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9" r:id="rId4"/>
  </p:sldMasterIdLst>
  <p:notesMasterIdLst>
    <p:notesMasterId r:id="rId5"/>
  </p:notesMasterIdLst>
  <p:sldIdLst>
    <p:sldId id="256" r:id="rId6"/>
    <p:sldId id="257" r:id="rId7"/>
    <p:sldId id="258" r:id="rId8"/>
    <p:sldId id="259" r:id="rId9"/>
    <p:sldId id="260" r:id="rId10"/>
    <p:sldId id="261" r:id="rId11"/>
    <p:sldId id="262" r:id="rId12"/>
  </p:sldIdLst>
  <p:sldSz cy="5143500" cx="9144000"/>
  <p:notesSz cx="6858000" cy="9144000"/>
  <p:embeddedFontLst>
    <p:embeddedFont>
      <p:font typeface="Arimo"/>
      <p:regular r:id="rId13"/>
      <p:bold r:id="rId14"/>
      <p:italic r:id="rId15"/>
      <p:boldItalic r:id="rId16"/>
    </p:embeddedFont>
    <p:embeddedFont>
      <p:font typeface="Bebas Neue"/>
      <p:regular r:id="rId17"/>
    </p:embeddedFont>
    <p:embeddedFont>
      <p:font typeface="Amarante"/>
      <p:regular r:id="rId1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DB43AD09-C07A-4843-ABC5-9D9CB9DCDF8F}">
  <a:tblStyle styleId="{DB43AD09-C07A-4843-ABC5-9D9CB9DCDF8F}"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font" Target="fonts/Arimo-regular.fntdata"/><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Arimo-italic.fntdata"/><Relationship Id="rId14" Type="http://schemas.openxmlformats.org/officeDocument/2006/relationships/font" Target="fonts/Arimo-bold.fntdata"/><Relationship Id="rId17" Type="http://schemas.openxmlformats.org/officeDocument/2006/relationships/font" Target="fonts/BebasNeue-regular.fntdata"/><Relationship Id="rId16" Type="http://schemas.openxmlformats.org/officeDocument/2006/relationships/font" Target="fonts/Arimo-boldItalic.fntdata"/><Relationship Id="rId5" Type="http://schemas.openxmlformats.org/officeDocument/2006/relationships/notesMaster" Target="notesMasters/notesMaster1.xml"/><Relationship Id="rId6" Type="http://schemas.openxmlformats.org/officeDocument/2006/relationships/slide" Target="slides/slide1.xml"/><Relationship Id="rId18" Type="http://schemas.openxmlformats.org/officeDocument/2006/relationships/font" Target="fonts/Amarante-regular.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27" name="Shape 2027"/>
        <p:cNvGrpSpPr/>
        <p:nvPr/>
      </p:nvGrpSpPr>
      <p:grpSpPr>
        <a:xfrm>
          <a:off x="0" y="0"/>
          <a:ext cx="0" cy="0"/>
          <a:chOff x="0" y="0"/>
          <a:chExt cx="0" cy="0"/>
        </a:xfrm>
      </p:grpSpPr>
      <p:sp>
        <p:nvSpPr>
          <p:cNvPr id="2028" name="Google Shape;2028;g24330159598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29" name="Google Shape;2029;g24330159598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7" name="Shape 2177"/>
        <p:cNvGrpSpPr/>
        <p:nvPr/>
      </p:nvGrpSpPr>
      <p:grpSpPr>
        <a:xfrm>
          <a:off x="0" y="0"/>
          <a:ext cx="0" cy="0"/>
          <a:chOff x="0" y="0"/>
          <a:chExt cx="0" cy="0"/>
        </a:xfrm>
      </p:grpSpPr>
      <p:sp>
        <p:nvSpPr>
          <p:cNvPr id="2178" name="Google Shape;2178;ge207fd22f2_0_250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79" name="Google Shape;2179;ge207fd22f2_0_250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24" name="Shape 2224"/>
        <p:cNvGrpSpPr/>
        <p:nvPr/>
      </p:nvGrpSpPr>
      <p:grpSpPr>
        <a:xfrm>
          <a:off x="0" y="0"/>
          <a:ext cx="0" cy="0"/>
          <a:chOff x="0" y="0"/>
          <a:chExt cx="0" cy="0"/>
        </a:xfrm>
      </p:grpSpPr>
      <p:sp>
        <p:nvSpPr>
          <p:cNvPr id="2225" name="Google Shape;2225;ge1d838b627_0_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26" name="Google Shape;2226;ge1d838b627_0_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22" name="Shape 2322"/>
        <p:cNvGrpSpPr/>
        <p:nvPr/>
      </p:nvGrpSpPr>
      <p:grpSpPr>
        <a:xfrm>
          <a:off x="0" y="0"/>
          <a:ext cx="0" cy="0"/>
          <a:chOff x="0" y="0"/>
          <a:chExt cx="0" cy="0"/>
        </a:xfrm>
      </p:grpSpPr>
      <p:sp>
        <p:nvSpPr>
          <p:cNvPr id="2323" name="Google Shape;2323;ge1d838b627_4_2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24" name="Google Shape;2324;ge1d838b627_4_2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24" name="Shape 2524"/>
        <p:cNvGrpSpPr/>
        <p:nvPr/>
      </p:nvGrpSpPr>
      <p:grpSpPr>
        <a:xfrm>
          <a:off x="0" y="0"/>
          <a:ext cx="0" cy="0"/>
          <a:chOff x="0" y="0"/>
          <a:chExt cx="0" cy="0"/>
        </a:xfrm>
      </p:grpSpPr>
      <p:sp>
        <p:nvSpPr>
          <p:cNvPr id="2525" name="Google Shape;2525;g322e719dde1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26" name="Google Shape;2526;g322e719dde1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24" name="Shape 2724"/>
        <p:cNvGrpSpPr/>
        <p:nvPr/>
      </p:nvGrpSpPr>
      <p:grpSpPr>
        <a:xfrm>
          <a:off x="0" y="0"/>
          <a:ext cx="0" cy="0"/>
          <a:chOff x="0" y="0"/>
          <a:chExt cx="0" cy="0"/>
        </a:xfrm>
      </p:grpSpPr>
      <p:sp>
        <p:nvSpPr>
          <p:cNvPr id="2725" name="Google Shape;2725;g322e719dde1_0_20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26" name="Google Shape;2726;g322e719dde1_0_20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23" name="Shape 2923"/>
        <p:cNvGrpSpPr/>
        <p:nvPr/>
      </p:nvGrpSpPr>
      <p:grpSpPr>
        <a:xfrm>
          <a:off x="0" y="0"/>
          <a:ext cx="0" cy="0"/>
          <a:chOff x="0" y="0"/>
          <a:chExt cx="0" cy="0"/>
        </a:xfrm>
      </p:grpSpPr>
      <p:sp>
        <p:nvSpPr>
          <p:cNvPr id="2924" name="Google Shape;2924;g322e719dde1_0_79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25" name="Google Shape;2925;g322e719dde1_0_79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s://bit.ly/3A1uf1Q" TargetMode="External"/><Relationship Id="rId3" Type="http://schemas.openxmlformats.org/officeDocument/2006/relationships/hyperlink" Target="http://bit.ly/2TyoMsr" TargetMode="External"/><Relationship Id="rId4" Type="http://schemas.openxmlformats.org/officeDocument/2006/relationships/hyperlink" Target="http://bit.ly/2TtBDfr" TargetMode="Externa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8" name="Shape 8"/>
        <p:cNvGrpSpPr/>
        <p:nvPr/>
      </p:nvGrpSpPr>
      <p:grpSpPr>
        <a:xfrm>
          <a:off x="0" y="0"/>
          <a:ext cx="0" cy="0"/>
          <a:chOff x="0" y="0"/>
          <a:chExt cx="0" cy="0"/>
        </a:xfrm>
      </p:grpSpPr>
      <p:sp>
        <p:nvSpPr>
          <p:cNvPr id="9" name="Google Shape;9;p2"/>
          <p:cNvSpPr txBox="1"/>
          <p:nvPr>
            <p:ph type="ctrTitle"/>
          </p:nvPr>
        </p:nvSpPr>
        <p:spPr>
          <a:xfrm>
            <a:off x="713225" y="976751"/>
            <a:ext cx="5788500" cy="2180400"/>
          </a:xfrm>
          <a:prstGeom prst="rect">
            <a:avLst/>
          </a:prstGeom>
        </p:spPr>
        <p:txBody>
          <a:bodyPr anchorCtr="0" anchor="t" bIns="91425" lIns="91425" spcFirstLastPara="1" rIns="91425" wrap="square" tIns="91425">
            <a:noAutofit/>
          </a:bodyPr>
          <a:lstStyle>
            <a:lvl1pPr lvl="0">
              <a:lnSpc>
                <a:spcPct val="90000"/>
              </a:lnSpc>
              <a:spcBef>
                <a:spcPts val="0"/>
              </a:spcBef>
              <a:spcAft>
                <a:spcPts val="0"/>
              </a:spcAft>
              <a:buClr>
                <a:srgbClr val="191919"/>
              </a:buClr>
              <a:buSzPts val="5200"/>
              <a:buNone/>
              <a:defRPr sz="7500"/>
            </a:lvl1pPr>
            <a:lvl2pPr lvl="1" algn="ctr">
              <a:spcBef>
                <a:spcPts val="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p:txBody>
      </p:sp>
      <p:sp>
        <p:nvSpPr>
          <p:cNvPr id="10" name="Google Shape;10;p2"/>
          <p:cNvSpPr txBox="1"/>
          <p:nvPr>
            <p:ph idx="1" type="subTitle"/>
          </p:nvPr>
        </p:nvSpPr>
        <p:spPr>
          <a:xfrm>
            <a:off x="713225" y="3248850"/>
            <a:ext cx="5788500" cy="393600"/>
          </a:xfrm>
          <a:prstGeom prst="rect">
            <a:avLst/>
          </a:prstGeom>
          <a:ln>
            <a:noFill/>
          </a:ln>
        </p:spPr>
        <p:txBody>
          <a:bodyPr anchorCtr="0" anchor="b" bIns="91425" lIns="91425" spcFirstLastPara="1" rIns="91425" wrap="square" tIns="91425">
            <a:noAutofit/>
          </a:bodyPr>
          <a:lstStyle>
            <a:lvl1pPr lvl="0">
              <a:lnSpc>
                <a:spcPct val="100000"/>
              </a:lnSpc>
              <a:spcBef>
                <a:spcPts val="0"/>
              </a:spcBef>
              <a:spcAft>
                <a:spcPts val="0"/>
              </a:spcAft>
              <a:buSzPts val="1400"/>
              <a:buNone/>
              <a:defRPr sz="1600"/>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p:txBody>
      </p:sp>
      <p:sp>
        <p:nvSpPr>
          <p:cNvPr id="11" name="Google Shape;11;p2"/>
          <p:cNvSpPr/>
          <p:nvPr/>
        </p:nvSpPr>
        <p:spPr>
          <a:xfrm>
            <a:off x="0" y="4550125"/>
            <a:ext cx="9144000" cy="516461"/>
          </a:xfrm>
          <a:custGeom>
            <a:rect b="b" l="l" r="r" t="t"/>
            <a:pathLst>
              <a:path extrusionOk="0" h="10442" w="285750">
                <a:moveTo>
                  <a:pt x="0" y="0"/>
                </a:moveTo>
                <a:lnTo>
                  <a:pt x="0" y="10442"/>
                </a:lnTo>
                <a:lnTo>
                  <a:pt x="285750" y="10442"/>
                </a:lnTo>
                <a:lnTo>
                  <a:pt x="285750"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p:nvPr/>
        </p:nvSpPr>
        <p:spPr>
          <a:xfrm>
            <a:off x="0" y="4599750"/>
            <a:ext cx="9144000" cy="543748"/>
          </a:xfrm>
          <a:custGeom>
            <a:rect b="b" l="l" r="r" t="t"/>
            <a:pathLst>
              <a:path extrusionOk="0" h="9121" w="285750">
                <a:moveTo>
                  <a:pt x="0" y="1"/>
                </a:moveTo>
                <a:lnTo>
                  <a:pt x="0" y="9121"/>
                </a:lnTo>
                <a:lnTo>
                  <a:pt x="285750" y="9121"/>
                </a:lnTo>
                <a:lnTo>
                  <a:pt x="285750" y="1"/>
                </a:ln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3" name="Google Shape;13;p2"/>
          <p:cNvGrpSpPr/>
          <p:nvPr/>
        </p:nvGrpSpPr>
        <p:grpSpPr>
          <a:xfrm>
            <a:off x="0" y="0"/>
            <a:ext cx="9144000" cy="678208"/>
            <a:chOff x="0" y="-312275"/>
            <a:chExt cx="9144000" cy="678208"/>
          </a:xfrm>
        </p:grpSpPr>
        <p:sp>
          <p:nvSpPr>
            <p:cNvPr id="14" name="Google Shape;14;p2"/>
            <p:cNvSpPr/>
            <p:nvPr/>
          </p:nvSpPr>
          <p:spPr>
            <a:xfrm>
              <a:off x="0" y="-312275"/>
              <a:ext cx="9144000" cy="678208"/>
            </a:xfrm>
            <a:custGeom>
              <a:rect b="b" l="l" r="r" t="t"/>
              <a:pathLst>
                <a:path extrusionOk="0" h="21194" w="285750">
                  <a:moveTo>
                    <a:pt x="0" y="0"/>
                  </a:moveTo>
                  <a:lnTo>
                    <a:pt x="0" y="21193"/>
                  </a:lnTo>
                  <a:lnTo>
                    <a:pt x="285750" y="21193"/>
                  </a:lnTo>
                  <a:lnTo>
                    <a:pt x="285750"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 name="Google Shape;15;p2"/>
            <p:cNvSpPr/>
            <p:nvPr/>
          </p:nvSpPr>
          <p:spPr>
            <a:xfrm>
              <a:off x="0" y="242061"/>
              <a:ext cx="9144000" cy="123104"/>
            </a:xfrm>
            <a:custGeom>
              <a:rect b="b" l="l" r="r" t="t"/>
              <a:pathLst>
                <a:path extrusionOk="0" h="3847" w="285750">
                  <a:moveTo>
                    <a:pt x="0" y="1"/>
                  </a:moveTo>
                  <a:lnTo>
                    <a:pt x="0" y="3847"/>
                  </a:lnTo>
                  <a:lnTo>
                    <a:pt x="285750" y="3847"/>
                  </a:lnTo>
                  <a:lnTo>
                    <a:pt x="285750" y="1"/>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2"/>
            <p:cNvSpPr/>
            <p:nvPr/>
          </p:nvSpPr>
          <p:spPr>
            <a:xfrm>
              <a:off x="9446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2"/>
            <p:cNvSpPr/>
            <p:nvPr/>
          </p:nvSpPr>
          <p:spPr>
            <a:xfrm>
              <a:off x="445376"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 name="Google Shape;18;p2"/>
            <p:cNvSpPr/>
            <p:nvPr/>
          </p:nvSpPr>
          <p:spPr>
            <a:xfrm>
              <a:off x="796288"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 name="Google Shape;19;p2"/>
            <p:cNvSpPr/>
            <p:nvPr/>
          </p:nvSpPr>
          <p:spPr>
            <a:xfrm>
              <a:off x="1147168" y="-197971"/>
              <a:ext cx="181024" cy="365792"/>
            </a:xfrm>
            <a:custGeom>
              <a:rect b="b" l="l" r="r" t="t"/>
              <a:pathLst>
                <a:path extrusionOk="0" h="11431" w="5657">
                  <a:moveTo>
                    <a:pt x="2834" y="0"/>
                  </a:moveTo>
                  <a:cubicBezTo>
                    <a:pt x="1275"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2"/>
            <p:cNvSpPr/>
            <p:nvPr/>
          </p:nvSpPr>
          <p:spPr>
            <a:xfrm>
              <a:off x="1498080" y="-197971"/>
              <a:ext cx="181376" cy="365792"/>
            </a:xfrm>
            <a:custGeom>
              <a:rect b="b" l="l" r="r" t="t"/>
              <a:pathLst>
                <a:path extrusionOk="0" h="11431" w="5668">
                  <a:moveTo>
                    <a:pt x="2834" y="0"/>
                  </a:moveTo>
                  <a:cubicBezTo>
                    <a:pt x="1274" y="0"/>
                    <a:pt x="0" y="1262"/>
                    <a:pt x="0" y="2822"/>
                  </a:cubicBezTo>
                  <a:lnTo>
                    <a:pt x="0" y="11430"/>
                  </a:lnTo>
                  <a:lnTo>
                    <a:pt x="5668" y="11430"/>
                  </a:lnTo>
                  <a:lnTo>
                    <a:pt x="5668" y="2822"/>
                  </a:lnTo>
                  <a:cubicBezTo>
                    <a:pt x="5668"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2"/>
            <p:cNvSpPr/>
            <p:nvPr/>
          </p:nvSpPr>
          <p:spPr>
            <a:xfrm>
              <a:off x="184934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2"/>
            <p:cNvSpPr/>
            <p:nvPr/>
          </p:nvSpPr>
          <p:spPr>
            <a:xfrm>
              <a:off x="2200256" y="-197971"/>
              <a:ext cx="181024" cy="365792"/>
            </a:xfrm>
            <a:custGeom>
              <a:rect b="b" l="l" r="r" t="t"/>
              <a:pathLst>
                <a:path extrusionOk="0" h="11431" w="5657">
                  <a:moveTo>
                    <a:pt x="2834" y="0"/>
                  </a:moveTo>
                  <a:cubicBezTo>
                    <a:pt x="1263"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2"/>
            <p:cNvSpPr/>
            <p:nvPr/>
          </p:nvSpPr>
          <p:spPr>
            <a:xfrm>
              <a:off x="2550784"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2"/>
            <p:cNvSpPr/>
            <p:nvPr/>
          </p:nvSpPr>
          <p:spPr>
            <a:xfrm>
              <a:off x="2901696" y="-197971"/>
              <a:ext cx="180992" cy="365792"/>
            </a:xfrm>
            <a:custGeom>
              <a:rect b="b" l="l" r="r" t="t"/>
              <a:pathLst>
                <a:path extrusionOk="0" h="11431" w="5656">
                  <a:moveTo>
                    <a:pt x="2834" y="0"/>
                  </a:moveTo>
                  <a:cubicBezTo>
                    <a:pt x="1262" y="0"/>
                    <a:pt x="0" y="1262"/>
                    <a:pt x="0" y="2822"/>
                  </a:cubicBezTo>
                  <a:lnTo>
                    <a:pt x="0" y="11430"/>
                  </a:lnTo>
                  <a:lnTo>
                    <a:pt x="5655" y="11430"/>
                  </a:lnTo>
                  <a:lnTo>
                    <a:pt x="5655" y="2822"/>
                  </a:lnTo>
                  <a:cubicBezTo>
                    <a:pt x="5655"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2"/>
            <p:cNvSpPr/>
            <p:nvPr/>
          </p:nvSpPr>
          <p:spPr>
            <a:xfrm>
              <a:off x="3252960"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 name="Google Shape;26;p2"/>
            <p:cNvSpPr/>
            <p:nvPr/>
          </p:nvSpPr>
          <p:spPr>
            <a:xfrm>
              <a:off x="3603872"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2"/>
            <p:cNvSpPr/>
            <p:nvPr/>
          </p:nvSpPr>
          <p:spPr>
            <a:xfrm>
              <a:off x="3954752" y="-197971"/>
              <a:ext cx="181024" cy="365792"/>
            </a:xfrm>
            <a:custGeom>
              <a:rect b="b" l="l" r="r" t="t"/>
              <a:pathLst>
                <a:path extrusionOk="0" h="11431" w="5657">
                  <a:moveTo>
                    <a:pt x="2835" y="0"/>
                  </a:moveTo>
                  <a:cubicBezTo>
                    <a:pt x="1263" y="0"/>
                    <a:pt x="1" y="1262"/>
                    <a:pt x="1" y="2822"/>
                  </a:cubicBezTo>
                  <a:lnTo>
                    <a:pt x="1" y="11430"/>
                  </a:lnTo>
                  <a:lnTo>
                    <a:pt x="5656" y="11430"/>
                  </a:lnTo>
                  <a:lnTo>
                    <a:pt x="5656" y="2822"/>
                  </a:lnTo>
                  <a:cubicBezTo>
                    <a:pt x="5656" y="1262"/>
                    <a:pt x="4394" y="0"/>
                    <a:pt x="283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2"/>
            <p:cNvSpPr/>
            <p:nvPr/>
          </p:nvSpPr>
          <p:spPr>
            <a:xfrm>
              <a:off x="4305664" y="-197971"/>
              <a:ext cx="180992" cy="365792"/>
            </a:xfrm>
            <a:custGeom>
              <a:rect b="b" l="l" r="r" t="t"/>
              <a:pathLst>
                <a:path extrusionOk="0" h="11431" w="5656">
                  <a:moveTo>
                    <a:pt x="2834" y="0"/>
                  </a:moveTo>
                  <a:cubicBezTo>
                    <a:pt x="1275"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2"/>
            <p:cNvSpPr/>
            <p:nvPr/>
          </p:nvSpPr>
          <p:spPr>
            <a:xfrm>
              <a:off x="4656960"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 name="Google Shape;30;p2"/>
            <p:cNvSpPr/>
            <p:nvPr/>
          </p:nvSpPr>
          <p:spPr>
            <a:xfrm>
              <a:off x="5007840"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94"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2"/>
            <p:cNvSpPr/>
            <p:nvPr/>
          </p:nvSpPr>
          <p:spPr>
            <a:xfrm>
              <a:off x="5358752"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2"/>
            <p:cNvSpPr/>
            <p:nvPr/>
          </p:nvSpPr>
          <p:spPr>
            <a:xfrm>
              <a:off x="5709664" y="-197971"/>
              <a:ext cx="180992" cy="365792"/>
            </a:xfrm>
            <a:custGeom>
              <a:rect b="b" l="l" r="r" t="t"/>
              <a:pathLst>
                <a:path extrusionOk="0" h="11431" w="5656">
                  <a:moveTo>
                    <a:pt x="2834" y="0"/>
                  </a:moveTo>
                  <a:cubicBezTo>
                    <a:pt x="1274" y="0"/>
                    <a:pt x="0" y="1262"/>
                    <a:pt x="0" y="2822"/>
                  </a:cubicBezTo>
                  <a:lnTo>
                    <a:pt x="0" y="11430"/>
                  </a:lnTo>
                  <a:lnTo>
                    <a:pt x="5656" y="11430"/>
                  </a:lnTo>
                  <a:lnTo>
                    <a:pt x="5656" y="2822"/>
                  </a:lnTo>
                  <a:cubicBezTo>
                    <a:pt x="5656"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2"/>
            <p:cNvSpPr/>
            <p:nvPr/>
          </p:nvSpPr>
          <p:spPr>
            <a:xfrm>
              <a:off x="6060928"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2"/>
            <p:cNvSpPr/>
            <p:nvPr/>
          </p:nvSpPr>
          <p:spPr>
            <a:xfrm>
              <a:off x="6411840"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2"/>
            <p:cNvSpPr/>
            <p:nvPr/>
          </p:nvSpPr>
          <p:spPr>
            <a:xfrm>
              <a:off x="6762368"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3"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 name="Google Shape;36;p2"/>
            <p:cNvSpPr/>
            <p:nvPr/>
          </p:nvSpPr>
          <p:spPr>
            <a:xfrm>
              <a:off x="7113248" y="-197971"/>
              <a:ext cx="181024" cy="365792"/>
            </a:xfrm>
            <a:custGeom>
              <a:rect b="b" l="l" r="r" t="t"/>
              <a:pathLst>
                <a:path extrusionOk="0" h="11431" w="5657">
                  <a:moveTo>
                    <a:pt x="2834" y="0"/>
                  </a:moveTo>
                  <a:cubicBezTo>
                    <a:pt x="1263"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2"/>
            <p:cNvSpPr/>
            <p:nvPr/>
          </p:nvSpPr>
          <p:spPr>
            <a:xfrm>
              <a:off x="7464160" y="-197971"/>
              <a:ext cx="180992" cy="365792"/>
            </a:xfrm>
            <a:custGeom>
              <a:rect b="b" l="l" r="r" t="t"/>
              <a:pathLst>
                <a:path extrusionOk="0" h="11431" w="5656">
                  <a:moveTo>
                    <a:pt x="2834" y="0"/>
                  </a:moveTo>
                  <a:cubicBezTo>
                    <a:pt x="1274"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2"/>
            <p:cNvSpPr/>
            <p:nvPr/>
          </p:nvSpPr>
          <p:spPr>
            <a:xfrm>
              <a:off x="781542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 name="Google Shape;39;p2"/>
            <p:cNvSpPr/>
            <p:nvPr/>
          </p:nvSpPr>
          <p:spPr>
            <a:xfrm>
              <a:off x="8166336"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 name="Google Shape;40;p2"/>
            <p:cNvSpPr/>
            <p:nvPr/>
          </p:nvSpPr>
          <p:spPr>
            <a:xfrm>
              <a:off x="8517248"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2"/>
            <p:cNvSpPr/>
            <p:nvPr/>
          </p:nvSpPr>
          <p:spPr>
            <a:xfrm>
              <a:off x="8868128" y="-197971"/>
              <a:ext cx="181024" cy="365792"/>
            </a:xfrm>
            <a:custGeom>
              <a:rect b="b" l="l" r="r" t="t"/>
              <a:pathLst>
                <a:path extrusionOk="0" h="11431" w="5657">
                  <a:moveTo>
                    <a:pt x="2835" y="0"/>
                  </a:moveTo>
                  <a:cubicBezTo>
                    <a:pt x="1275" y="0"/>
                    <a:pt x="1" y="1262"/>
                    <a:pt x="1" y="2822"/>
                  </a:cubicBezTo>
                  <a:lnTo>
                    <a:pt x="1" y="11430"/>
                  </a:lnTo>
                  <a:lnTo>
                    <a:pt x="5656" y="11430"/>
                  </a:lnTo>
                  <a:lnTo>
                    <a:pt x="5656" y="2822"/>
                  </a:lnTo>
                  <a:cubicBezTo>
                    <a:pt x="5656" y="1262"/>
                    <a:pt x="4394" y="0"/>
                    <a:pt x="283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42" name="Google Shape;42;p2"/>
          <p:cNvGrpSpPr/>
          <p:nvPr/>
        </p:nvGrpSpPr>
        <p:grpSpPr>
          <a:xfrm>
            <a:off x="8223124" y="633858"/>
            <a:ext cx="753499" cy="4369117"/>
            <a:chOff x="8054025" y="253425"/>
            <a:chExt cx="753499" cy="4636652"/>
          </a:xfrm>
        </p:grpSpPr>
        <p:sp>
          <p:nvSpPr>
            <p:cNvPr id="43" name="Google Shape;43;p2"/>
            <p:cNvSpPr/>
            <p:nvPr/>
          </p:nvSpPr>
          <p:spPr>
            <a:xfrm>
              <a:off x="8248109" y="935867"/>
              <a:ext cx="365717" cy="3296319"/>
            </a:xfrm>
            <a:custGeom>
              <a:rect b="b" l="l" r="r" t="t"/>
              <a:pathLst>
                <a:path extrusionOk="0" h="99489" w="11038">
                  <a:moveTo>
                    <a:pt x="0" y="0"/>
                  </a:moveTo>
                  <a:lnTo>
                    <a:pt x="0" y="99489"/>
                  </a:lnTo>
                  <a:lnTo>
                    <a:pt x="11037" y="99489"/>
                  </a:lnTo>
                  <a:lnTo>
                    <a:pt x="11037"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2"/>
            <p:cNvSpPr/>
            <p:nvPr/>
          </p:nvSpPr>
          <p:spPr>
            <a:xfrm>
              <a:off x="8248109" y="935867"/>
              <a:ext cx="365717" cy="76569"/>
            </a:xfrm>
            <a:custGeom>
              <a:rect b="b" l="l" r="r" t="t"/>
              <a:pathLst>
                <a:path extrusionOk="0" h="2311" w="11038">
                  <a:moveTo>
                    <a:pt x="0" y="0"/>
                  </a:moveTo>
                  <a:lnTo>
                    <a:pt x="0" y="2310"/>
                  </a:lnTo>
                  <a:lnTo>
                    <a:pt x="11037" y="2310"/>
                  </a:lnTo>
                  <a:lnTo>
                    <a:pt x="11037"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2"/>
            <p:cNvSpPr/>
            <p:nvPr/>
          </p:nvSpPr>
          <p:spPr>
            <a:xfrm>
              <a:off x="8295818" y="1049872"/>
              <a:ext cx="60003" cy="3147985"/>
            </a:xfrm>
            <a:custGeom>
              <a:rect b="b" l="l" r="r" t="t"/>
              <a:pathLst>
                <a:path extrusionOk="0" h="95012" w="1811">
                  <a:moveTo>
                    <a:pt x="906" y="0"/>
                  </a:moveTo>
                  <a:cubicBezTo>
                    <a:pt x="406" y="0"/>
                    <a:pt x="1" y="393"/>
                    <a:pt x="1" y="905"/>
                  </a:cubicBezTo>
                  <a:lnTo>
                    <a:pt x="1" y="94095"/>
                  </a:lnTo>
                  <a:cubicBezTo>
                    <a:pt x="1" y="94607"/>
                    <a:pt x="406" y="95012"/>
                    <a:pt x="906" y="95012"/>
                  </a:cubicBezTo>
                  <a:cubicBezTo>
                    <a:pt x="1418" y="95012"/>
                    <a:pt x="1811" y="94607"/>
                    <a:pt x="1811" y="94095"/>
                  </a:cubicBezTo>
                  <a:lnTo>
                    <a:pt x="1811" y="905"/>
                  </a:lnTo>
                  <a:cubicBezTo>
                    <a:pt x="1811" y="393"/>
                    <a:pt x="1418" y="0"/>
                    <a:pt x="90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 name="Google Shape;46;p2"/>
            <p:cNvSpPr/>
            <p:nvPr/>
          </p:nvSpPr>
          <p:spPr>
            <a:xfrm>
              <a:off x="8400745" y="1049872"/>
              <a:ext cx="60401" cy="3147985"/>
            </a:xfrm>
            <a:custGeom>
              <a:rect b="b" l="l" r="r" t="t"/>
              <a:pathLst>
                <a:path extrusionOk="0" h="95012" w="1823">
                  <a:moveTo>
                    <a:pt x="906" y="0"/>
                  </a:moveTo>
                  <a:cubicBezTo>
                    <a:pt x="406" y="0"/>
                    <a:pt x="1" y="393"/>
                    <a:pt x="1" y="905"/>
                  </a:cubicBezTo>
                  <a:lnTo>
                    <a:pt x="1" y="94095"/>
                  </a:lnTo>
                  <a:cubicBezTo>
                    <a:pt x="1" y="94607"/>
                    <a:pt x="406" y="95012"/>
                    <a:pt x="906" y="95012"/>
                  </a:cubicBezTo>
                  <a:cubicBezTo>
                    <a:pt x="1418" y="95012"/>
                    <a:pt x="1823" y="94607"/>
                    <a:pt x="1823" y="94095"/>
                  </a:cubicBezTo>
                  <a:lnTo>
                    <a:pt x="1823" y="905"/>
                  </a:lnTo>
                  <a:cubicBezTo>
                    <a:pt x="1823" y="393"/>
                    <a:pt x="1418" y="0"/>
                    <a:pt x="90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 name="Google Shape;47;p2"/>
            <p:cNvSpPr/>
            <p:nvPr/>
          </p:nvSpPr>
          <p:spPr>
            <a:xfrm>
              <a:off x="8505706" y="1049872"/>
              <a:ext cx="60367" cy="3147985"/>
            </a:xfrm>
            <a:custGeom>
              <a:rect b="b" l="l" r="r" t="t"/>
              <a:pathLst>
                <a:path extrusionOk="0" h="95012" w="1822">
                  <a:moveTo>
                    <a:pt x="917" y="0"/>
                  </a:moveTo>
                  <a:cubicBezTo>
                    <a:pt x="405" y="0"/>
                    <a:pt x="0" y="393"/>
                    <a:pt x="0" y="905"/>
                  </a:cubicBezTo>
                  <a:lnTo>
                    <a:pt x="0" y="94095"/>
                  </a:lnTo>
                  <a:cubicBezTo>
                    <a:pt x="0" y="94607"/>
                    <a:pt x="405" y="95012"/>
                    <a:pt x="917" y="95012"/>
                  </a:cubicBezTo>
                  <a:cubicBezTo>
                    <a:pt x="1417" y="95012"/>
                    <a:pt x="1822" y="94607"/>
                    <a:pt x="1822" y="94095"/>
                  </a:cubicBezTo>
                  <a:lnTo>
                    <a:pt x="1822" y="905"/>
                  </a:lnTo>
                  <a:cubicBezTo>
                    <a:pt x="1822" y="393"/>
                    <a:pt x="1417" y="0"/>
                    <a:pt x="91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 name="Google Shape;48;p2"/>
            <p:cNvSpPr/>
            <p:nvPr/>
          </p:nvSpPr>
          <p:spPr>
            <a:xfrm>
              <a:off x="8295818" y="1079856"/>
              <a:ext cx="60003" cy="3118000"/>
            </a:xfrm>
            <a:custGeom>
              <a:rect b="b" l="l" r="r" t="t"/>
              <a:pathLst>
                <a:path extrusionOk="0" fill="none" h="94107" w="1811">
                  <a:moveTo>
                    <a:pt x="1811" y="93190"/>
                  </a:moveTo>
                  <a:cubicBezTo>
                    <a:pt x="1811" y="93702"/>
                    <a:pt x="1418" y="94107"/>
                    <a:pt x="906" y="94107"/>
                  </a:cubicBezTo>
                  <a:lnTo>
                    <a:pt x="906" y="94107"/>
                  </a:lnTo>
                  <a:cubicBezTo>
                    <a:pt x="406" y="94107"/>
                    <a:pt x="1" y="93702"/>
                    <a:pt x="1" y="93190"/>
                  </a:cubicBezTo>
                  <a:lnTo>
                    <a:pt x="1"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 name="Google Shape;49;p2"/>
            <p:cNvSpPr/>
            <p:nvPr/>
          </p:nvSpPr>
          <p:spPr>
            <a:xfrm>
              <a:off x="8400745" y="1079856"/>
              <a:ext cx="60401" cy="3118000"/>
            </a:xfrm>
            <a:custGeom>
              <a:rect b="b" l="l" r="r" t="t"/>
              <a:pathLst>
                <a:path extrusionOk="0" fill="none" h="94107" w="1823">
                  <a:moveTo>
                    <a:pt x="1823" y="93190"/>
                  </a:moveTo>
                  <a:cubicBezTo>
                    <a:pt x="1823" y="93702"/>
                    <a:pt x="1418" y="94107"/>
                    <a:pt x="906" y="94107"/>
                  </a:cubicBezTo>
                  <a:lnTo>
                    <a:pt x="906" y="94107"/>
                  </a:lnTo>
                  <a:cubicBezTo>
                    <a:pt x="406" y="94107"/>
                    <a:pt x="1" y="93702"/>
                    <a:pt x="1" y="93190"/>
                  </a:cubicBezTo>
                  <a:lnTo>
                    <a:pt x="1"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 name="Google Shape;50;p2"/>
            <p:cNvSpPr/>
            <p:nvPr/>
          </p:nvSpPr>
          <p:spPr>
            <a:xfrm>
              <a:off x="8505706" y="1079856"/>
              <a:ext cx="60367" cy="3118000"/>
            </a:xfrm>
            <a:custGeom>
              <a:rect b="b" l="l" r="r" t="t"/>
              <a:pathLst>
                <a:path extrusionOk="0" fill="none" h="94107" w="1822">
                  <a:moveTo>
                    <a:pt x="1822" y="93190"/>
                  </a:moveTo>
                  <a:cubicBezTo>
                    <a:pt x="1822" y="93702"/>
                    <a:pt x="1417" y="94107"/>
                    <a:pt x="917" y="94107"/>
                  </a:cubicBezTo>
                  <a:lnTo>
                    <a:pt x="917" y="94107"/>
                  </a:lnTo>
                  <a:cubicBezTo>
                    <a:pt x="405" y="94107"/>
                    <a:pt x="0" y="93702"/>
                    <a:pt x="0" y="93190"/>
                  </a:cubicBezTo>
                  <a:lnTo>
                    <a:pt x="0"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2"/>
            <p:cNvSpPr/>
            <p:nvPr/>
          </p:nvSpPr>
          <p:spPr>
            <a:xfrm>
              <a:off x="8171575" y="253425"/>
              <a:ext cx="519186" cy="76967"/>
            </a:xfrm>
            <a:custGeom>
              <a:rect b="b" l="l" r="r" t="t"/>
              <a:pathLst>
                <a:path extrusionOk="0" h="2323" w="15670">
                  <a:moveTo>
                    <a:pt x="1155" y="0"/>
                  </a:moveTo>
                  <a:cubicBezTo>
                    <a:pt x="524" y="0"/>
                    <a:pt x="0" y="524"/>
                    <a:pt x="0" y="1155"/>
                  </a:cubicBezTo>
                  <a:cubicBezTo>
                    <a:pt x="0" y="1798"/>
                    <a:pt x="524" y="2322"/>
                    <a:pt x="1155" y="2322"/>
                  </a:cubicBezTo>
                  <a:lnTo>
                    <a:pt x="14514" y="2322"/>
                  </a:lnTo>
                  <a:cubicBezTo>
                    <a:pt x="15145" y="2322"/>
                    <a:pt x="15669" y="1798"/>
                    <a:pt x="15669" y="1155"/>
                  </a:cubicBezTo>
                  <a:cubicBezTo>
                    <a:pt x="15669" y="524"/>
                    <a:pt x="15145" y="0"/>
                    <a:pt x="14514"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 name="Google Shape;52;p2"/>
            <p:cNvSpPr/>
            <p:nvPr/>
          </p:nvSpPr>
          <p:spPr>
            <a:xfrm>
              <a:off x="8223658" y="330356"/>
              <a:ext cx="414223" cy="211849"/>
            </a:xfrm>
            <a:custGeom>
              <a:rect b="b" l="l" r="r" t="t"/>
              <a:pathLst>
                <a:path extrusionOk="0" h="6394" w="12502">
                  <a:moveTo>
                    <a:pt x="0" y="0"/>
                  </a:moveTo>
                  <a:lnTo>
                    <a:pt x="1119" y="6394"/>
                  </a:lnTo>
                  <a:lnTo>
                    <a:pt x="11406" y="6394"/>
                  </a:lnTo>
                  <a:lnTo>
                    <a:pt x="12502"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2"/>
            <p:cNvSpPr/>
            <p:nvPr/>
          </p:nvSpPr>
          <p:spPr>
            <a:xfrm>
              <a:off x="8223658" y="330356"/>
              <a:ext cx="414223" cy="18952"/>
            </a:xfrm>
            <a:custGeom>
              <a:rect b="b" l="l" r="r" t="t"/>
              <a:pathLst>
                <a:path extrusionOk="0" h="572" w="12502">
                  <a:moveTo>
                    <a:pt x="0" y="0"/>
                  </a:moveTo>
                  <a:lnTo>
                    <a:pt x="107" y="572"/>
                  </a:lnTo>
                  <a:lnTo>
                    <a:pt x="12406" y="572"/>
                  </a:lnTo>
                  <a:lnTo>
                    <a:pt x="12502"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 name="Google Shape;54;p2"/>
            <p:cNvSpPr/>
            <p:nvPr/>
          </p:nvSpPr>
          <p:spPr>
            <a:xfrm>
              <a:off x="8261130" y="354807"/>
              <a:ext cx="71831" cy="187397"/>
            </a:xfrm>
            <a:custGeom>
              <a:rect b="b" l="l" r="r" t="t"/>
              <a:pathLst>
                <a:path extrusionOk="0" h="5656" w="2168">
                  <a:moveTo>
                    <a:pt x="762" y="0"/>
                  </a:moveTo>
                  <a:cubicBezTo>
                    <a:pt x="322" y="0"/>
                    <a:pt x="0" y="358"/>
                    <a:pt x="60" y="798"/>
                  </a:cubicBezTo>
                  <a:lnTo>
                    <a:pt x="798" y="5656"/>
                  </a:lnTo>
                  <a:lnTo>
                    <a:pt x="2167" y="5656"/>
                  </a:lnTo>
                  <a:lnTo>
                    <a:pt x="1667" y="798"/>
                  </a:lnTo>
                  <a:cubicBezTo>
                    <a:pt x="1631" y="358"/>
                    <a:pt x="1227" y="0"/>
                    <a:pt x="762"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 name="Google Shape;55;p2"/>
            <p:cNvSpPr/>
            <p:nvPr/>
          </p:nvSpPr>
          <p:spPr>
            <a:xfrm>
              <a:off x="8356581" y="354807"/>
              <a:ext cx="57617" cy="187397"/>
            </a:xfrm>
            <a:custGeom>
              <a:rect b="b" l="l" r="r" t="t"/>
              <a:pathLst>
                <a:path extrusionOk="0" h="5656" w="1739">
                  <a:moveTo>
                    <a:pt x="798" y="0"/>
                  </a:moveTo>
                  <a:cubicBezTo>
                    <a:pt x="334" y="0"/>
                    <a:pt x="0" y="358"/>
                    <a:pt x="24" y="798"/>
                  </a:cubicBezTo>
                  <a:lnTo>
                    <a:pt x="358" y="5656"/>
                  </a:lnTo>
                  <a:lnTo>
                    <a:pt x="1739" y="5656"/>
                  </a:lnTo>
                  <a:lnTo>
                    <a:pt x="1632" y="798"/>
                  </a:lnTo>
                  <a:cubicBezTo>
                    <a:pt x="1632" y="358"/>
                    <a:pt x="1263" y="0"/>
                    <a:pt x="798"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2"/>
            <p:cNvSpPr/>
            <p:nvPr/>
          </p:nvSpPr>
          <p:spPr>
            <a:xfrm>
              <a:off x="8448488" y="354807"/>
              <a:ext cx="56855" cy="187397"/>
            </a:xfrm>
            <a:custGeom>
              <a:rect b="b" l="l" r="r" t="t"/>
              <a:pathLst>
                <a:path extrusionOk="0" h="5656" w="1716">
                  <a:moveTo>
                    <a:pt x="917" y="0"/>
                  </a:moveTo>
                  <a:cubicBezTo>
                    <a:pt x="465" y="0"/>
                    <a:pt x="84" y="358"/>
                    <a:pt x="84" y="798"/>
                  </a:cubicBezTo>
                  <a:lnTo>
                    <a:pt x="1" y="5656"/>
                  </a:lnTo>
                  <a:lnTo>
                    <a:pt x="1394" y="5656"/>
                  </a:lnTo>
                  <a:lnTo>
                    <a:pt x="1691" y="798"/>
                  </a:lnTo>
                  <a:cubicBezTo>
                    <a:pt x="1715" y="358"/>
                    <a:pt x="1370" y="0"/>
                    <a:pt x="91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2"/>
            <p:cNvSpPr/>
            <p:nvPr/>
          </p:nvSpPr>
          <p:spPr>
            <a:xfrm>
              <a:off x="8529362" y="354807"/>
              <a:ext cx="71036" cy="187397"/>
            </a:xfrm>
            <a:custGeom>
              <a:rect b="b" l="l" r="r" t="t"/>
              <a:pathLst>
                <a:path extrusionOk="0" h="5656" w="2144">
                  <a:moveTo>
                    <a:pt x="1370" y="0"/>
                  </a:moveTo>
                  <a:cubicBezTo>
                    <a:pt x="929" y="0"/>
                    <a:pt x="524" y="358"/>
                    <a:pt x="477" y="798"/>
                  </a:cubicBezTo>
                  <a:lnTo>
                    <a:pt x="0" y="5656"/>
                  </a:lnTo>
                  <a:lnTo>
                    <a:pt x="1393" y="5656"/>
                  </a:lnTo>
                  <a:lnTo>
                    <a:pt x="2084" y="798"/>
                  </a:lnTo>
                  <a:cubicBezTo>
                    <a:pt x="2144" y="358"/>
                    <a:pt x="1834" y="0"/>
                    <a:pt x="1370"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2"/>
            <p:cNvSpPr/>
            <p:nvPr/>
          </p:nvSpPr>
          <p:spPr>
            <a:xfrm>
              <a:off x="8223658" y="330356"/>
              <a:ext cx="414223" cy="33"/>
            </a:xfrm>
            <a:custGeom>
              <a:rect b="b" l="l" r="r" t="t"/>
              <a:pathLst>
                <a:path extrusionOk="0" fill="none" h="1" w="12502">
                  <a:moveTo>
                    <a:pt x="0" y="0"/>
                  </a:moveTo>
                  <a:lnTo>
                    <a:pt x="12502"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2"/>
            <p:cNvSpPr/>
            <p:nvPr/>
          </p:nvSpPr>
          <p:spPr>
            <a:xfrm>
              <a:off x="8175120" y="853800"/>
              <a:ext cx="512063" cy="82102"/>
            </a:xfrm>
            <a:custGeom>
              <a:rect b="b" l="l" r="r" t="t"/>
              <a:pathLst>
                <a:path extrusionOk="0" h="2478" w="15455">
                  <a:moveTo>
                    <a:pt x="1227" y="1"/>
                  </a:moveTo>
                  <a:cubicBezTo>
                    <a:pt x="548" y="1"/>
                    <a:pt x="1" y="560"/>
                    <a:pt x="1" y="1239"/>
                  </a:cubicBezTo>
                  <a:cubicBezTo>
                    <a:pt x="1" y="1930"/>
                    <a:pt x="548" y="2477"/>
                    <a:pt x="1227" y="2477"/>
                  </a:cubicBezTo>
                  <a:lnTo>
                    <a:pt x="14229" y="2477"/>
                  </a:lnTo>
                  <a:cubicBezTo>
                    <a:pt x="14907" y="2477"/>
                    <a:pt x="15455" y="1930"/>
                    <a:pt x="15455" y="1239"/>
                  </a:cubicBezTo>
                  <a:cubicBezTo>
                    <a:pt x="15455" y="560"/>
                    <a:pt x="14907" y="1"/>
                    <a:pt x="142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2"/>
            <p:cNvSpPr/>
            <p:nvPr/>
          </p:nvSpPr>
          <p:spPr>
            <a:xfrm>
              <a:off x="8248109" y="935867"/>
              <a:ext cx="281295" cy="33"/>
            </a:xfrm>
            <a:custGeom>
              <a:rect b="b" l="l" r="r" t="t"/>
              <a:pathLst>
                <a:path extrusionOk="0" fill="none" h="1" w="8490">
                  <a:moveTo>
                    <a:pt x="0" y="0"/>
                  </a:moveTo>
                  <a:lnTo>
                    <a:pt x="8489"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p2"/>
            <p:cNvSpPr/>
            <p:nvPr/>
          </p:nvSpPr>
          <p:spPr>
            <a:xfrm>
              <a:off x="8209842" y="879047"/>
              <a:ext cx="35518" cy="35551"/>
            </a:xfrm>
            <a:custGeom>
              <a:rect b="b" l="l" r="r" t="t"/>
              <a:pathLst>
                <a:path extrusionOk="0" h="1073" w="1072">
                  <a:moveTo>
                    <a:pt x="536" y="1"/>
                  </a:moveTo>
                  <a:cubicBezTo>
                    <a:pt x="238" y="1"/>
                    <a:pt x="0" y="239"/>
                    <a:pt x="0" y="537"/>
                  </a:cubicBezTo>
                  <a:cubicBezTo>
                    <a:pt x="0" y="834"/>
                    <a:pt x="238"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 name="Google Shape;62;p2"/>
            <p:cNvSpPr/>
            <p:nvPr/>
          </p:nvSpPr>
          <p:spPr>
            <a:xfrm>
              <a:off x="8291478" y="879047"/>
              <a:ext cx="35551" cy="35551"/>
            </a:xfrm>
            <a:custGeom>
              <a:rect b="b" l="l" r="r" t="t"/>
              <a:pathLst>
                <a:path extrusionOk="0" h="1073" w="1073">
                  <a:moveTo>
                    <a:pt x="537" y="1"/>
                  </a:moveTo>
                  <a:cubicBezTo>
                    <a:pt x="239" y="1"/>
                    <a:pt x="1" y="239"/>
                    <a:pt x="1" y="537"/>
                  </a:cubicBezTo>
                  <a:cubicBezTo>
                    <a:pt x="1" y="834"/>
                    <a:pt x="239" y="1072"/>
                    <a:pt x="537" y="1072"/>
                  </a:cubicBezTo>
                  <a:cubicBezTo>
                    <a:pt x="822" y="1072"/>
                    <a:pt x="1073" y="834"/>
                    <a:pt x="1073" y="537"/>
                  </a:cubicBezTo>
                  <a:cubicBezTo>
                    <a:pt x="1073" y="239"/>
                    <a:pt x="822"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 name="Google Shape;63;p2"/>
            <p:cNvSpPr/>
            <p:nvPr/>
          </p:nvSpPr>
          <p:spPr>
            <a:xfrm>
              <a:off x="8372749" y="879047"/>
              <a:ext cx="35551" cy="35551"/>
            </a:xfrm>
            <a:custGeom>
              <a:rect b="b" l="l" r="r" t="t"/>
              <a:pathLst>
                <a:path extrusionOk="0" h="1073" w="1073">
                  <a:moveTo>
                    <a:pt x="536" y="1"/>
                  </a:moveTo>
                  <a:cubicBezTo>
                    <a:pt x="239" y="1"/>
                    <a:pt x="1" y="239"/>
                    <a:pt x="1" y="537"/>
                  </a:cubicBezTo>
                  <a:cubicBezTo>
                    <a:pt x="1" y="834"/>
                    <a:pt x="239"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 name="Google Shape;64;p2"/>
            <p:cNvSpPr/>
            <p:nvPr/>
          </p:nvSpPr>
          <p:spPr>
            <a:xfrm>
              <a:off x="8453623" y="879047"/>
              <a:ext cx="35518" cy="35551"/>
            </a:xfrm>
            <a:custGeom>
              <a:rect b="b" l="l" r="r" t="t"/>
              <a:pathLst>
                <a:path extrusionOk="0" h="1073" w="1072">
                  <a:moveTo>
                    <a:pt x="536" y="1"/>
                  </a:moveTo>
                  <a:cubicBezTo>
                    <a:pt x="239" y="1"/>
                    <a:pt x="0" y="239"/>
                    <a:pt x="0" y="537"/>
                  </a:cubicBezTo>
                  <a:cubicBezTo>
                    <a:pt x="0" y="834"/>
                    <a:pt x="239"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2"/>
            <p:cNvSpPr/>
            <p:nvPr/>
          </p:nvSpPr>
          <p:spPr>
            <a:xfrm>
              <a:off x="8534895" y="879047"/>
              <a:ext cx="35518" cy="35551"/>
            </a:xfrm>
            <a:custGeom>
              <a:rect b="b" l="l" r="r" t="t"/>
              <a:pathLst>
                <a:path extrusionOk="0" h="1073" w="1072">
                  <a:moveTo>
                    <a:pt x="536" y="1"/>
                  </a:moveTo>
                  <a:cubicBezTo>
                    <a:pt x="238" y="1"/>
                    <a:pt x="0" y="239"/>
                    <a:pt x="0" y="537"/>
                  </a:cubicBezTo>
                  <a:cubicBezTo>
                    <a:pt x="0" y="834"/>
                    <a:pt x="238"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2"/>
            <p:cNvSpPr/>
            <p:nvPr/>
          </p:nvSpPr>
          <p:spPr>
            <a:xfrm>
              <a:off x="8616133" y="879047"/>
              <a:ext cx="35551" cy="35551"/>
            </a:xfrm>
            <a:custGeom>
              <a:rect b="b" l="l" r="r" t="t"/>
              <a:pathLst>
                <a:path extrusionOk="0" h="1073" w="1073">
                  <a:moveTo>
                    <a:pt x="537" y="1"/>
                  </a:moveTo>
                  <a:cubicBezTo>
                    <a:pt x="239" y="1"/>
                    <a:pt x="1" y="239"/>
                    <a:pt x="1" y="537"/>
                  </a:cubicBezTo>
                  <a:cubicBezTo>
                    <a:pt x="1" y="834"/>
                    <a:pt x="239" y="1072"/>
                    <a:pt x="537" y="1072"/>
                  </a:cubicBezTo>
                  <a:cubicBezTo>
                    <a:pt x="834" y="1072"/>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 name="Google Shape;67;p2"/>
            <p:cNvSpPr/>
            <p:nvPr/>
          </p:nvSpPr>
          <p:spPr>
            <a:xfrm>
              <a:off x="8175120" y="541768"/>
              <a:ext cx="512063" cy="82102"/>
            </a:xfrm>
            <a:custGeom>
              <a:rect b="b" l="l" r="r" t="t"/>
              <a:pathLst>
                <a:path extrusionOk="0" h="2478" w="15455">
                  <a:moveTo>
                    <a:pt x="1227" y="1"/>
                  </a:moveTo>
                  <a:cubicBezTo>
                    <a:pt x="548" y="1"/>
                    <a:pt x="1" y="549"/>
                    <a:pt x="1" y="1239"/>
                  </a:cubicBezTo>
                  <a:cubicBezTo>
                    <a:pt x="1" y="1918"/>
                    <a:pt x="548" y="2477"/>
                    <a:pt x="1227" y="2477"/>
                  </a:cubicBezTo>
                  <a:lnTo>
                    <a:pt x="14229" y="2477"/>
                  </a:lnTo>
                  <a:cubicBezTo>
                    <a:pt x="14907" y="2477"/>
                    <a:pt x="15455" y="1918"/>
                    <a:pt x="15455" y="1239"/>
                  </a:cubicBezTo>
                  <a:cubicBezTo>
                    <a:pt x="15455" y="549"/>
                    <a:pt x="14907" y="1"/>
                    <a:pt x="142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2"/>
            <p:cNvSpPr/>
            <p:nvPr/>
          </p:nvSpPr>
          <p:spPr>
            <a:xfrm>
              <a:off x="8261527" y="542166"/>
              <a:ext cx="340072" cy="33"/>
            </a:xfrm>
            <a:custGeom>
              <a:rect b="b" l="l" r="r" t="t"/>
              <a:pathLst>
                <a:path extrusionOk="0" fill="none" h="1" w="10264">
                  <a:moveTo>
                    <a:pt x="0" y="1"/>
                  </a:moveTo>
                  <a:lnTo>
                    <a:pt x="10263"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 name="Google Shape;69;p2"/>
            <p:cNvSpPr/>
            <p:nvPr/>
          </p:nvSpPr>
          <p:spPr>
            <a:xfrm>
              <a:off x="8210637" y="567014"/>
              <a:ext cx="35518" cy="35551"/>
            </a:xfrm>
            <a:custGeom>
              <a:rect b="b" l="l" r="r" t="t"/>
              <a:pathLst>
                <a:path extrusionOk="0" h="1073" w="1072">
                  <a:moveTo>
                    <a:pt x="536" y="1"/>
                  </a:moveTo>
                  <a:cubicBezTo>
                    <a:pt x="238" y="1"/>
                    <a:pt x="0" y="239"/>
                    <a:pt x="0" y="537"/>
                  </a:cubicBezTo>
                  <a:cubicBezTo>
                    <a:pt x="0" y="834"/>
                    <a:pt x="238"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 name="Google Shape;70;p2"/>
            <p:cNvSpPr/>
            <p:nvPr/>
          </p:nvSpPr>
          <p:spPr>
            <a:xfrm>
              <a:off x="8291876" y="567014"/>
              <a:ext cx="35551" cy="35551"/>
            </a:xfrm>
            <a:custGeom>
              <a:rect b="b" l="l" r="r" t="t"/>
              <a:pathLst>
                <a:path extrusionOk="0" h="1073" w="1073">
                  <a:moveTo>
                    <a:pt x="537" y="1"/>
                  </a:moveTo>
                  <a:cubicBezTo>
                    <a:pt x="239" y="1"/>
                    <a:pt x="1" y="239"/>
                    <a:pt x="1" y="537"/>
                  </a:cubicBezTo>
                  <a:cubicBezTo>
                    <a:pt x="1" y="834"/>
                    <a:pt x="239" y="1073"/>
                    <a:pt x="537" y="1073"/>
                  </a:cubicBezTo>
                  <a:cubicBezTo>
                    <a:pt x="834" y="1073"/>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 name="Google Shape;71;p2"/>
            <p:cNvSpPr/>
            <p:nvPr/>
          </p:nvSpPr>
          <p:spPr>
            <a:xfrm>
              <a:off x="8372749" y="567014"/>
              <a:ext cx="35551" cy="35551"/>
            </a:xfrm>
            <a:custGeom>
              <a:rect b="b" l="l" r="r" t="t"/>
              <a:pathLst>
                <a:path extrusionOk="0" h="1073" w="1073">
                  <a:moveTo>
                    <a:pt x="536" y="1"/>
                  </a:moveTo>
                  <a:cubicBezTo>
                    <a:pt x="239" y="1"/>
                    <a:pt x="1" y="239"/>
                    <a:pt x="1" y="537"/>
                  </a:cubicBezTo>
                  <a:cubicBezTo>
                    <a:pt x="1" y="834"/>
                    <a:pt x="239"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2"/>
            <p:cNvSpPr/>
            <p:nvPr/>
          </p:nvSpPr>
          <p:spPr>
            <a:xfrm>
              <a:off x="8454021" y="567014"/>
              <a:ext cx="35518" cy="35551"/>
            </a:xfrm>
            <a:custGeom>
              <a:rect b="b" l="l" r="r" t="t"/>
              <a:pathLst>
                <a:path extrusionOk="0" h="1073" w="1072">
                  <a:moveTo>
                    <a:pt x="536" y="1"/>
                  </a:moveTo>
                  <a:cubicBezTo>
                    <a:pt x="238" y="1"/>
                    <a:pt x="0" y="239"/>
                    <a:pt x="0" y="537"/>
                  </a:cubicBezTo>
                  <a:cubicBezTo>
                    <a:pt x="0" y="834"/>
                    <a:pt x="238"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2"/>
            <p:cNvSpPr/>
            <p:nvPr/>
          </p:nvSpPr>
          <p:spPr>
            <a:xfrm>
              <a:off x="8535292" y="567014"/>
              <a:ext cx="35518" cy="35551"/>
            </a:xfrm>
            <a:custGeom>
              <a:rect b="b" l="l" r="r" t="t"/>
              <a:pathLst>
                <a:path extrusionOk="0" h="1073" w="1072">
                  <a:moveTo>
                    <a:pt x="536" y="1"/>
                  </a:moveTo>
                  <a:cubicBezTo>
                    <a:pt x="238" y="1"/>
                    <a:pt x="0" y="239"/>
                    <a:pt x="0" y="537"/>
                  </a:cubicBezTo>
                  <a:cubicBezTo>
                    <a:pt x="0" y="834"/>
                    <a:pt x="238" y="1073"/>
                    <a:pt x="536" y="1073"/>
                  </a:cubicBezTo>
                  <a:cubicBezTo>
                    <a:pt x="833" y="1073"/>
                    <a:pt x="1072" y="834"/>
                    <a:pt x="1072" y="537"/>
                  </a:cubicBezTo>
                  <a:cubicBezTo>
                    <a:pt x="1072" y="239"/>
                    <a:pt x="833"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2"/>
            <p:cNvSpPr/>
            <p:nvPr/>
          </p:nvSpPr>
          <p:spPr>
            <a:xfrm>
              <a:off x="8616133" y="567014"/>
              <a:ext cx="35551" cy="35551"/>
            </a:xfrm>
            <a:custGeom>
              <a:rect b="b" l="l" r="r" t="t"/>
              <a:pathLst>
                <a:path extrusionOk="0" h="1073" w="1073">
                  <a:moveTo>
                    <a:pt x="537" y="1"/>
                  </a:moveTo>
                  <a:cubicBezTo>
                    <a:pt x="239" y="1"/>
                    <a:pt x="1" y="239"/>
                    <a:pt x="1" y="537"/>
                  </a:cubicBezTo>
                  <a:cubicBezTo>
                    <a:pt x="1" y="834"/>
                    <a:pt x="239" y="1073"/>
                    <a:pt x="537" y="1073"/>
                  </a:cubicBezTo>
                  <a:cubicBezTo>
                    <a:pt x="834" y="1073"/>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2"/>
            <p:cNvSpPr/>
            <p:nvPr/>
          </p:nvSpPr>
          <p:spPr>
            <a:xfrm>
              <a:off x="8233896" y="623835"/>
              <a:ext cx="393747" cy="236732"/>
            </a:xfrm>
            <a:custGeom>
              <a:rect b="b" l="l" r="r" t="t"/>
              <a:pathLst>
                <a:path extrusionOk="0" h="7145" w="11884">
                  <a:moveTo>
                    <a:pt x="1" y="0"/>
                  </a:moveTo>
                  <a:lnTo>
                    <a:pt x="1" y="7144"/>
                  </a:lnTo>
                  <a:lnTo>
                    <a:pt x="11883" y="7144"/>
                  </a:lnTo>
                  <a:lnTo>
                    <a:pt x="1188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2"/>
            <p:cNvSpPr/>
            <p:nvPr/>
          </p:nvSpPr>
          <p:spPr>
            <a:xfrm>
              <a:off x="8233896" y="701528"/>
              <a:ext cx="393747" cy="159798"/>
            </a:xfrm>
            <a:custGeom>
              <a:rect b="b" l="l" r="r" t="t"/>
              <a:pathLst>
                <a:path extrusionOk="0" h="4823" w="11884">
                  <a:moveTo>
                    <a:pt x="1" y="1"/>
                  </a:moveTo>
                  <a:lnTo>
                    <a:pt x="1" y="4823"/>
                  </a:lnTo>
                  <a:lnTo>
                    <a:pt x="11883" y="4823"/>
                  </a:lnTo>
                  <a:lnTo>
                    <a:pt x="11883"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2"/>
            <p:cNvSpPr/>
            <p:nvPr/>
          </p:nvSpPr>
          <p:spPr>
            <a:xfrm>
              <a:off x="8115550" y="623835"/>
              <a:ext cx="236732" cy="236732"/>
            </a:xfrm>
            <a:custGeom>
              <a:rect b="b" l="l" r="r" t="t"/>
              <a:pathLst>
                <a:path extrusionOk="0" h="7145" w="7145">
                  <a:moveTo>
                    <a:pt x="3573" y="0"/>
                  </a:moveTo>
                  <a:cubicBezTo>
                    <a:pt x="1608" y="0"/>
                    <a:pt x="1" y="1596"/>
                    <a:pt x="1" y="3572"/>
                  </a:cubicBezTo>
                  <a:cubicBezTo>
                    <a:pt x="1" y="5537"/>
                    <a:pt x="1608" y="7144"/>
                    <a:pt x="3573" y="7144"/>
                  </a:cubicBezTo>
                  <a:cubicBezTo>
                    <a:pt x="5549" y="7144"/>
                    <a:pt x="7145" y="5537"/>
                    <a:pt x="7145" y="3572"/>
                  </a:cubicBezTo>
                  <a:cubicBezTo>
                    <a:pt x="7145" y="1596"/>
                    <a:pt x="5549" y="0"/>
                    <a:pt x="3573"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2"/>
            <p:cNvSpPr/>
            <p:nvPr/>
          </p:nvSpPr>
          <p:spPr>
            <a:xfrm>
              <a:off x="8509251" y="623835"/>
              <a:ext cx="236699" cy="236732"/>
            </a:xfrm>
            <a:custGeom>
              <a:rect b="b" l="l" r="r" t="t"/>
              <a:pathLst>
                <a:path extrusionOk="0" h="7145" w="7144">
                  <a:moveTo>
                    <a:pt x="3572" y="0"/>
                  </a:moveTo>
                  <a:cubicBezTo>
                    <a:pt x="1596" y="0"/>
                    <a:pt x="0" y="1596"/>
                    <a:pt x="0" y="3572"/>
                  </a:cubicBezTo>
                  <a:cubicBezTo>
                    <a:pt x="0" y="5537"/>
                    <a:pt x="1596" y="7144"/>
                    <a:pt x="3572" y="7144"/>
                  </a:cubicBezTo>
                  <a:cubicBezTo>
                    <a:pt x="5549" y="7144"/>
                    <a:pt x="7144" y="5537"/>
                    <a:pt x="7144" y="3572"/>
                  </a:cubicBezTo>
                  <a:cubicBezTo>
                    <a:pt x="7144" y="1596"/>
                    <a:pt x="5549" y="0"/>
                    <a:pt x="3572"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2"/>
            <p:cNvSpPr/>
            <p:nvPr/>
          </p:nvSpPr>
          <p:spPr>
            <a:xfrm>
              <a:off x="8111210" y="623835"/>
              <a:ext cx="638331" cy="243822"/>
            </a:xfrm>
            <a:custGeom>
              <a:rect b="b" l="l" r="r" t="t"/>
              <a:pathLst>
                <a:path extrusionOk="0" fill="none" h="7359" w="19266">
                  <a:moveTo>
                    <a:pt x="15360" y="5549"/>
                  </a:moveTo>
                  <a:cubicBezTo>
                    <a:pt x="17205" y="5573"/>
                    <a:pt x="17503" y="2977"/>
                    <a:pt x="15681" y="2405"/>
                  </a:cubicBezTo>
                  <a:cubicBezTo>
                    <a:pt x="14610" y="2084"/>
                    <a:pt x="13455" y="2572"/>
                    <a:pt x="13086" y="3572"/>
                  </a:cubicBezTo>
                  <a:cubicBezTo>
                    <a:pt x="12788" y="4370"/>
                    <a:pt x="12967" y="5501"/>
                    <a:pt x="13502" y="6168"/>
                  </a:cubicBezTo>
                  <a:cubicBezTo>
                    <a:pt x="14312" y="7180"/>
                    <a:pt x="15717" y="7358"/>
                    <a:pt x="16931" y="6870"/>
                  </a:cubicBezTo>
                  <a:cubicBezTo>
                    <a:pt x="18134" y="6382"/>
                    <a:pt x="19039" y="5251"/>
                    <a:pt x="19146" y="3953"/>
                  </a:cubicBezTo>
                  <a:cubicBezTo>
                    <a:pt x="19265" y="2382"/>
                    <a:pt x="18396" y="0"/>
                    <a:pt x="15384" y="0"/>
                  </a:cubicBezTo>
                  <a:lnTo>
                    <a:pt x="3894" y="0"/>
                  </a:lnTo>
                  <a:cubicBezTo>
                    <a:pt x="870" y="0"/>
                    <a:pt x="1" y="2382"/>
                    <a:pt x="120" y="3953"/>
                  </a:cubicBezTo>
                  <a:cubicBezTo>
                    <a:pt x="227" y="5251"/>
                    <a:pt x="1132" y="6382"/>
                    <a:pt x="2346" y="6870"/>
                  </a:cubicBezTo>
                  <a:cubicBezTo>
                    <a:pt x="3549" y="7358"/>
                    <a:pt x="4966" y="7180"/>
                    <a:pt x="5763" y="6168"/>
                  </a:cubicBezTo>
                  <a:cubicBezTo>
                    <a:pt x="6299" y="5501"/>
                    <a:pt x="6490" y="4370"/>
                    <a:pt x="6180" y="3572"/>
                  </a:cubicBezTo>
                  <a:cubicBezTo>
                    <a:pt x="5811" y="2572"/>
                    <a:pt x="4668" y="2084"/>
                    <a:pt x="3596" y="2405"/>
                  </a:cubicBezTo>
                  <a:cubicBezTo>
                    <a:pt x="1763" y="2977"/>
                    <a:pt x="2061" y="5561"/>
                    <a:pt x="3906" y="5549"/>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2"/>
            <p:cNvSpPr/>
            <p:nvPr/>
          </p:nvSpPr>
          <p:spPr>
            <a:xfrm>
              <a:off x="8339220" y="701528"/>
              <a:ext cx="183455" cy="33"/>
            </a:xfrm>
            <a:custGeom>
              <a:rect b="b" l="l" r="r" t="t"/>
              <a:pathLst>
                <a:path extrusionOk="0" fill="none" h="1" w="5537">
                  <a:moveTo>
                    <a:pt x="1" y="1"/>
                  </a:moveTo>
                  <a:lnTo>
                    <a:pt x="5537"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p2"/>
            <p:cNvSpPr/>
            <p:nvPr/>
          </p:nvSpPr>
          <p:spPr>
            <a:xfrm>
              <a:off x="8430729" y="703118"/>
              <a:ext cx="33" cy="158208"/>
            </a:xfrm>
            <a:custGeom>
              <a:rect b="b" l="l" r="r" t="t"/>
              <a:pathLst>
                <a:path extrusionOk="0" fill="none" h="4775" w="1">
                  <a:moveTo>
                    <a:pt x="1" y="1"/>
                  </a:moveTo>
                  <a:lnTo>
                    <a:pt x="1" y="4775"/>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2"/>
            <p:cNvSpPr/>
            <p:nvPr/>
          </p:nvSpPr>
          <p:spPr>
            <a:xfrm>
              <a:off x="8354991" y="701528"/>
              <a:ext cx="37142" cy="158241"/>
            </a:xfrm>
            <a:custGeom>
              <a:rect b="b" l="l" r="r" t="t"/>
              <a:pathLst>
                <a:path extrusionOk="0" fill="none" h="4776" w="1121">
                  <a:moveTo>
                    <a:pt x="1072" y="1"/>
                  </a:moveTo>
                  <a:cubicBezTo>
                    <a:pt x="1072" y="1"/>
                    <a:pt x="1120" y="2918"/>
                    <a:pt x="1" y="4775"/>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2"/>
            <p:cNvSpPr/>
            <p:nvPr/>
          </p:nvSpPr>
          <p:spPr>
            <a:xfrm>
              <a:off x="8470189" y="701528"/>
              <a:ext cx="37108" cy="158241"/>
            </a:xfrm>
            <a:custGeom>
              <a:rect b="b" l="l" r="r" t="t"/>
              <a:pathLst>
                <a:path extrusionOk="0" fill="none" h="4776" w="1120">
                  <a:moveTo>
                    <a:pt x="48" y="1"/>
                  </a:moveTo>
                  <a:cubicBezTo>
                    <a:pt x="48" y="1"/>
                    <a:pt x="0" y="2918"/>
                    <a:pt x="1120" y="4775"/>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2"/>
            <p:cNvSpPr/>
            <p:nvPr/>
          </p:nvSpPr>
          <p:spPr>
            <a:xfrm>
              <a:off x="8320302" y="859731"/>
              <a:ext cx="220928" cy="33"/>
            </a:xfrm>
            <a:custGeom>
              <a:rect b="b" l="l" r="r" t="t"/>
              <a:pathLst>
                <a:path extrusionOk="0" fill="none" h="1" w="6668">
                  <a:moveTo>
                    <a:pt x="0" y="0"/>
                  </a:moveTo>
                  <a:lnTo>
                    <a:pt x="6668"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2"/>
            <p:cNvSpPr/>
            <p:nvPr/>
          </p:nvSpPr>
          <p:spPr>
            <a:xfrm>
              <a:off x="8140001" y="4648215"/>
              <a:ext cx="582304" cy="161388"/>
            </a:xfrm>
            <a:custGeom>
              <a:rect b="b" l="l" r="r" t="t"/>
              <a:pathLst>
                <a:path extrusionOk="0" h="4871" w="17575">
                  <a:moveTo>
                    <a:pt x="1787" y="1"/>
                  </a:moveTo>
                  <a:cubicBezTo>
                    <a:pt x="799" y="1"/>
                    <a:pt x="1" y="798"/>
                    <a:pt x="1" y="1787"/>
                  </a:cubicBezTo>
                  <a:lnTo>
                    <a:pt x="1" y="3084"/>
                  </a:lnTo>
                  <a:cubicBezTo>
                    <a:pt x="1" y="4073"/>
                    <a:pt x="799" y="4870"/>
                    <a:pt x="1787" y="4870"/>
                  </a:cubicBezTo>
                  <a:lnTo>
                    <a:pt x="15789" y="4870"/>
                  </a:lnTo>
                  <a:cubicBezTo>
                    <a:pt x="16777" y="4870"/>
                    <a:pt x="17575" y="4073"/>
                    <a:pt x="17575" y="3084"/>
                  </a:cubicBezTo>
                  <a:lnTo>
                    <a:pt x="17575" y="1787"/>
                  </a:lnTo>
                  <a:cubicBezTo>
                    <a:pt x="17575" y="798"/>
                    <a:pt x="16777" y="1"/>
                    <a:pt x="1578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2"/>
            <p:cNvSpPr/>
            <p:nvPr/>
          </p:nvSpPr>
          <p:spPr>
            <a:xfrm>
              <a:off x="8140001" y="4710171"/>
              <a:ext cx="582304" cy="98635"/>
            </a:xfrm>
            <a:custGeom>
              <a:rect b="b" l="l" r="r" t="t"/>
              <a:pathLst>
                <a:path extrusionOk="0" h="2977" w="17575">
                  <a:moveTo>
                    <a:pt x="1" y="0"/>
                  </a:moveTo>
                  <a:lnTo>
                    <a:pt x="1" y="1191"/>
                  </a:lnTo>
                  <a:cubicBezTo>
                    <a:pt x="1" y="2179"/>
                    <a:pt x="799" y="2977"/>
                    <a:pt x="1787" y="2977"/>
                  </a:cubicBezTo>
                  <a:lnTo>
                    <a:pt x="15789" y="2977"/>
                  </a:lnTo>
                  <a:cubicBezTo>
                    <a:pt x="16765" y="2977"/>
                    <a:pt x="17575" y="2179"/>
                    <a:pt x="17575" y="1191"/>
                  </a:cubicBezTo>
                  <a:lnTo>
                    <a:pt x="17575" y="0"/>
                  </a:lnTo>
                  <a:cubicBezTo>
                    <a:pt x="17575" y="988"/>
                    <a:pt x="16765" y="1786"/>
                    <a:pt x="15789" y="1786"/>
                  </a:cubicBezTo>
                  <a:lnTo>
                    <a:pt x="1787" y="1786"/>
                  </a:lnTo>
                  <a:cubicBezTo>
                    <a:pt x="799" y="1786"/>
                    <a:pt x="1" y="988"/>
                    <a:pt x="1"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2"/>
            <p:cNvSpPr/>
            <p:nvPr/>
          </p:nvSpPr>
          <p:spPr>
            <a:xfrm>
              <a:off x="8054025" y="4808770"/>
              <a:ext cx="753102" cy="80512"/>
            </a:xfrm>
            <a:custGeom>
              <a:rect b="b" l="l" r="r" t="t"/>
              <a:pathLst>
                <a:path extrusionOk="0" h="2430" w="22730">
                  <a:moveTo>
                    <a:pt x="1143" y="1"/>
                  </a:moveTo>
                  <a:cubicBezTo>
                    <a:pt x="512" y="1"/>
                    <a:pt x="0" y="513"/>
                    <a:pt x="0" y="1155"/>
                  </a:cubicBezTo>
                  <a:lnTo>
                    <a:pt x="0" y="1286"/>
                  </a:lnTo>
                  <a:cubicBezTo>
                    <a:pt x="0" y="1917"/>
                    <a:pt x="512" y="2429"/>
                    <a:pt x="1143" y="2429"/>
                  </a:cubicBezTo>
                  <a:lnTo>
                    <a:pt x="21586" y="2429"/>
                  </a:lnTo>
                  <a:cubicBezTo>
                    <a:pt x="22217" y="2429"/>
                    <a:pt x="22729" y="1917"/>
                    <a:pt x="22729" y="1286"/>
                  </a:cubicBezTo>
                  <a:lnTo>
                    <a:pt x="22729" y="1155"/>
                  </a:lnTo>
                  <a:cubicBezTo>
                    <a:pt x="22729" y="513"/>
                    <a:pt x="22217" y="1"/>
                    <a:pt x="2158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2"/>
            <p:cNvSpPr/>
            <p:nvPr/>
          </p:nvSpPr>
          <p:spPr>
            <a:xfrm>
              <a:off x="8054025" y="4829279"/>
              <a:ext cx="753499" cy="60798"/>
            </a:xfrm>
            <a:custGeom>
              <a:rect b="b" l="l" r="r" t="t"/>
              <a:pathLst>
                <a:path extrusionOk="0" h="1835" w="22742">
                  <a:moveTo>
                    <a:pt x="143" y="1"/>
                  </a:moveTo>
                  <a:cubicBezTo>
                    <a:pt x="48" y="167"/>
                    <a:pt x="0" y="346"/>
                    <a:pt x="0" y="536"/>
                  </a:cubicBezTo>
                  <a:lnTo>
                    <a:pt x="0" y="679"/>
                  </a:lnTo>
                  <a:cubicBezTo>
                    <a:pt x="0" y="1310"/>
                    <a:pt x="512" y="1834"/>
                    <a:pt x="1155" y="1834"/>
                  </a:cubicBezTo>
                  <a:lnTo>
                    <a:pt x="21598" y="1834"/>
                  </a:lnTo>
                  <a:cubicBezTo>
                    <a:pt x="22229" y="1834"/>
                    <a:pt x="22741" y="1322"/>
                    <a:pt x="22741" y="679"/>
                  </a:cubicBezTo>
                  <a:lnTo>
                    <a:pt x="22741" y="536"/>
                  </a:lnTo>
                  <a:cubicBezTo>
                    <a:pt x="22741" y="346"/>
                    <a:pt x="22682" y="167"/>
                    <a:pt x="22610" y="1"/>
                  </a:cubicBezTo>
                  <a:cubicBezTo>
                    <a:pt x="22420" y="358"/>
                    <a:pt x="22051" y="608"/>
                    <a:pt x="21598" y="608"/>
                  </a:cubicBezTo>
                  <a:lnTo>
                    <a:pt x="1155" y="608"/>
                  </a:lnTo>
                  <a:cubicBezTo>
                    <a:pt x="715" y="608"/>
                    <a:pt x="334" y="358"/>
                    <a:pt x="143"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 name="Google Shape;89;p2"/>
            <p:cNvSpPr/>
            <p:nvPr/>
          </p:nvSpPr>
          <p:spPr>
            <a:xfrm>
              <a:off x="8183403" y="4569329"/>
              <a:ext cx="495099" cy="78922"/>
            </a:xfrm>
            <a:custGeom>
              <a:rect b="b" l="l" r="r" t="t"/>
              <a:pathLst>
                <a:path extrusionOk="0" h="2382" w="14943">
                  <a:moveTo>
                    <a:pt x="1191" y="1"/>
                  </a:moveTo>
                  <a:cubicBezTo>
                    <a:pt x="536" y="1"/>
                    <a:pt x="1" y="536"/>
                    <a:pt x="1" y="1191"/>
                  </a:cubicBezTo>
                  <a:cubicBezTo>
                    <a:pt x="1" y="1846"/>
                    <a:pt x="536" y="2382"/>
                    <a:pt x="1191" y="2382"/>
                  </a:cubicBezTo>
                  <a:lnTo>
                    <a:pt x="13752" y="2382"/>
                  </a:lnTo>
                  <a:cubicBezTo>
                    <a:pt x="14407" y="2382"/>
                    <a:pt x="14943" y="1846"/>
                    <a:pt x="14943" y="1191"/>
                  </a:cubicBezTo>
                  <a:cubicBezTo>
                    <a:pt x="14943" y="536"/>
                    <a:pt x="14407" y="1"/>
                    <a:pt x="13752"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 name="Google Shape;90;p2"/>
            <p:cNvSpPr/>
            <p:nvPr/>
          </p:nvSpPr>
          <p:spPr>
            <a:xfrm>
              <a:off x="8225613" y="4648215"/>
              <a:ext cx="301042" cy="33"/>
            </a:xfrm>
            <a:custGeom>
              <a:rect b="b" l="l" r="r" t="t"/>
              <a:pathLst>
                <a:path extrusionOk="0" fill="none" h="1" w="9086">
                  <a:moveTo>
                    <a:pt x="1" y="1"/>
                  </a:moveTo>
                  <a:lnTo>
                    <a:pt x="9085"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2"/>
            <p:cNvSpPr/>
            <p:nvPr/>
          </p:nvSpPr>
          <p:spPr>
            <a:xfrm>
              <a:off x="8217330" y="4592985"/>
              <a:ext cx="34756" cy="34756"/>
            </a:xfrm>
            <a:custGeom>
              <a:rect b="b" l="l" r="r" t="t"/>
              <a:pathLst>
                <a:path extrusionOk="0" h="1049" w="1049">
                  <a:moveTo>
                    <a:pt x="524" y="1"/>
                  </a:moveTo>
                  <a:cubicBezTo>
                    <a:pt x="239" y="1"/>
                    <a:pt x="1" y="239"/>
                    <a:pt x="1" y="525"/>
                  </a:cubicBezTo>
                  <a:cubicBezTo>
                    <a:pt x="1" y="811"/>
                    <a:pt x="239" y="1049"/>
                    <a:pt x="524" y="1049"/>
                  </a:cubicBezTo>
                  <a:cubicBezTo>
                    <a:pt x="810" y="1049"/>
                    <a:pt x="1048" y="811"/>
                    <a:pt x="1048" y="525"/>
                  </a:cubicBezTo>
                  <a:cubicBezTo>
                    <a:pt x="1048" y="239"/>
                    <a:pt x="810"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2"/>
            <p:cNvSpPr/>
            <p:nvPr/>
          </p:nvSpPr>
          <p:spPr>
            <a:xfrm>
              <a:off x="8296216" y="4592985"/>
              <a:ext cx="34756" cy="34756"/>
            </a:xfrm>
            <a:custGeom>
              <a:rect b="b" l="l" r="r" t="t"/>
              <a:pathLst>
                <a:path extrusionOk="0" h="1049" w="1049">
                  <a:moveTo>
                    <a:pt x="525" y="1"/>
                  </a:moveTo>
                  <a:cubicBezTo>
                    <a:pt x="239" y="1"/>
                    <a:pt x="1" y="239"/>
                    <a:pt x="1" y="525"/>
                  </a:cubicBezTo>
                  <a:cubicBezTo>
                    <a:pt x="1" y="811"/>
                    <a:pt x="239" y="1049"/>
                    <a:pt x="525" y="1049"/>
                  </a:cubicBezTo>
                  <a:cubicBezTo>
                    <a:pt x="810" y="1049"/>
                    <a:pt x="1049" y="811"/>
                    <a:pt x="1049" y="525"/>
                  </a:cubicBezTo>
                  <a:cubicBezTo>
                    <a:pt x="1049" y="239"/>
                    <a:pt x="810" y="1"/>
                    <a:pt x="52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2"/>
            <p:cNvSpPr/>
            <p:nvPr/>
          </p:nvSpPr>
          <p:spPr>
            <a:xfrm>
              <a:off x="8374737" y="4592985"/>
              <a:ext cx="34325" cy="34756"/>
            </a:xfrm>
            <a:custGeom>
              <a:rect b="b" l="l" r="r" t="t"/>
              <a:pathLst>
                <a:path extrusionOk="0" h="1049" w="1036">
                  <a:moveTo>
                    <a:pt x="524" y="1"/>
                  </a:moveTo>
                  <a:cubicBezTo>
                    <a:pt x="238" y="1"/>
                    <a:pt x="0" y="239"/>
                    <a:pt x="0" y="525"/>
                  </a:cubicBezTo>
                  <a:cubicBezTo>
                    <a:pt x="0" y="811"/>
                    <a:pt x="238" y="1049"/>
                    <a:pt x="524" y="1049"/>
                  </a:cubicBezTo>
                  <a:cubicBezTo>
                    <a:pt x="798" y="1049"/>
                    <a:pt x="1036" y="811"/>
                    <a:pt x="1036" y="525"/>
                  </a:cubicBezTo>
                  <a:cubicBezTo>
                    <a:pt x="1036" y="239"/>
                    <a:pt x="798"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2"/>
            <p:cNvSpPr/>
            <p:nvPr/>
          </p:nvSpPr>
          <p:spPr>
            <a:xfrm>
              <a:off x="8453226" y="4592985"/>
              <a:ext cx="34358" cy="34756"/>
            </a:xfrm>
            <a:custGeom>
              <a:rect b="b" l="l" r="r" t="t"/>
              <a:pathLst>
                <a:path extrusionOk="0" h="1049" w="1037">
                  <a:moveTo>
                    <a:pt x="512" y="1"/>
                  </a:moveTo>
                  <a:cubicBezTo>
                    <a:pt x="239" y="1"/>
                    <a:pt x="1" y="239"/>
                    <a:pt x="1" y="525"/>
                  </a:cubicBezTo>
                  <a:cubicBezTo>
                    <a:pt x="1" y="811"/>
                    <a:pt x="239" y="1049"/>
                    <a:pt x="512" y="1049"/>
                  </a:cubicBezTo>
                  <a:cubicBezTo>
                    <a:pt x="798" y="1049"/>
                    <a:pt x="1036" y="811"/>
                    <a:pt x="1036" y="525"/>
                  </a:cubicBezTo>
                  <a:cubicBezTo>
                    <a:pt x="1036" y="239"/>
                    <a:pt x="798" y="1"/>
                    <a:pt x="512"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 name="Google Shape;95;p2"/>
            <p:cNvSpPr/>
            <p:nvPr/>
          </p:nvSpPr>
          <p:spPr>
            <a:xfrm>
              <a:off x="8531316" y="4592985"/>
              <a:ext cx="34756" cy="34756"/>
            </a:xfrm>
            <a:custGeom>
              <a:rect b="b" l="l" r="r" t="t"/>
              <a:pathLst>
                <a:path extrusionOk="0" h="1049" w="1049">
                  <a:moveTo>
                    <a:pt x="525" y="1"/>
                  </a:moveTo>
                  <a:cubicBezTo>
                    <a:pt x="239" y="1"/>
                    <a:pt x="1" y="239"/>
                    <a:pt x="1" y="525"/>
                  </a:cubicBezTo>
                  <a:cubicBezTo>
                    <a:pt x="1" y="811"/>
                    <a:pt x="239" y="1049"/>
                    <a:pt x="525" y="1049"/>
                  </a:cubicBezTo>
                  <a:cubicBezTo>
                    <a:pt x="811" y="1049"/>
                    <a:pt x="1049" y="811"/>
                    <a:pt x="1049" y="525"/>
                  </a:cubicBezTo>
                  <a:cubicBezTo>
                    <a:pt x="1049" y="239"/>
                    <a:pt x="811" y="1"/>
                    <a:pt x="52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6" name="Google Shape;96;p2"/>
            <p:cNvSpPr/>
            <p:nvPr/>
          </p:nvSpPr>
          <p:spPr>
            <a:xfrm>
              <a:off x="8609838" y="4592985"/>
              <a:ext cx="34756" cy="34756"/>
            </a:xfrm>
            <a:custGeom>
              <a:rect b="b" l="l" r="r" t="t"/>
              <a:pathLst>
                <a:path extrusionOk="0" h="1049" w="1049">
                  <a:moveTo>
                    <a:pt x="524" y="1"/>
                  </a:moveTo>
                  <a:cubicBezTo>
                    <a:pt x="238" y="1"/>
                    <a:pt x="0" y="239"/>
                    <a:pt x="0" y="525"/>
                  </a:cubicBezTo>
                  <a:cubicBezTo>
                    <a:pt x="0" y="811"/>
                    <a:pt x="238" y="1049"/>
                    <a:pt x="524" y="1049"/>
                  </a:cubicBezTo>
                  <a:cubicBezTo>
                    <a:pt x="810" y="1049"/>
                    <a:pt x="1048" y="811"/>
                    <a:pt x="1048" y="525"/>
                  </a:cubicBezTo>
                  <a:cubicBezTo>
                    <a:pt x="1048" y="239"/>
                    <a:pt x="810"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2"/>
            <p:cNvSpPr/>
            <p:nvPr/>
          </p:nvSpPr>
          <p:spPr>
            <a:xfrm>
              <a:off x="8198776" y="4808770"/>
              <a:ext cx="395337" cy="33"/>
            </a:xfrm>
            <a:custGeom>
              <a:rect b="b" l="l" r="r" t="t"/>
              <a:pathLst>
                <a:path extrusionOk="0" fill="none" h="1" w="11932">
                  <a:moveTo>
                    <a:pt x="1" y="1"/>
                  </a:moveTo>
                  <a:lnTo>
                    <a:pt x="11931"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2"/>
            <p:cNvSpPr/>
            <p:nvPr/>
          </p:nvSpPr>
          <p:spPr>
            <a:xfrm>
              <a:off x="8223658" y="4272703"/>
              <a:ext cx="414223" cy="296668"/>
            </a:xfrm>
            <a:custGeom>
              <a:rect b="b" l="l" r="r" t="t"/>
              <a:pathLst>
                <a:path extrusionOk="0" h="8954" w="12502">
                  <a:moveTo>
                    <a:pt x="691" y="0"/>
                  </a:moveTo>
                  <a:lnTo>
                    <a:pt x="0" y="8954"/>
                  </a:lnTo>
                  <a:lnTo>
                    <a:pt x="12502" y="8954"/>
                  </a:lnTo>
                  <a:lnTo>
                    <a:pt x="1182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2"/>
            <p:cNvSpPr/>
            <p:nvPr/>
          </p:nvSpPr>
          <p:spPr>
            <a:xfrm>
              <a:off x="8223658" y="4551173"/>
              <a:ext cx="414223" cy="18190"/>
            </a:xfrm>
            <a:custGeom>
              <a:rect b="b" l="l" r="r" t="t"/>
              <a:pathLst>
                <a:path extrusionOk="0" h="549" w="12502">
                  <a:moveTo>
                    <a:pt x="83" y="1"/>
                  </a:moveTo>
                  <a:lnTo>
                    <a:pt x="0" y="549"/>
                  </a:lnTo>
                  <a:lnTo>
                    <a:pt x="12502" y="549"/>
                  </a:lnTo>
                  <a:lnTo>
                    <a:pt x="12442"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 name="Google Shape;100;p2"/>
            <p:cNvSpPr/>
            <p:nvPr/>
          </p:nvSpPr>
          <p:spPr>
            <a:xfrm>
              <a:off x="8536452" y="4272703"/>
              <a:ext cx="65536" cy="273409"/>
            </a:xfrm>
            <a:custGeom>
              <a:rect b="b" l="l" r="r" t="t"/>
              <a:pathLst>
                <a:path extrusionOk="0" h="8252" w="1978">
                  <a:moveTo>
                    <a:pt x="1" y="0"/>
                  </a:moveTo>
                  <a:lnTo>
                    <a:pt x="298" y="7513"/>
                  </a:lnTo>
                  <a:cubicBezTo>
                    <a:pt x="346" y="7918"/>
                    <a:pt x="727" y="8251"/>
                    <a:pt x="1191" y="8251"/>
                  </a:cubicBezTo>
                  <a:cubicBezTo>
                    <a:pt x="1656" y="8251"/>
                    <a:pt x="1977" y="7918"/>
                    <a:pt x="1930" y="7513"/>
                  </a:cubicBezTo>
                  <a:lnTo>
                    <a:pt x="1501"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1" name="Google Shape;101;p2"/>
            <p:cNvSpPr/>
            <p:nvPr/>
          </p:nvSpPr>
          <p:spPr>
            <a:xfrm>
              <a:off x="8449681" y="4272703"/>
              <a:ext cx="56060" cy="273409"/>
            </a:xfrm>
            <a:custGeom>
              <a:rect b="b" l="l" r="r" t="t"/>
              <a:pathLst>
                <a:path extrusionOk="0" h="8252" w="1692">
                  <a:moveTo>
                    <a:pt x="0" y="0"/>
                  </a:moveTo>
                  <a:lnTo>
                    <a:pt x="60" y="7513"/>
                  </a:lnTo>
                  <a:cubicBezTo>
                    <a:pt x="60" y="7918"/>
                    <a:pt x="429" y="8251"/>
                    <a:pt x="893" y="8251"/>
                  </a:cubicBezTo>
                  <a:cubicBezTo>
                    <a:pt x="1358" y="8251"/>
                    <a:pt x="1691" y="7918"/>
                    <a:pt x="1679" y="7513"/>
                  </a:cubicBezTo>
                  <a:lnTo>
                    <a:pt x="1489"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2"/>
            <p:cNvSpPr/>
            <p:nvPr/>
          </p:nvSpPr>
          <p:spPr>
            <a:xfrm>
              <a:off x="8355388" y="4272703"/>
              <a:ext cx="56458" cy="273409"/>
            </a:xfrm>
            <a:custGeom>
              <a:rect b="b" l="l" r="r" t="t"/>
              <a:pathLst>
                <a:path extrusionOk="0" h="8252" w="1704">
                  <a:moveTo>
                    <a:pt x="215" y="0"/>
                  </a:moveTo>
                  <a:lnTo>
                    <a:pt x="36" y="7513"/>
                  </a:lnTo>
                  <a:cubicBezTo>
                    <a:pt x="1" y="7918"/>
                    <a:pt x="358" y="8251"/>
                    <a:pt x="822" y="8251"/>
                  </a:cubicBezTo>
                  <a:cubicBezTo>
                    <a:pt x="1287" y="8251"/>
                    <a:pt x="1656" y="7918"/>
                    <a:pt x="1656" y="7513"/>
                  </a:cubicBezTo>
                  <a:lnTo>
                    <a:pt x="1703"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2"/>
            <p:cNvSpPr/>
            <p:nvPr/>
          </p:nvSpPr>
          <p:spPr>
            <a:xfrm>
              <a:off x="8259937" y="4272703"/>
              <a:ext cx="64343" cy="273409"/>
            </a:xfrm>
            <a:custGeom>
              <a:rect b="b" l="l" r="r" t="t"/>
              <a:pathLst>
                <a:path extrusionOk="0" h="8252" w="1942">
                  <a:moveTo>
                    <a:pt x="453" y="0"/>
                  </a:moveTo>
                  <a:lnTo>
                    <a:pt x="36" y="7513"/>
                  </a:lnTo>
                  <a:cubicBezTo>
                    <a:pt x="0" y="7918"/>
                    <a:pt x="322" y="8251"/>
                    <a:pt x="786" y="8251"/>
                  </a:cubicBezTo>
                  <a:cubicBezTo>
                    <a:pt x="1227" y="8251"/>
                    <a:pt x="1632" y="7918"/>
                    <a:pt x="1667" y="7513"/>
                  </a:cubicBezTo>
                  <a:lnTo>
                    <a:pt x="1941"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4" name="Google Shape;104;p2"/>
            <p:cNvSpPr/>
            <p:nvPr/>
          </p:nvSpPr>
          <p:spPr>
            <a:xfrm>
              <a:off x="8223658" y="4569329"/>
              <a:ext cx="414223" cy="33"/>
            </a:xfrm>
            <a:custGeom>
              <a:rect b="b" l="l" r="r" t="t"/>
              <a:pathLst>
                <a:path extrusionOk="0" fill="none" h="1" w="12502">
                  <a:moveTo>
                    <a:pt x="12502" y="1"/>
                  </a:moveTo>
                  <a:lnTo>
                    <a:pt x="0"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2"/>
            <p:cNvSpPr/>
            <p:nvPr/>
          </p:nvSpPr>
          <p:spPr>
            <a:xfrm>
              <a:off x="8211035" y="4220223"/>
              <a:ext cx="439867" cy="70241"/>
            </a:xfrm>
            <a:custGeom>
              <a:rect b="b" l="l" r="r" t="t"/>
              <a:pathLst>
                <a:path extrusionOk="0" h="2120" w="13276">
                  <a:moveTo>
                    <a:pt x="1060" y="0"/>
                  </a:moveTo>
                  <a:cubicBezTo>
                    <a:pt x="476" y="0"/>
                    <a:pt x="0" y="477"/>
                    <a:pt x="0" y="1060"/>
                  </a:cubicBezTo>
                  <a:cubicBezTo>
                    <a:pt x="0" y="1644"/>
                    <a:pt x="476" y="2120"/>
                    <a:pt x="1060" y="2120"/>
                  </a:cubicBezTo>
                  <a:lnTo>
                    <a:pt x="12216" y="2120"/>
                  </a:lnTo>
                  <a:cubicBezTo>
                    <a:pt x="12799" y="2120"/>
                    <a:pt x="13276" y="1644"/>
                    <a:pt x="13276" y="1060"/>
                  </a:cubicBezTo>
                  <a:cubicBezTo>
                    <a:pt x="13276" y="477"/>
                    <a:pt x="12799" y="0"/>
                    <a:pt x="12216"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2"/>
            <p:cNvSpPr/>
            <p:nvPr/>
          </p:nvSpPr>
          <p:spPr>
            <a:xfrm>
              <a:off x="8248904" y="4290429"/>
              <a:ext cx="266683" cy="33"/>
            </a:xfrm>
            <a:custGeom>
              <a:rect b="b" l="l" r="r" t="t"/>
              <a:pathLst>
                <a:path extrusionOk="0" fill="none" h="1" w="8049">
                  <a:moveTo>
                    <a:pt x="0" y="1"/>
                  </a:moveTo>
                  <a:lnTo>
                    <a:pt x="8049"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2"/>
            <p:cNvSpPr/>
            <p:nvPr/>
          </p:nvSpPr>
          <p:spPr>
            <a:xfrm>
              <a:off x="8241383" y="4241526"/>
              <a:ext cx="30813" cy="30416"/>
            </a:xfrm>
            <a:custGeom>
              <a:rect b="b" l="l" r="r" t="t"/>
              <a:pathLst>
                <a:path extrusionOk="0" h="918" w="930">
                  <a:moveTo>
                    <a:pt x="465" y="0"/>
                  </a:moveTo>
                  <a:cubicBezTo>
                    <a:pt x="215" y="0"/>
                    <a:pt x="1" y="203"/>
                    <a:pt x="1" y="465"/>
                  </a:cubicBezTo>
                  <a:cubicBezTo>
                    <a:pt x="1" y="715"/>
                    <a:pt x="215" y="917"/>
                    <a:pt x="465" y="917"/>
                  </a:cubicBezTo>
                  <a:cubicBezTo>
                    <a:pt x="715" y="917"/>
                    <a:pt x="930" y="715"/>
                    <a:pt x="930" y="465"/>
                  </a:cubicBezTo>
                  <a:cubicBezTo>
                    <a:pt x="930"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2"/>
            <p:cNvSpPr/>
            <p:nvPr/>
          </p:nvSpPr>
          <p:spPr>
            <a:xfrm>
              <a:off x="8311224" y="4241526"/>
              <a:ext cx="30416" cy="30416"/>
            </a:xfrm>
            <a:custGeom>
              <a:rect b="b" l="l" r="r" t="t"/>
              <a:pathLst>
                <a:path extrusionOk="0" h="918" w="918">
                  <a:moveTo>
                    <a:pt x="453" y="0"/>
                  </a:moveTo>
                  <a:cubicBezTo>
                    <a:pt x="203" y="0"/>
                    <a:pt x="0" y="203"/>
                    <a:pt x="0" y="453"/>
                  </a:cubicBezTo>
                  <a:cubicBezTo>
                    <a:pt x="0" y="715"/>
                    <a:pt x="203" y="917"/>
                    <a:pt x="453" y="917"/>
                  </a:cubicBezTo>
                  <a:cubicBezTo>
                    <a:pt x="715" y="917"/>
                    <a:pt x="917" y="715"/>
                    <a:pt x="917" y="453"/>
                  </a:cubicBezTo>
                  <a:cubicBezTo>
                    <a:pt x="917" y="203"/>
                    <a:pt x="715" y="0"/>
                    <a:pt x="453"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2"/>
            <p:cNvSpPr/>
            <p:nvPr/>
          </p:nvSpPr>
          <p:spPr>
            <a:xfrm>
              <a:off x="8380635" y="4241526"/>
              <a:ext cx="30416" cy="30416"/>
            </a:xfrm>
            <a:custGeom>
              <a:rect b="b" l="l" r="r" t="t"/>
              <a:pathLst>
                <a:path extrusionOk="0" h="918" w="918">
                  <a:moveTo>
                    <a:pt x="465" y="0"/>
                  </a:moveTo>
                  <a:cubicBezTo>
                    <a:pt x="203" y="0"/>
                    <a:pt x="1" y="203"/>
                    <a:pt x="1" y="453"/>
                  </a:cubicBezTo>
                  <a:cubicBezTo>
                    <a:pt x="1" y="715"/>
                    <a:pt x="203" y="917"/>
                    <a:pt x="465" y="917"/>
                  </a:cubicBezTo>
                  <a:cubicBezTo>
                    <a:pt x="715" y="917"/>
                    <a:pt x="918" y="715"/>
                    <a:pt x="918" y="453"/>
                  </a:cubicBezTo>
                  <a:cubicBezTo>
                    <a:pt x="918"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2"/>
            <p:cNvSpPr/>
            <p:nvPr/>
          </p:nvSpPr>
          <p:spPr>
            <a:xfrm>
              <a:off x="8450476" y="4241526"/>
              <a:ext cx="30780" cy="30416"/>
            </a:xfrm>
            <a:custGeom>
              <a:rect b="b" l="l" r="r" t="t"/>
              <a:pathLst>
                <a:path extrusionOk="0" h="918" w="929">
                  <a:moveTo>
                    <a:pt x="465" y="0"/>
                  </a:moveTo>
                  <a:cubicBezTo>
                    <a:pt x="214" y="0"/>
                    <a:pt x="0" y="203"/>
                    <a:pt x="0" y="465"/>
                  </a:cubicBezTo>
                  <a:cubicBezTo>
                    <a:pt x="0" y="715"/>
                    <a:pt x="214" y="917"/>
                    <a:pt x="465" y="917"/>
                  </a:cubicBezTo>
                  <a:cubicBezTo>
                    <a:pt x="715" y="917"/>
                    <a:pt x="929" y="715"/>
                    <a:pt x="929" y="465"/>
                  </a:cubicBezTo>
                  <a:cubicBezTo>
                    <a:pt x="929"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2"/>
            <p:cNvSpPr/>
            <p:nvPr/>
          </p:nvSpPr>
          <p:spPr>
            <a:xfrm>
              <a:off x="8520681" y="4241526"/>
              <a:ext cx="30416" cy="30416"/>
            </a:xfrm>
            <a:custGeom>
              <a:rect b="b" l="l" r="r" t="t"/>
              <a:pathLst>
                <a:path extrusionOk="0" h="918" w="918">
                  <a:moveTo>
                    <a:pt x="465" y="0"/>
                  </a:moveTo>
                  <a:cubicBezTo>
                    <a:pt x="203" y="0"/>
                    <a:pt x="0" y="203"/>
                    <a:pt x="0" y="465"/>
                  </a:cubicBezTo>
                  <a:cubicBezTo>
                    <a:pt x="0" y="715"/>
                    <a:pt x="203" y="917"/>
                    <a:pt x="465" y="917"/>
                  </a:cubicBezTo>
                  <a:cubicBezTo>
                    <a:pt x="715" y="917"/>
                    <a:pt x="917" y="715"/>
                    <a:pt x="917" y="465"/>
                  </a:cubicBezTo>
                  <a:cubicBezTo>
                    <a:pt x="917"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2"/>
            <p:cNvSpPr/>
            <p:nvPr/>
          </p:nvSpPr>
          <p:spPr>
            <a:xfrm>
              <a:off x="8590092" y="4241526"/>
              <a:ext cx="30813" cy="30416"/>
            </a:xfrm>
            <a:custGeom>
              <a:rect b="b" l="l" r="r" t="t"/>
              <a:pathLst>
                <a:path extrusionOk="0" h="918" w="930">
                  <a:moveTo>
                    <a:pt x="465" y="0"/>
                  </a:moveTo>
                  <a:cubicBezTo>
                    <a:pt x="203" y="0"/>
                    <a:pt x="1" y="203"/>
                    <a:pt x="1" y="453"/>
                  </a:cubicBezTo>
                  <a:cubicBezTo>
                    <a:pt x="1" y="715"/>
                    <a:pt x="203" y="917"/>
                    <a:pt x="465" y="917"/>
                  </a:cubicBezTo>
                  <a:cubicBezTo>
                    <a:pt x="715" y="917"/>
                    <a:pt x="930" y="715"/>
                    <a:pt x="930" y="453"/>
                  </a:cubicBezTo>
                  <a:cubicBezTo>
                    <a:pt x="930"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1026" name="Shape 1026"/>
        <p:cNvGrpSpPr/>
        <p:nvPr/>
      </p:nvGrpSpPr>
      <p:grpSpPr>
        <a:xfrm>
          <a:off x="0" y="0"/>
          <a:ext cx="0" cy="0"/>
          <a:chOff x="0" y="0"/>
          <a:chExt cx="0" cy="0"/>
        </a:xfrm>
      </p:grpSpPr>
      <p:sp>
        <p:nvSpPr>
          <p:cNvPr id="1027" name="Google Shape;1027;p11"/>
          <p:cNvSpPr txBox="1"/>
          <p:nvPr>
            <p:ph hasCustomPrompt="1" type="title"/>
          </p:nvPr>
        </p:nvSpPr>
        <p:spPr>
          <a:xfrm>
            <a:off x="713225" y="1952850"/>
            <a:ext cx="4630200" cy="799500"/>
          </a:xfrm>
          <a:prstGeom prst="rect">
            <a:avLst/>
          </a:prstGeom>
          <a:noFill/>
        </p:spPr>
        <p:txBody>
          <a:bodyPr anchorCtr="0" anchor="t" bIns="91425" lIns="91425" spcFirstLastPara="1" rIns="91425" wrap="square" tIns="91425">
            <a:noAutofit/>
          </a:bodyPr>
          <a:lstStyle>
            <a:lvl1pPr lvl="0">
              <a:spcBef>
                <a:spcPts val="0"/>
              </a:spcBef>
              <a:spcAft>
                <a:spcPts val="0"/>
              </a:spcAft>
              <a:buSzPts val="9600"/>
              <a:buNone/>
              <a:defRPr sz="6000"/>
            </a:lvl1pPr>
            <a:lvl2pPr lvl="1" algn="ctr">
              <a:spcBef>
                <a:spcPts val="0"/>
              </a:spcBef>
              <a:spcAft>
                <a:spcPts val="0"/>
              </a:spcAft>
              <a:buSzPts val="9600"/>
              <a:buNone/>
              <a:defRPr sz="9600"/>
            </a:lvl2pPr>
            <a:lvl3pPr lvl="2" algn="ctr">
              <a:spcBef>
                <a:spcPts val="0"/>
              </a:spcBef>
              <a:spcAft>
                <a:spcPts val="0"/>
              </a:spcAft>
              <a:buSzPts val="9600"/>
              <a:buNone/>
              <a:defRPr sz="9600"/>
            </a:lvl3pPr>
            <a:lvl4pPr lvl="3" algn="ctr">
              <a:spcBef>
                <a:spcPts val="0"/>
              </a:spcBef>
              <a:spcAft>
                <a:spcPts val="0"/>
              </a:spcAft>
              <a:buSzPts val="9600"/>
              <a:buNone/>
              <a:defRPr sz="9600"/>
            </a:lvl4pPr>
            <a:lvl5pPr lvl="4" algn="ctr">
              <a:spcBef>
                <a:spcPts val="0"/>
              </a:spcBef>
              <a:spcAft>
                <a:spcPts val="0"/>
              </a:spcAft>
              <a:buSzPts val="9600"/>
              <a:buNone/>
              <a:defRPr sz="9600"/>
            </a:lvl5pPr>
            <a:lvl6pPr lvl="5" algn="ctr">
              <a:spcBef>
                <a:spcPts val="0"/>
              </a:spcBef>
              <a:spcAft>
                <a:spcPts val="0"/>
              </a:spcAft>
              <a:buSzPts val="9600"/>
              <a:buNone/>
              <a:defRPr sz="9600"/>
            </a:lvl6pPr>
            <a:lvl7pPr lvl="6" algn="ctr">
              <a:spcBef>
                <a:spcPts val="0"/>
              </a:spcBef>
              <a:spcAft>
                <a:spcPts val="0"/>
              </a:spcAft>
              <a:buSzPts val="9600"/>
              <a:buNone/>
              <a:defRPr sz="9600"/>
            </a:lvl7pPr>
            <a:lvl8pPr lvl="7" algn="ctr">
              <a:spcBef>
                <a:spcPts val="0"/>
              </a:spcBef>
              <a:spcAft>
                <a:spcPts val="0"/>
              </a:spcAft>
              <a:buSzPts val="9600"/>
              <a:buNone/>
              <a:defRPr sz="9600"/>
            </a:lvl8pPr>
            <a:lvl9pPr lvl="8" algn="ctr">
              <a:spcBef>
                <a:spcPts val="0"/>
              </a:spcBef>
              <a:spcAft>
                <a:spcPts val="0"/>
              </a:spcAft>
              <a:buSzPts val="9600"/>
              <a:buNone/>
              <a:defRPr sz="9600"/>
            </a:lvl9pPr>
          </a:lstStyle>
          <a:p>
            <a:r>
              <a:t>xx%</a:t>
            </a:r>
          </a:p>
        </p:txBody>
      </p:sp>
      <p:sp>
        <p:nvSpPr>
          <p:cNvPr id="1028" name="Google Shape;1028;p11"/>
          <p:cNvSpPr txBox="1"/>
          <p:nvPr>
            <p:ph idx="1" type="subTitle"/>
          </p:nvPr>
        </p:nvSpPr>
        <p:spPr>
          <a:xfrm>
            <a:off x="713225" y="2880175"/>
            <a:ext cx="4630200" cy="374400"/>
          </a:xfrm>
          <a:prstGeom prst="rect">
            <a:avLst/>
          </a:prstGeom>
          <a:ln>
            <a:noFill/>
          </a:ln>
        </p:spPr>
        <p:txBody>
          <a:bodyPr anchorCtr="0" anchor="b" bIns="91425" lIns="91425" spcFirstLastPara="1" rIns="91425" wrap="square" tIns="91425">
            <a:noAutofit/>
          </a:bodyPr>
          <a:lstStyle>
            <a:lvl1pPr lvl="0" rtl="0">
              <a:lnSpc>
                <a:spcPct val="100000"/>
              </a:lnSpc>
              <a:spcBef>
                <a:spcPts val="0"/>
              </a:spcBef>
              <a:spcAft>
                <a:spcPts val="0"/>
              </a:spcAft>
              <a:buSzPts val="1600"/>
              <a:buNone/>
              <a:defRPr sz="1600"/>
            </a:lvl1pPr>
            <a:lvl2pPr lvl="1" rtl="0" algn="ctr">
              <a:lnSpc>
                <a:spcPct val="100000"/>
              </a:lnSpc>
              <a:spcBef>
                <a:spcPts val="0"/>
              </a:spcBef>
              <a:spcAft>
                <a:spcPts val="0"/>
              </a:spcAft>
              <a:buSzPts val="1600"/>
              <a:buNone/>
              <a:defRPr sz="1600"/>
            </a:lvl2pPr>
            <a:lvl3pPr lvl="2" rtl="0" algn="ctr">
              <a:lnSpc>
                <a:spcPct val="100000"/>
              </a:lnSpc>
              <a:spcBef>
                <a:spcPts val="0"/>
              </a:spcBef>
              <a:spcAft>
                <a:spcPts val="0"/>
              </a:spcAft>
              <a:buSzPts val="1600"/>
              <a:buNone/>
              <a:defRPr sz="1600"/>
            </a:lvl3pPr>
            <a:lvl4pPr lvl="3" rtl="0" algn="ctr">
              <a:lnSpc>
                <a:spcPct val="100000"/>
              </a:lnSpc>
              <a:spcBef>
                <a:spcPts val="0"/>
              </a:spcBef>
              <a:spcAft>
                <a:spcPts val="0"/>
              </a:spcAft>
              <a:buSzPts val="1600"/>
              <a:buNone/>
              <a:defRPr sz="1600"/>
            </a:lvl4pPr>
            <a:lvl5pPr lvl="4" rtl="0" algn="ctr">
              <a:lnSpc>
                <a:spcPct val="100000"/>
              </a:lnSpc>
              <a:spcBef>
                <a:spcPts val="0"/>
              </a:spcBef>
              <a:spcAft>
                <a:spcPts val="0"/>
              </a:spcAft>
              <a:buSzPts val="1600"/>
              <a:buNone/>
              <a:defRPr sz="1600"/>
            </a:lvl5pPr>
            <a:lvl6pPr lvl="5" rtl="0" algn="ctr">
              <a:lnSpc>
                <a:spcPct val="100000"/>
              </a:lnSpc>
              <a:spcBef>
                <a:spcPts val="0"/>
              </a:spcBef>
              <a:spcAft>
                <a:spcPts val="0"/>
              </a:spcAft>
              <a:buSzPts val="1600"/>
              <a:buNone/>
              <a:defRPr sz="1600"/>
            </a:lvl6pPr>
            <a:lvl7pPr lvl="6" rtl="0" algn="ctr">
              <a:lnSpc>
                <a:spcPct val="100000"/>
              </a:lnSpc>
              <a:spcBef>
                <a:spcPts val="0"/>
              </a:spcBef>
              <a:spcAft>
                <a:spcPts val="0"/>
              </a:spcAft>
              <a:buSzPts val="1600"/>
              <a:buNone/>
              <a:defRPr sz="1600"/>
            </a:lvl7pPr>
            <a:lvl8pPr lvl="7" rtl="0" algn="ctr">
              <a:lnSpc>
                <a:spcPct val="100000"/>
              </a:lnSpc>
              <a:spcBef>
                <a:spcPts val="0"/>
              </a:spcBef>
              <a:spcAft>
                <a:spcPts val="0"/>
              </a:spcAft>
              <a:buSzPts val="1600"/>
              <a:buNone/>
              <a:defRPr sz="1600"/>
            </a:lvl8pPr>
            <a:lvl9pPr lvl="8" rtl="0" algn="ctr">
              <a:lnSpc>
                <a:spcPct val="100000"/>
              </a:lnSpc>
              <a:spcBef>
                <a:spcPts val="0"/>
              </a:spcBef>
              <a:spcAft>
                <a:spcPts val="0"/>
              </a:spcAft>
              <a:buSzPts val="1600"/>
              <a:buNone/>
              <a:defRPr sz="1600"/>
            </a:lvl9pPr>
          </a:lstStyle>
          <a:p/>
        </p:txBody>
      </p:sp>
      <p:sp>
        <p:nvSpPr>
          <p:cNvPr id="1029" name="Google Shape;1029;p11"/>
          <p:cNvSpPr/>
          <p:nvPr/>
        </p:nvSpPr>
        <p:spPr>
          <a:xfrm>
            <a:off x="0" y="4550125"/>
            <a:ext cx="9144000" cy="516461"/>
          </a:xfrm>
          <a:custGeom>
            <a:rect b="b" l="l" r="r" t="t"/>
            <a:pathLst>
              <a:path extrusionOk="0" h="10442" w="285750">
                <a:moveTo>
                  <a:pt x="0" y="0"/>
                </a:moveTo>
                <a:lnTo>
                  <a:pt x="0" y="10442"/>
                </a:lnTo>
                <a:lnTo>
                  <a:pt x="285750" y="10442"/>
                </a:lnTo>
                <a:lnTo>
                  <a:pt x="285750"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0" name="Google Shape;1030;p11"/>
          <p:cNvSpPr/>
          <p:nvPr/>
        </p:nvSpPr>
        <p:spPr>
          <a:xfrm>
            <a:off x="0" y="4599750"/>
            <a:ext cx="9144000" cy="543748"/>
          </a:xfrm>
          <a:custGeom>
            <a:rect b="b" l="l" r="r" t="t"/>
            <a:pathLst>
              <a:path extrusionOk="0" h="9121" w="285750">
                <a:moveTo>
                  <a:pt x="0" y="1"/>
                </a:moveTo>
                <a:lnTo>
                  <a:pt x="0" y="9121"/>
                </a:lnTo>
                <a:lnTo>
                  <a:pt x="285750" y="9121"/>
                </a:lnTo>
                <a:lnTo>
                  <a:pt x="285750" y="1"/>
                </a:ln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031" name="Google Shape;1031;p11"/>
          <p:cNvGrpSpPr/>
          <p:nvPr/>
        </p:nvGrpSpPr>
        <p:grpSpPr>
          <a:xfrm>
            <a:off x="0" y="0"/>
            <a:ext cx="9144000" cy="678208"/>
            <a:chOff x="0" y="-312275"/>
            <a:chExt cx="9144000" cy="678208"/>
          </a:xfrm>
        </p:grpSpPr>
        <p:sp>
          <p:nvSpPr>
            <p:cNvPr id="1032" name="Google Shape;1032;p11"/>
            <p:cNvSpPr/>
            <p:nvPr/>
          </p:nvSpPr>
          <p:spPr>
            <a:xfrm>
              <a:off x="0" y="-312275"/>
              <a:ext cx="9144000" cy="678208"/>
            </a:xfrm>
            <a:custGeom>
              <a:rect b="b" l="l" r="r" t="t"/>
              <a:pathLst>
                <a:path extrusionOk="0" h="21194" w="285750">
                  <a:moveTo>
                    <a:pt x="0" y="0"/>
                  </a:moveTo>
                  <a:lnTo>
                    <a:pt x="0" y="21193"/>
                  </a:lnTo>
                  <a:lnTo>
                    <a:pt x="285750" y="21193"/>
                  </a:lnTo>
                  <a:lnTo>
                    <a:pt x="285750"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3" name="Google Shape;1033;p11"/>
            <p:cNvSpPr/>
            <p:nvPr/>
          </p:nvSpPr>
          <p:spPr>
            <a:xfrm>
              <a:off x="0" y="242061"/>
              <a:ext cx="9144000" cy="123104"/>
            </a:xfrm>
            <a:custGeom>
              <a:rect b="b" l="l" r="r" t="t"/>
              <a:pathLst>
                <a:path extrusionOk="0" h="3847" w="285750">
                  <a:moveTo>
                    <a:pt x="0" y="1"/>
                  </a:moveTo>
                  <a:lnTo>
                    <a:pt x="0" y="3847"/>
                  </a:lnTo>
                  <a:lnTo>
                    <a:pt x="285750" y="3847"/>
                  </a:lnTo>
                  <a:lnTo>
                    <a:pt x="285750" y="1"/>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4" name="Google Shape;1034;p11"/>
            <p:cNvSpPr/>
            <p:nvPr/>
          </p:nvSpPr>
          <p:spPr>
            <a:xfrm>
              <a:off x="9446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5" name="Google Shape;1035;p11"/>
            <p:cNvSpPr/>
            <p:nvPr/>
          </p:nvSpPr>
          <p:spPr>
            <a:xfrm>
              <a:off x="445376"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6" name="Google Shape;1036;p11"/>
            <p:cNvSpPr/>
            <p:nvPr/>
          </p:nvSpPr>
          <p:spPr>
            <a:xfrm>
              <a:off x="796288"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7" name="Google Shape;1037;p11"/>
            <p:cNvSpPr/>
            <p:nvPr/>
          </p:nvSpPr>
          <p:spPr>
            <a:xfrm>
              <a:off x="1147168" y="-197971"/>
              <a:ext cx="181024" cy="365792"/>
            </a:xfrm>
            <a:custGeom>
              <a:rect b="b" l="l" r="r" t="t"/>
              <a:pathLst>
                <a:path extrusionOk="0" h="11431" w="5657">
                  <a:moveTo>
                    <a:pt x="2834" y="0"/>
                  </a:moveTo>
                  <a:cubicBezTo>
                    <a:pt x="1275"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8" name="Google Shape;1038;p11"/>
            <p:cNvSpPr/>
            <p:nvPr/>
          </p:nvSpPr>
          <p:spPr>
            <a:xfrm>
              <a:off x="1498080" y="-197971"/>
              <a:ext cx="181376" cy="365792"/>
            </a:xfrm>
            <a:custGeom>
              <a:rect b="b" l="l" r="r" t="t"/>
              <a:pathLst>
                <a:path extrusionOk="0" h="11431" w="5668">
                  <a:moveTo>
                    <a:pt x="2834" y="0"/>
                  </a:moveTo>
                  <a:cubicBezTo>
                    <a:pt x="1274" y="0"/>
                    <a:pt x="0" y="1262"/>
                    <a:pt x="0" y="2822"/>
                  </a:cubicBezTo>
                  <a:lnTo>
                    <a:pt x="0" y="11430"/>
                  </a:lnTo>
                  <a:lnTo>
                    <a:pt x="5668" y="11430"/>
                  </a:lnTo>
                  <a:lnTo>
                    <a:pt x="5668" y="2822"/>
                  </a:lnTo>
                  <a:cubicBezTo>
                    <a:pt x="5668"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9" name="Google Shape;1039;p11"/>
            <p:cNvSpPr/>
            <p:nvPr/>
          </p:nvSpPr>
          <p:spPr>
            <a:xfrm>
              <a:off x="184934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40" name="Google Shape;1040;p11"/>
            <p:cNvSpPr/>
            <p:nvPr/>
          </p:nvSpPr>
          <p:spPr>
            <a:xfrm>
              <a:off x="2200256" y="-197971"/>
              <a:ext cx="181024" cy="365792"/>
            </a:xfrm>
            <a:custGeom>
              <a:rect b="b" l="l" r="r" t="t"/>
              <a:pathLst>
                <a:path extrusionOk="0" h="11431" w="5657">
                  <a:moveTo>
                    <a:pt x="2834" y="0"/>
                  </a:moveTo>
                  <a:cubicBezTo>
                    <a:pt x="1263"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41" name="Google Shape;1041;p11"/>
            <p:cNvSpPr/>
            <p:nvPr/>
          </p:nvSpPr>
          <p:spPr>
            <a:xfrm>
              <a:off x="2550784"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42" name="Google Shape;1042;p11"/>
            <p:cNvSpPr/>
            <p:nvPr/>
          </p:nvSpPr>
          <p:spPr>
            <a:xfrm>
              <a:off x="2901696" y="-197971"/>
              <a:ext cx="180992" cy="365792"/>
            </a:xfrm>
            <a:custGeom>
              <a:rect b="b" l="l" r="r" t="t"/>
              <a:pathLst>
                <a:path extrusionOk="0" h="11431" w="5656">
                  <a:moveTo>
                    <a:pt x="2834" y="0"/>
                  </a:moveTo>
                  <a:cubicBezTo>
                    <a:pt x="1262" y="0"/>
                    <a:pt x="0" y="1262"/>
                    <a:pt x="0" y="2822"/>
                  </a:cubicBezTo>
                  <a:lnTo>
                    <a:pt x="0" y="11430"/>
                  </a:lnTo>
                  <a:lnTo>
                    <a:pt x="5655" y="11430"/>
                  </a:lnTo>
                  <a:lnTo>
                    <a:pt x="5655" y="2822"/>
                  </a:lnTo>
                  <a:cubicBezTo>
                    <a:pt x="5655"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43" name="Google Shape;1043;p11"/>
            <p:cNvSpPr/>
            <p:nvPr/>
          </p:nvSpPr>
          <p:spPr>
            <a:xfrm>
              <a:off x="3252960"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44" name="Google Shape;1044;p11"/>
            <p:cNvSpPr/>
            <p:nvPr/>
          </p:nvSpPr>
          <p:spPr>
            <a:xfrm>
              <a:off x="3603872"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45" name="Google Shape;1045;p11"/>
            <p:cNvSpPr/>
            <p:nvPr/>
          </p:nvSpPr>
          <p:spPr>
            <a:xfrm>
              <a:off x="3954752" y="-197971"/>
              <a:ext cx="181024" cy="365792"/>
            </a:xfrm>
            <a:custGeom>
              <a:rect b="b" l="l" r="r" t="t"/>
              <a:pathLst>
                <a:path extrusionOk="0" h="11431" w="5657">
                  <a:moveTo>
                    <a:pt x="2835" y="0"/>
                  </a:moveTo>
                  <a:cubicBezTo>
                    <a:pt x="1263" y="0"/>
                    <a:pt x="1" y="1262"/>
                    <a:pt x="1" y="2822"/>
                  </a:cubicBezTo>
                  <a:lnTo>
                    <a:pt x="1" y="11430"/>
                  </a:lnTo>
                  <a:lnTo>
                    <a:pt x="5656" y="11430"/>
                  </a:lnTo>
                  <a:lnTo>
                    <a:pt x="5656" y="2822"/>
                  </a:lnTo>
                  <a:cubicBezTo>
                    <a:pt x="5656" y="1262"/>
                    <a:pt x="4394" y="0"/>
                    <a:pt x="283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46" name="Google Shape;1046;p11"/>
            <p:cNvSpPr/>
            <p:nvPr/>
          </p:nvSpPr>
          <p:spPr>
            <a:xfrm>
              <a:off x="4305664" y="-197971"/>
              <a:ext cx="180992" cy="365792"/>
            </a:xfrm>
            <a:custGeom>
              <a:rect b="b" l="l" r="r" t="t"/>
              <a:pathLst>
                <a:path extrusionOk="0" h="11431" w="5656">
                  <a:moveTo>
                    <a:pt x="2834" y="0"/>
                  </a:moveTo>
                  <a:cubicBezTo>
                    <a:pt x="1275"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47" name="Google Shape;1047;p11"/>
            <p:cNvSpPr/>
            <p:nvPr/>
          </p:nvSpPr>
          <p:spPr>
            <a:xfrm>
              <a:off x="4656960"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48" name="Google Shape;1048;p11"/>
            <p:cNvSpPr/>
            <p:nvPr/>
          </p:nvSpPr>
          <p:spPr>
            <a:xfrm>
              <a:off x="5007840"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94"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49" name="Google Shape;1049;p11"/>
            <p:cNvSpPr/>
            <p:nvPr/>
          </p:nvSpPr>
          <p:spPr>
            <a:xfrm>
              <a:off x="5358752"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0" name="Google Shape;1050;p11"/>
            <p:cNvSpPr/>
            <p:nvPr/>
          </p:nvSpPr>
          <p:spPr>
            <a:xfrm>
              <a:off x="5709664" y="-197971"/>
              <a:ext cx="180992" cy="365792"/>
            </a:xfrm>
            <a:custGeom>
              <a:rect b="b" l="l" r="r" t="t"/>
              <a:pathLst>
                <a:path extrusionOk="0" h="11431" w="5656">
                  <a:moveTo>
                    <a:pt x="2834" y="0"/>
                  </a:moveTo>
                  <a:cubicBezTo>
                    <a:pt x="1274" y="0"/>
                    <a:pt x="0" y="1262"/>
                    <a:pt x="0" y="2822"/>
                  </a:cubicBezTo>
                  <a:lnTo>
                    <a:pt x="0" y="11430"/>
                  </a:lnTo>
                  <a:lnTo>
                    <a:pt x="5656" y="11430"/>
                  </a:lnTo>
                  <a:lnTo>
                    <a:pt x="5656" y="2822"/>
                  </a:lnTo>
                  <a:cubicBezTo>
                    <a:pt x="5656"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1" name="Google Shape;1051;p11"/>
            <p:cNvSpPr/>
            <p:nvPr/>
          </p:nvSpPr>
          <p:spPr>
            <a:xfrm>
              <a:off x="6060928"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2" name="Google Shape;1052;p11"/>
            <p:cNvSpPr/>
            <p:nvPr/>
          </p:nvSpPr>
          <p:spPr>
            <a:xfrm>
              <a:off x="6411840"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3" name="Google Shape;1053;p11"/>
            <p:cNvSpPr/>
            <p:nvPr/>
          </p:nvSpPr>
          <p:spPr>
            <a:xfrm>
              <a:off x="6762368"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3"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4" name="Google Shape;1054;p11"/>
            <p:cNvSpPr/>
            <p:nvPr/>
          </p:nvSpPr>
          <p:spPr>
            <a:xfrm>
              <a:off x="7113248" y="-197971"/>
              <a:ext cx="181024" cy="365792"/>
            </a:xfrm>
            <a:custGeom>
              <a:rect b="b" l="l" r="r" t="t"/>
              <a:pathLst>
                <a:path extrusionOk="0" h="11431" w="5657">
                  <a:moveTo>
                    <a:pt x="2834" y="0"/>
                  </a:moveTo>
                  <a:cubicBezTo>
                    <a:pt x="1263"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5" name="Google Shape;1055;p11"/>
            <p:cNvSpPr/>
            <p:nvPr/>
          </p:nvSpPr>
          <p:spPr>
            <a:xfrm>
              <a:off x="7464160" y="-197971"/>
              <a:ext cx="180992" cy="365792"/>
            </a:xfrm>
            <a:custGeom>
              <a:rect b="b" l="l" r="r" t="t"/>
              <a:pathLst>
                <a:path extrusionOk="0" h="11431" w="5656">
                  <a:moveTo>
                    <a:pt x="2834" y="0"/>
                  </a:moveTo>
                  <a:cubicBezTo>
                    <a:pt x="1274"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6" name="Google Shape;1056;p11"/>
            <p:cNvSpPr/>
            <p:nvPr/>
          </p:nvSpPr>
          <p:spPr>
            <a:xfrm>
              <a:off x="781542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7" name="Google Shape;1057;p11"/>
            <p:cNvSpPr/>
            <p:nvPr/>
          </p:nvSpPr>
          <p:spPr>
            <a:xfrm>
              <a:off x="8166336"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8" name="Google Shape;1058;p11"/>
            <p:cNvSpPr/>
            <p:nvPr/>
          </p:nvSpPr>
          <p:spPr>
            <a:xfrm>
              <a:off x="8517248"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9" name="Google Shape;1059;p11"/>
            <p:cNvSpPr/>
            <p:nvPr/>
          </p:nvSpPr>
          <p:spPr>
            <a:xfrm>
              <a:off x="8868128" y="-197971"/>
              <a:ext cx="181024" cy="365792"/>
            </a:xfrm>
            <a:custGeom>
              <a:rect b="b" l="l" r="r" t="t"/>
              <a:pathLst>
                <a:path extrusionOk="0" h="11431" w="5657">
                  <a:moveTo>
                    <a:pt x="2835" y="0"/>
                  </a:moveTo>
                  <a:cubicBezTo>
                    <a:pt x="1275" y="0"/>
                    <a:pt x="1" y="1262"/>
                    <a:pt x="1" y="2822"/>
                  </a:cubicBezTo>
                  <a:lnTo>
                    <a:pt x="1" y="11430"/>
                  </a:lnTo>
                  <a:lnTo>
                    <a:pt x="5656" y="11430"/>
                  </a:lnTo>
                  <a:lnTo>
                    <a:pt x="5656" y="2822"/>
                  </a:lnTo>
                  <a:cubicBezTo>
                    <a:pt x="5656" y="1262"/>
                    <a:pt x="4394" y="0"/>
                    <a:pt x="283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bg>
      <p:bgPr>
        <a:solidFill>
          <a:schemeClr val="accent5"/>
        </a:solidFill>
      </p:bgPr>
    </p:bg>
    <p:spTree>
      <p:nvGrpSpPr>
        <p:cNvPr id="1060" name="Shape 1060"/>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able of contents">
  <p:cSld name="BLANK_1_1_1_1_2_1">
    <p:spTree>
      <p:nvGrpSpPr>
        <p:cNvPr id="1061" name="Shape 1061"/>
        <p:cNvGrpSpPr/>
        <p:nvPr/>
      </p:nvGrpSpPr>
      <p:grpSpPr>
        <a:xfrm>
          <a:off x="0" y="0"/>
          <a:ext cx="0" cy="0"/>
          <a:chOff x="0" y="0"/>
          <a:chExt cx="0" cy="0"/>
        </a:xfrm>
      </p:grpSpPr>
      <p:sp>
        <p:nvSpPr>
          <p:cNvPr id="1062" name="Google Shape;1062;p13"/>
          <p:cNvSpPr txBox="1"/>
          <p:nvPr>
            <p:ph idx="1" type="subTitle"/>
          </p:nvPr>
        </p:nvSpPr>
        <p:spPr>
          <a:xfrm>
            <a:off x="1464954" y="2304900"/>
            <a:ext cx="2875200" cy="4848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1063" name="Google Shape;1063;p13"/>
          <p:cNvSpPr txBox="1"/>
          <p:nvPr>
            <p:ph idx="2" type="subTitle"/>
          </p:nvPr>
        </p:nvSpPr>
        <p:spPr>
          <a:xfrm>
            <a:off x="5026700" y="2306825"/>
            <a:ext cx="2875200" cy="4848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1064" name="Google Shape;1064;p13"/>
          <p:cNvSpPr txBox="1"/>
          <p:nvPr>
            <p:ph idx="3" type="subTitle"/>
          </p:nvPr>
        </p:nvSpPr>
        <p:spPr>
          <a:xfrm>
            <a:off x="1464954" y="4012650"/>
            <a:ext cx="2875200" cy="4848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1065" name="Google Shape;1065;p13"/>
          <p:cNvSpPr txBox="1"/>
          <p:nvPr>
            <p:ph idx="4" type="subTitle"/>
          </p:nvPr>
        </p:nvSpPr>
        <p:spPr>
          <a:xfrm>
            <a:off x="5026700" y="4012650"/>
            <a:ext cx="2875200" cy="4848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1066" name="Google Shape;1066;p13"/>
          <p:cNvSpPr txBox="1"/>
          <p:nvPr>
            <p:ph type="title"/>
          </p:nvPr>
        </p:nvSpPr>
        <p:spPr>
          <a:xfrm>
            <a:off x="1049700" y="478675"/>
            <a:ext cx="7044600" cy="572700"/>
          </a:xfrm>
          <a:prstGeom prst="rect">
            <a:avLst/>
          </a:prstGeom>
          <a:ln>
            <a:noFill/>
          </a:ln>
        </p:spPr>
        <p:txBody>
          <a:bodyPr anchorCtr="0" anchor="t" bIns="91425" lIns="91425" spcFirstLastPara="1" rIns="91425" wrap="square" tIns="91425">
            <a:noAutofit/>
          </a:bodyPr>
          <a:lstStyle>
            <a:lvl1pPr lvl="0" rtl="0" algn="ctr">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p:txBody>
      </p:sp>
      <p:sp>
        <p:nvSpPr>
          <p:cNvPr id="1067" name="Google Shape;1067;p13"/>
          <p:cNvSpPr txBox="1"/>
          <p:nvPr>
            <p:ph hasCustomPrompt="1" idx="5" type="title"/>
          </p:nvPr>
        </p:nvSpPr>
        <p:spPr>
          <a:xfrm>
            <a:off x="2587250" y="1317575"/>
            <a:ext cx="630600" cy="579000"/>
          </a:xfrm>
          <a:prstGeom prst="rect">
            <a:avLst/>
          </a:prstGeom>
          <a:noFill/>
        </p:spPr>
        <p:txBody>
          <a:bodyPr anchorCtr="0" anchor="ctr" bIns="91425" lIns="91425" spcFirstLastPara="1" rIns="91425" wrap="square" tIns="91425">
            <a:noAutofit/>
          </a:bodyPr>
          <a:lstStyle>
            <a:lvl1pPr lvl="0" rtl="0" algn="ctr">
              <a:spcBef>
                <a:spcPts val="0"/>
              </a:spcBef>
              <a:spcAft>
                <a:spcPts val="0"/>
              </a:spcAft>
              <a:buSzPts val="3000"/>
              <a:buNone/>
              <a:defRPr sz="3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068" name="Google Shape;1068;p13"/>
          <p:cNvSpPr txBox="1"/>
          <p:nvPr>
            <p:ph hasCustomPrompt="1" idx="6" type="title"/>
          </p:nvPr>
        </p:nvSpPr>
        <p:spPr>
          <a:xfrm>
            <a:off x="2587250" y="3023400"/>
            <a:ext cx="630600" cy="579000"/>
          </a:xfrm>
          <a:prstGeom prst="rect">
            <a:avLst/>
          </a:prstGeom>
          <a:noFill/>
        </p:spPr>
        <p:txBody>
          <a:bodyPr anchorCtr="0" anchor="ctr" bIns="91425" lIns="91425" spcFirstLastPara="1" rIns="91425" wrap="square" tIns="91425">
            <a:noAutofit/>
          </a:bodyPr>
          <a:lstStyle>
            <a:lvl1pPr lvl="0" rtl="0" algn="ctr">
              <a:spcBef>
                <a:spcPts val="0"/>
              </a:spcBef>
              <a:spcAft>
                <a:spcPts val="0"/>
              </a:spcAft>
              <a:buSzPts val="3000"/>
              <a:buNone/>
              <a:defRPr sz="3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069" name="Google Shape;1069;p13"/>
          <p:cNvSpPr txBox="1"/>
          <p:nvPr>
            <p:ph hasCustomPrompt="1" idx="7" type="title"/>
          </p:nvPr>
        </p:nvSpPr>
        <p:spPr>
          <a:xfrm>
            <a:off x="6149000" y="1317575"/>
            <a:ext cx="630600" cy="579000"/>
          </a:xfrm>
          <a:prstGeom prst="rect">
            <a:avLst/>
          </a:prstGeom>
          <a:noFill/>
        </p:spPr>
        <p:txBody>
          <a:bodyPr anchorCtr="0" anchor="ctr" bIns="91425" lIns="91425" spcFirstLastPara="1" rIns="91425" wrap="square" tIns="91425">
            <a:noAutofit/>
          </a:bodyPr>
          <a:lstStyle>
            <a:lvl1pPr lvl="0" rtl="0" algn="ctr">
              <a:spcBef>
                <a:spcPts val="0"/>
              </a:spcBef>
              <a:spcAft>
                <a:spcPts val="0"/>
              </a:spcAft>
              <a:buSzPts val="3000"/>
              <a:buNone/>
              <a:defRPr sz="3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070" name="Google Shape;1070;p13"/>
          <p:cNvSpPr txBox="1"/>
          <p:nvPr>
            <p:ph hasCustomPrompt="1" idx="8" type="title"/>
          </p:nvPr>
        </p:nvSpPr>
        <p:spPr>
          <a:xfrm>
            <a:off x="6149000" y="3023400"/>
            <a:ext cx="630600" cy="579000"/>
          </a:xfrm>
          <a:prstGeom prst="rect">
            <a:avLst/>
          </a:prstGeom>
          <a:noFill/>
        </p:spPr>
        <p:txBody>
          <a:bodyPr anchorCtr="0" anchor="ctr" bIns="91425" lIns="91425" spcFirstLastPara="1" rIns="91425" wrap="square" tIns="91425">
            <a:noAutofit/>
          </a:bodyPr>
          <a:lstStyle>
            <a:lvl1pPr lvl="0" rtl="0" algn="ctr">
              <a:spcBef>
                <a:spcPts val="0"/>
              </a:spcBef>
              <a:spcAft>
                <a:spcPts val="0"/>
              </a:spcAft>
              <a:buSzPts val="3000"/>
              <a:buNone/>
              <a:defRPr sz="3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071" name="Google Shape;1071;p13"/>
          <p:cNvSpPr txBox="1"/>
          <p:nvPr>
            <p:ph idx="9" type="subTitle"/>
          </p:nvPr>
        </p:nvSpPr>
        <p:spPr>
          <a:xfrm>
            <a:off x="1464950" y="1984996"/>
            <a:ext cx="2875200" cy="448800"/>
          </a:xfrm>
          <a:prstGeom prst="rect">
            <a:avLst/>
          </a:prstGeom>
        </p:spPr>
        <p:txBody>
          <a:bodyPr anchorCtr="0" anchor="b" bIns="91425" lIns="91425" spcFirstLastPara="1" rIns="91425" wrap="square" tIns="91425">
            <a:noAutofit/>
          </a:bodyPr>
          <a:lstStyle>
            <a:lvl1pPr lvl="0" rtl="0" algn="ctr">
              <a:lnSpc>
                <a:spcPct val="100000"/>
              </a:lnSpc>
              <a:spcBef>
                <a:spcPts val="0"/>
              </a:spcBef>
              <a:spcAft>
                <a:spcPts val="0"/>
              </a:spcAft>
              <a:buSzPts val="2400"/>
              <a:buFont typeface="Bebas Neue"/>
              <a:buNone/>
              <a:defRPr sz="2400">
                <a:latin typeface="Amarante"/>
                <a:ea typeface="Amarante"/>
                <a:cs typeface="Amarante"/>
                <a:sym typeface="Amarante"/>
              </a:defRPr>
            </a:lvl1pPr>
            <a:lvl2pPr lvl="1" rtl="0" algn="ctr">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gn="ctr">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rtl="0" algn="ctr">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rtl="0" algn="ctr">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rtl="0" algn="ctr">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rtl="0" algn="ctr">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rtl="0" algn="ctr">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rtl="0" algn="ctr">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p:txBody>
      </p:sp>
      <p:sp>
        <p:nvSpPr>
          <p:cNvPr id="1072" name="Google Shape;1072;p13"/>
          <p:cNvSpPr txBox="1"/>
          <p:nvPr>
            <p:ph idx="13" type="subTitle"/>
          </p:nvPr>
        </p:nvSpPr>
        <p:spPr>
          <a:xfrm>
            <a:off x="1464950" y="3690825"/>
            <a:ext cx="2875200" cy="448800"/>
          </a:xfrm>
          <a:prstGeom prst="rect">
            <a:avLst/>
          </a:prstGeom>
        </p:spPr>
        <p:txBody>
          <a:bodyPr anchorCtr="0" anchor="b" bIns="91425" lIns="91425" spcFirstLastPara="1" rIns="91425" wrap="square" tIns="91425">
            <a:noAutofit/>
          </a:bodyPr>
          <a:lstStyle>
            <a:lvl1pPr lvl="0" rtl="0" algn="ctr">
              <a:lnSpc>
                <a:spcPct val="100000"/>
              </a:lnSpc>
              <a:spcBef>
                <a:spcPts val="0"/>
              </a:spcBef>
              <a:spcAft>
                <a:spcPts val="0"/>
              </a:spcAft>
              <a:buSzPts val="2400"/>
              <a:buFont typeface="Bebas Neue"/>
              <a:buNone/>
              <a:defRPr sz="2400">
                <a:latin typeface="Amarante"/>
                <a:ea typeface="Amarante"/>
                <a:cs typeface="Amarante"/>
                <a:sym typeface="Amarante"/>
              </a:defRPr>
            </a:lvl1pPr>
            <a:lvl2pPr lvl="1" rtl="0" algn="ctr">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gn="ctr">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rtl="0" algn="ctr">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rtl="0" algn="ctr">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rtl="0" algn="ctr">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rtl="0" algn="ctr">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rtl="0" algn="ctr">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rtl="0" algn="ctr">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p:txBody>
      </p:sp>
      <p:sp>
        <p:nvSpPr>
          <p:cNvPr id="1073" name="Google Shape;1073;p13"/>
          <p:cNvSpPr txBox="1"/>
          <p:nvPr>
            <p:ph idx="14" type="subTitle"/>
          </p:nvPr>
        </p:nvSpPr>
        <p:spPr>
          <a:xfrm>
            <a:off x="5026700" y="1984999"/>
            <a:ext cx="2875200" cy="448800"/>
          </a:xfrm>
          <a:prstGeom prst="rect">
            <a:avLst/>
          </a:prstGeom>
        </p:spPr>
        <p:txBody>
          <a:bodyPr anchorCtr="0" anchor="b" bIns="91425" lIns="91425" spcFirstLastPara="1" rIns="91425" wrap="square" tIns="91425">
            <a:noAutofit/>
          </a:bodyPr>
          <a:lstStyle>
            <a:lvl1pPr lvl="0" rtl="0" algn="ctr">
              <a:lnSpc>
                <a:spcPct val="100000"/>
              </a:lnSpc>
              <a:spcBef>
                <a:spcPts val="0"/>
              </a:spcBef>
              <a:spcAft>
                <a:spcPts val="0"/>
              </a:spcAft>
              <a:buSzPts val="2400"/>
              <a:buFont typeface="Bebas Neue"/>
              <a:buNone/>
              <a:defRPr sz="2400">
                <a:latin typeface="Amarante"/>
                <a:ea typeface="Amarante"/>
                <a:cs typeface="Amarante"/>
                <a:sym typeface="Amarante"/>
              </a:defRPr>
            </a:lvl1pPr>
            <a:lvl2pPr lvl="1" rtl="0" algn="ctr">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gn="ctr">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rtl="0" algn="ctr">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rtl="0" algn="ctr">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rtl="0" algn="ctr">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rtl="0" algn="ctr">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rtl="0" algn="ctr">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rtl="0" algn="ctr">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p:txBody>
      </p:sp>
      <p:sp>
        <p:nvSpPr>
          <p:cNvPr id="1074" name="Google Shape;1074;p13"/>
          <p:cNvSpPr txBox="1"/>
          <p:nvPr>
            <p:ph idx="15" type="subTitle"/>
          </p:nvPr>
        </p:nvSpPr>
        <p:spPr>
          <a:xfrm>
            <a:off x="5026700" y="3690825"/>
            <a:ext cx="2875200" cy="448800"/>
          </a:xfrm>
          <a:prstGeom prst="rect">
            <a:avLst/>
          </a:prstGeom>
        </p:spPr>
        <p:txBody>
          <a:bodyPr anchorCtr="0" anchor="b" bIns="91425" lIns="91425" spcFirstLastPara="1" rIns="91425" wrap="square" tIns="91425">
            <a:noAutofit/>
          </a:bodyPr>
          <a:lstStyle>
            <a:lvl1pPr lvl="0" rtl="0" algn="ctr">
              <a:lnSpc>
                <a:spcPct val="100000"/>
              </a:lnSpc>
              <a:spcBef>
                <a:spcPts val="0"/>
              </a:spcBef>
              <a:spcAft>
                <a:spcPts val="0"/>
              </a:spcAft>
              <a:buSzPts val="2400"/>
              <a:buFont typeface="Bebas Neue"/>
              <a:buNone/>
              <a:defRPr sz="2400">
                <a:latin typeface="Amarante"/>
                <a:ea typeface="Amarante"/>
                <a:cs typeface="Amarante"/>
                <a:sym typeface="Amarante"/>
              </a:defRPr>
            </a:lvl1pPr>
            <a:lvl2pPr lvl="1" rtl="0" algn="ctr">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gn="ctr">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rtl="0" algn="ctr">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rtl="0" algn="ctr">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rtl="0" algn="ctr">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rtl="0" algn="ctr">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rtl="0" algn="ctr">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rtl="0" algn="ctr">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p:txBody>
      </p:sp>
      <p:grpSp>
        <p:nvGrpSpPr>
          <p:cNvPr id="1075" name="Google Shape;1075;p13"/>
          <p:cNvGrpSpPr/>
          <p:nvPr/>
        </p:nvGrpSpPr>
        <p:grpSpPr>
          <a:xfrm>
            <a:off x="0" y="-312275"/>
            <a:ext cx="9144000" cy="678208"/>
            <a:chOff x="0" y="-312275"/>
            <a:chExt cx="9144000" cy="678208"/>
          </a:xfrm>
        </p:grpSpPr>
        <p:sp>
          <p:nvSpPr>
            <p:cNvPr id="1076" name="Google Shape;1076;p13"/>
            <p:cNvSpPr/>
            <p:nvPr/>
          </p:nvSpPr>
          <p:spPr>
            <a:xfrm>
              <a:off x="0" y="-312275"/>
              <a:ext cx="9144000" cy="678208"/>
            </a:xfrm>
            <a:custGeom>
              <a:rect b="b" l="l" r="r" t="t"/>
              <a:pathLst>
                <a:path extrusionOk="0" h="21194" w="285750">
                  <a:moveTo>
                    <a:pt x="0" y="0"/>
                  </a:moveTo>
                  <a:lnTo>
                    <a:pt x="0" y="21193"/>
                  </a:lnTo>
                  <a:lnTo>
                    <a:pt x="285750" y="21193"/>
                  </a:lnTo>
                  <a:lnTo>
                    <a:pt x="285750"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7" name="Google Shape;1077;p13"/>
            <p:cNvSpPr/>
            <p:nvPr/>
          </p:nvSpPr>
          <p:spPr>
            <a:xfrm>
              <a:off x="0" y="242061"/>
              <a:ext cx="9144000" cy="123104"/>
            </a:xfrm>
            <a:custGeom>
              <a:rect b="b" l="l" r="r" t="t"/>
              <a:pathLst>
                <a:path extrusionOk="0" h="3847" w="285750">
                  <a:moveTo>
                    <a:pt x="0" y="1"/>
                  </a:moveTo>
                  <a:lnTo>
                    <a:pt x="0" y="3847"/>
                  </a:lnTo>
                  <a:lnTo>
                    <a:pt x="285750" y="3847"/>
                  </a:lnTo>
                  <a:lnTo>
                    <a:pt x="285750" y="1"/>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8" name="Google Shape;1078;p13"/>
            <p:cNvSpPr/>
            <p:nvPr/>
          </p:nvSpPr>
          <p:spPr>
            <a:xfrm>
              <a:off x="9446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9" name="Google Shape;1079;p13"/>
            <p:cNvSpPr/>
            <p:nvPr/>
          </p:nvSpPr>
          <p:spPr>
            <a:xfrm>
              <a:off x="445376"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0" name="Google Shape;1080;p13"/>
            <p:cNvSpPr/>
            <p:nvPr/>
          </p:nvSpPr>
          <p:spPr>
            <a:xfrm>
              <a:off x="796288"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1" name="Google Shape;1081;p13"/>
            <p:cNvSpPr/>
            <p:nvPr/>
          </p:nvSpPr>
          <p:spPr>
            <a:xfrm>
              <a:off x="1147168" y="-197971"/>
              <a:ext cx="181024" cy="365792"/>
            </a:xfrm>
            <a:custGeom>
              <a:rect b="b" l="l" r="r" t="t"/>
              <a:pathLst>
                <a:path extrusionOk="0" h="11431" w="5657">
                  <a:moveTo>
                    <a:pt x="2834" y="0"/>
                  </a:moveTo>
                  <a:cubicBezTo>
                    <a:pt x="1275"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2" name="Google Shape;1082;p13"/>
            <p:cNvSpPr/>
            <p:nvPr/>
          </p:nvSpPr>
          <p:spPr>
            <a:xfrm>
              <a:off x="1498080" y="-197971"/>
              <a:ext cx="181376" cy="365792"/>
            </a:xfrm>
            <a:custGeom>
              <a:rect b="b" l="l" r="r" t="t"/>
              <a:pathLst>
                <a:path extrusionOk="0" h="11431" w="5668">
                  <a:moveTo>
                    <a:pt x="2834" y="0"/>
                  </a:moveTo>
                  <a:cubicBezTo>
                    <a:pt x="1274" y="0"/>
                    <a:pt x="0" y="1262"/>
                    <a:pt x="0" y="2822"/>
                  </a:cubicBezTo>
                  <a:lnTo>
                    <a:pt x="0" y="11430"/>
                  </a:lnTo>
                  <a:lnTo>
                    <a:pt x="5668" y="11430"/>
                  </a:lnTo>
                  <a:lnTo>
                    <a:pt x="5668" y="2822"/>
                  </a:lnTo>
                  <a:cubicBezTo>
                    <a:pt x="5668"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3" name="Google Shape;1083;p13"/>
            <p:cNvSpPr/>
            <p:nvPr/>
          </p:nvSpPr>
          <p:spPr>
            <a:xfrm>
              <a:off x="184934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4" name="Google Shape;1084;p13"/>
            <p:cNvSpPr/>
            <p:nvPr/>
          </p:nvSpPr>
          <p:spPr>
            <a:xfrm>
              <a:off x="2200256" y="-197971"/>
              <a:ext cx="181024" cy="365792"/>
            </a:xfrm>
            <a:custGeom>
              <a:rect b="b" l="l" r="r" t="t"/>
              <a:pathLst>
                <a:path extrusionOk="0" h="11431" w="5657">
                  <a:moveTo>
                    <a:pt x="2834" y="0"/>
                  </a:moveTo>
                  <a:cubicBezTo>
                    <a:pt x="1263"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5" name="Google Shape;1085;p13"/>
            <p:cNvSpPr/>
            <p:nvPr/>
          </p:nvSpPr>
          <p:spPr>
            <a:xfrm>
              <a:off x="2550784"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6" name="Google Shape;1086;p13"/>
            <p:cNvSpPr/>
            <p:nvPr/>
          </p:nvSpPr>
          <p:spPr>
            <a:xfrm>
              <a:off x="2901696" y="-197971"/>
              <a:ext cx="180992" cy="365792"/>
            </a:xfrm>
            <a:custGeom>
              <a:rect b="b" l="l" r="r" t="t"/>
              <a:pathLst>
                <a:path extrusionOk="0" h="11431" w="5656">
                  <a:moveTo>
                    <a:pt x="2834" y="0"/>
                  </a:moveTo>
                  <a:cubicBezTo>
                    <a:pt x="1262" y="0"/>
                    <a:pt x="0" y="1262"/>
                    <a:pt x="0" y="2822"/>
                  </a:cubicBezTo>
                  <a:lnTo>
                    <a:pt x="0" y="11430"/>
                  </a:lnTo>
                  <a:lnTo>
                    <a:pt x="5655" y="11430"/>
                  </a:lnTo>
                  <a:lnTo>
                    <a:pt x="5655" y="2822"/>
                  </a:lnTo>
                  <a:cubicBezTo>
                    <a:pt x="5655"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7" name="Google Shape;1087;p13"/>
            <p:cNvSpPr/>
            <p:nvPr/>
          </p:nvSpPr>
          <p:spPr>
            <a:xfrm>
              <a:off x="3252960"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8" name="Google Shape;1088;p13"/>
            <p:cNvSpPr/>
            <p:nvPr/>
          </p:nvSpPr>
          <p:spPr>
            <a:xfrm>
              <a:off x="3603872"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9" name="Google Shape;1089;p13"/>
            <p:cNvSpPr/>
            <p:nvPr/>
          </p:nvSpPr>
          <p:spPr>
            <a:xfrm>
              <a:off x="3954752" y="-197971"/>
              <a:ext cx="181024" cy="365792"/>
            </a:xfrm>
            <a:custGeom>
              <a:rect b="b" l="l" r="r" t="t"/>
              <a:pathLst>
                <a:path extrusionOk="0" h="11431" w="5657">
                  <a:moveTo>
                    <a:pt x="2835" y="0"/>
                  </a:moveTo>
                  <a:cubicBezTo>
                    <a:pt x="1263" y="0"/>
                    <a:pt x="1" y="1262"/>
                    <a:pt x="1" y="2822"/>
                  </a:cubicBezTo>
                  <a:lnTo>
                    <a:pt x="1" y="11430"/>
                  </a:lnTo>
                  <a:lnTo>
                    <a:pt x="5656" y="11430"/>
                  </a:lnTo>
                  <a:lnTo>
                    <a:pt x="5656" y="2822"/>
                  </a:lnTo>
                  <a:cubicBezTo>
                    <a:pt x="5656" y="1262"/>
                    <a:pt x="4394" y="0"/>
                    <a:pt x="283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0" name="Google Shape;1090;p13"/>
            <p:cNvSpPr/>
            <p:nvPr/>
          </p:nvSpPr>
          <p:spPr>
            <a:xfrm>
              <a:off x="4305664" y="-197971"/>
              <a:ext cx="180992" cy="365792"/>
            </a:xfrm>
            <a:custGeom>
              <a:rect b="b" l="l" r="r" t="t"/>
              <a:pathLst>
                <a:path extrusionOk="0" h="11431" w="5656">
                  <a:moveTo>
                    <a:pt x="2834" y="0"/>
                  </a:moveTo>
                  <a:cubicBezTo>
                    <a:pt x="1275"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1" name="Google Shape;1091;p13"/>
            <p:cNvSpPr/>
            <p:nvPr/>
          </p:nvSpPr>
          <p:spPr>
            <a:xfrm>
              <a:off x="4656960"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2" name="Google Shape;1092;p13"/>
            <p:cNvSpPr/>
            <p:nvPr/>
          </p:nvSpPr>
          <p:spPr>
            <a:xfrm>
              <a:off x="5007840"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94"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3" name="Google Shape;1093;p13"/>
            <p:cNvSpPr/>
            <p:nvPr/>
          </p:nvSpPr>
          <p:spPr>
            <a:xfrm>
              <a:off x="5358752"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4" name="Google Shape;1094;p13"/>
            <p:cNvSpPr/>
            <p:nvPr/>
          </p:nvSpPr>
          <p:spPr>
            <a:xfrm>
              <a:off x="5709664" y="-197971"/>
              <a:ext cx="180992" cy="365792"/>
            </a:xfrm>
            <a:custGeom>
              <a:rect b="b" l="l" r="r" t="t"/>
              <a:pathLst>
                <a:path extrusionOk="0" h="11431" w="5656">
                  <a:moveTo>
                    <a:pt x="2834" y="0"/>
                  </a:moveTo>
                  <a:cubicBezTo>
                    <a:pt x="1274" y="0"/>
                    <a:pt x="0" y="1262"/>
                    <a:pt x="0" y="2822"/>
                  </a:cubicBezTo>
                  <a:lnTo>
                    <a:pt x="0" y="11430"/>
                  </a:lnTo>
                  <a:lnTo>
                    <a:pt x="5656" y="11430"/>
                  </a:lnTo>
                  <a:lnTo>
                    <a:pt x="5656" y="2822"/>
                  </a:lnTo>
                  <a:cubicBezTo>
                    <a:pt x="5656"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5" name="Google Shape;1095;p13"/>
            <p:cNvSpPr/>
            <p:nvPr/>
          </p:nvSpPr>
          <p:spPr>
            <a:xfrm>
              <a:off x="6060928"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6" name="Google Shape;1096;p13"/>
            <p:cNvSpPr/>
            <p:nvPr/>
          </p:nvSpPr>
          <p:spPr>
            <a:xfrm>
              <a:off x="6411840"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7" name="Google Shape;1097;p13"/>
            <p:cNvSpPr/>
            <p:nvPr/>
          </p:nvSpPr>
          <p:spPr>
            <a:xfrm>
              <a:off x="6762368"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3"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8" name="Google Shape;1098;p13"/>
            <p:cNvSpPr/>
            <p:nvPr/>
          </p:nvSpPr>
          <p:spPr>
            <a:xfrm>
              <a:off x="7113248" y="-197971"/>
              <a:ext cx="181024" cy="365792"/>
            </a:xfrm>
            <a:custGeom>
              <a:rect b="b" l="l" r="r" t="t"/>
              <a:pathLst>
                <a:path extrusionOk="0" h="11431" w="5657">
                  <a:moveTo>
                    <a:pt x="2834" y="0"/>
                  </a:moveTo>
                  <a:cubicBezTo>
                    <a:pt x="1263"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9" name="Google Shape;1099;p13"/>
            <p:cNvSpPr/>
            <p:nvPr/>
          </p:nvSpPr>
          <p:spPr>
            <a:xfrm>
              <a:off x="7464160" y="-197971"/>
              <a:ext cx="180992" cy="365792"/>
            </a:xfrm>
            <a:custGeom>
              <a:rect b="b" l="l" r="r" t="t"/>
              <a:pathLst>
                <a:path extrusionOk="0" h="11431" w="5656">
                  <a:moveTo>
                    <a:pt x="2834" y="0"/>
                  </a:moveTo>
                  <a:cubicBezTo>
                    <a:pt x="1274"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0" name="Google Shape;1100;p13"/>
            <p:cNvSpPr/>
            <p:nvPr/>
          </p:nvSpPr>
          <p:spPr>
            <a:xfrm>
              <a:off x="781542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1" name="Google Shape;1101;p13"/>
            <p:cNvSpPr/>
            <p:nvPr/>
          </p:nvSpPr>
          <p:spPr>
            <a:xfrm>
              <a:off x="8166336"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2" name="Google Shape;1102;p13"/>
            <p:cNvSpPr/>
            <p:nvPr/>
          </p:nvSpPr>
          <p:spPr>
            <a:xfrm>
              <a:off x="8517248"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3" name="Google Shape;1103;p13"/>
            <p:cNvSpPr/>
            <p:nvPr/>
          </p:nvSpPr>
          <p:spPr>
            <a:xfrm>
              <a:off x="8868128" y="-197971"/>
              <a:ext cx="181024" cy="365792"/>
            </a:xfrm>
            <a:custGeom>
              <a:rect b="b" l="l" r="r" t="t"/>
              <a:pathLst>
                <a:path extrusionOk="0" h="11431" w="5657">
                  <a:moveTo>
                    <a:pt x="2835" y="0"/>
                  </a:moveTo>
                  <a:cubicBezTo>
                    <a:pt x="1275" y="0"/>
                    <a:pt x="1" y="1262"/>
                    <a:pt x="1" y="2822"/>
                  </a:cubicBezTo>
                  <a:lnTo>
                    <a:pt x="1" y="11430"/>
                  </a:lnTo>
                  <a:lnTo>
                    <a:pt x="5656" y="11430"/>
                  </a:lnTo>
                  <a:lnTo>
                    <a:pt x="5656" y="2822"/>
                  </a:lnTo>
                  <a:cubicBezTo>
                    <a:pt x="5656" y="1262"/>
                    <a:pt x="4394" y="0"/>
                    <a:pt x="283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104" name="Google Shape;1104;p13"/>
          <p:cNvSpPr/>
          <p:nvPr/>
        </p:nvSpPr>
        <p:spPr>
          <a:xfrm>
            <a:off x="0" y="4795400"/>
            <a:ext cx="9144000" cy="355733"/>
          </a:xfrm>
          <a:custGeom>
            <a:rect b="b" l="l" r="r" t="t"/>
            <a:pathLst>
              <a:path extrusionOk="0" h="10442" w="285750">
                <a:moveTo>
                  <a:pt x="0" y="0"/>
                </a:moveTo>
                <a:lnTo>
                  <a:pt x="0" y="10442"/>
                </a:lnTo>
                <a:lnTo>
                  <a:pt x="285750" y="10442"/>
                </a:lnTo>
                <a:lnTo>
                  <a:pt x="285750"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5" name="Google Shape;1105;p13"/>
          <p:cNvSpPr/>
          <p:nvPr/>
        </p:nvSpPr>
        <p:spPr>
          <a:xfrm>
            <a:off x="0" y="4840402"/>
            <a:ext cx="9144000" cy="310730"/>
          </a:xfrm>
          <a:custGeom>
            <a:rect b="b" l="l" r="r" t="t"/>
            <a:pathLst>
              <a:path extrusionOk="0" h="9121" w="285750">
                <a:moveTo>
                  <a:pt x="0" y="1"/>
                </a:moveTo>
                <a:lnTo>
                  <a:pt x="0" y="9121"/>
                </a:lnTo>
                <a:lnTo>
                  <a:pt x="285750" y="9121"/>
                </a:lnTo>
                <a:lnTo>
                  <a:pt x="285750" y="1"/>
                </a:ln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
  <p:cSld name="CUSTOM_1">
    <p:spTree>
      <p:nvGrpSpPr>
        <p:cNvPr id="1106" name="Shape 1106"/>
        <p:cNvGrpSpPr/>
        <p:nvPr/>
      </p:nvGrpSpPr>
      <p:grpSpPr>
        <a:xfrm>
          <a:off x="0" y="0"/>
          <a:ext cx="0" cy="0"/>
          <a:chOff x="0" y="0"/>
          <a:chExt cx="0" cy="0"/>
        </a:xfrm>
      </p:grpSpPr>
      <p:sp>
        <p:nvSpPr>
          <p:cNvPr id="1107" name="Google Shape;1107;p14"/>
          <p:cNvSpPr txBox="1"/>
          <p:nvPr>
            <p:ph idx="1" type="subTitle"/>
          </p:nvPr>
        </p:nvSpPr>
        <p:spPr>
          <a:xfrm>
            <a:off x="5318500" y="2362688"/>
            <a:ext cx="2640600" cy="1009500"/>
          </a:xfrm>
          <a:prstGeom prst="rect">
            <a:avLst/>
          </a:prstGeom>
        </p:spPr>
        <p:txBody>
          <a:bodyPr anchorCtr="0" anchor="t" bIns="91425" lIns="91425" spcFirstLastPara="1" rIns="91425" wrap="square" tIns="91425">
            <a:noAutofit/>
          </a:bodyPr>
          <a:lstStyle>
            <a:lvl1pPr lvl="0" rtl="0" algn="r">
              <a:lnSpc>
                <a:spcPct val="100000"/>
              </a:lnSpc>
              <a:spcBef>
                <a:spcPts val="0"/>
              </a:spcBef>
              <a:spcAft>
                <a:spcPts val="0"/>
              </a:spcAft>
              <a:buSzPts val="1400"/>
              <a:buNone/>
              <a:defRPr/>
            </a:lvl1pPr>
            <a:lvl2pPr lvl="1" rtl="0" algn="r">
              <a:lnSpc>
                <a:spcPct val="100000"/>
              </a:lnSpc>
              <a:spcBef>
                <a:spcPts val="0"/>
              </a:spcBef>
              <a:spcAft>
                <a:spcPts val="0"/>
              </a:spcAft>
              <a:buSzPts val="1400"/>
              <a:buNone/>
              <a:defRPr/>
            </a:lvl2pPr>
            <a:lvl3pPr lvl="2" rtl="0" algn="r">
              <a:lnSpc>
                <a:spcPct val="100000"/>
              </a:lnSpc>
              <a:spcBef>
                <a:spcPts val="0"/>
              </a:spcBef>
              <a:spcAft>
                <a:spcPts val="0"/>
              </a:spcAft>
              <a:buSzPts val="1400"/>
              <a:buNone/>
              <a:defRPr/>
            </a:lvl3pPr>
            <a:lvl4pPr lvl="3" rtl="0" algn="r">
              <a:lnSpc>
                <a:spcPct val="100000"/>
              </a:lnSpc>
              <a:spcBef>
                <a:spcPts val="0"/>
              </a:spcBef>
              <a:spcAft>
                <a:spcPts val="0"/>
              </a:spcAft>
              <a:buSzPts val="1400"/>
              <a:buNone/>
              <a:defRPr/>
            </a:lvl4pPr>
            <a:lvl5pPr lvl="4" rtl="0" algn="r">
              <a:lnSpc>
                <a:spcPct val="100000"/>
              </a:lnSpc>
              <a:spcBef>
                <a:spcPts val="0"/>
              </a:spcBef>
              <a:spcAft>
                <a:spcPts val="0"/>
              </a:spcAft>
              <a:buSzPts val="1400"/>
              <a:buNone/>
              <a:defRPr/>
            </a:lvl5pPr>
            <a:lvl6pPr lvl="5" rtl="0" algn="r">
              <a:lnSpc>
                <a:spcPct val="100000"/>
              </a:lnSpc>
              <a:spcBef>
                <a:spcPts val="0"/>
              </a:spcBef>
              <a:spcAft>
                <a:spcPts val="0"/>
              </a:spcAft>
              <a:buSzPts val="1400"/>
              <a:buNone/>
              <a:defRPr/>
            </a:lvl6pPr>
            <a:lvl7pPr lvl="6" rtl="0" algn="r">
              <a:lnSpc>
                <a:spcPct val="100000"/>
              </a:lnSpc>
              <a:spcBef>
                <a:spcPts val="0"/>
              </a:spcBef>
              <a:spcAft>
                <a:spcPts val="0"/>
              </a:spcAft>
              <a:buSzPts val="1400"/>
              <a:buNone/>
              <a:defRPr/>
            </a:lvl7pPr>
            <a:lvl8pPr lvl="7" rtl="0" algn="r">
              <a:lnSpc>
                <a:spcPct val="100000"/>
              </a:lnSpc>
              <a:spcBef>
                <a:spcPts val="0"/>
              </a:spcBef>
              <a:spcAft>
                <a:spcPts val="0"/>
              </a:spcAft>
              <a:buSzPts val="1400"/>
              <a:buNone/>
              <a:defRPr/>
            </a:lvl8pPr>
            <a:lvl9pPr lvl="8" rtl="0" algn="r">
              <a:lnSpc>
                <a:spcPct val="100000"/>
              </a:lnSpc>
              <a:spcBef>
                <a:spcPts val="0"/>
              </a:spcBef>
              <a:spcAft>
                <a:spcPts val="0"/>
              </a:spcAft>
              <a:buSzPts val="1400"/>
              <a:buNone/>
              <a:defRPr/>
            </a:lvl9pPr>
          </a:lstStyle>
          <a:p/>
        </p:txBody>
      </p:sp>
      <p:sp>
        <p:nvSpPr>
          <p:cNvPr id="1108" name="Google Shape;1108;p14"/>
          <p:cNvSpPr txBox="1"/>
          <p:nvPr>
            <p:ph type="title"/>
          </p:nvPr>
        </p:nvSpPr>
        <p:spPr>
          <a:xfrm>
            <a:off x="715100" y="478675"/>
            <a:ext cx="7704000" cy="572700"/>
          </a:xfrm>
          <a:prstGeom prst="rect">
            <a:avLst/>
          </a:prstGeom>
          <a:ln>
            <a:noFill/>
          </a:ln>
        </p:spPr>
        <p:txBody>
          <a:bodyPr anchorCtr="0" anchor="t" bIns="91425" lIns="91425" spcFirstLastPara="1" rIns="91425" wrap="square" tIns="91425">
            <a:noAutofit/>
          </a:bodyPr>
          <a:lstStyle>
            <a:lvl1pPr lvl="0" rtl="0" algn="ctr">
              <a:spcBef>
                <a:spcPts val="0"/>
              </a:spcBef>
              <a:spcAft>
                <a:spcPts val="0"/>
              </a:spcAft>
              <a:buSzPts val="3500"/>
              <a:buNone/>
              <a:defRPr/>
            </a:lvl1pPr>
            <a:lvl2pPr lvl="1" rtl="0" algn="r">
              <a:spcBef>
                <a:spcPts val="0"/>
              </a:spcBef>
              <a:spcAft>
                <a:spcPts val="0"/>
              </a:spcAft>
              <a:buSzPts val="3500"/>
              <a:buNone/>
              <a:defRPr/>
            </a:lvl2pPr>
            <a:lvl3pPr lvl="2" rtl="0" algn="r">
              <a:spcBef>
                <a:spcPts val="0"/>
              </a:spcBef>
              <a:spcAft>
                <a:spcPts val="0"/>
              </a:spcAft>
              <a:buSzPts val="3500"/>
              <a:buNone/>
              <a:defRPr/>
            </a:lvl3pPr>
            <a:lvl4pPr lvl="3" rtl="0" algn="r">
              <a:spcBef>
                <a:spcPts val="0"/>
              </a:spcBef>
              <a:spcAft>
                <a:spcPts val="0"/>
              </a:spcAft>
              <a:buSzPts val="3500"/>
              <a:buNone/>
              <a:defRPr/>
            </a:lvl4pPr>
            <a:lvl5pPr lvl="4" rtl="0" algn="r">
              <a:spcBef>
                <a:spcPts val="0"/>
              </a:spcBef>
              <a:spcAft>
                <a:spcPts val="0"/>
              </a:spcAft>
              <a:buSzPts val="3500"/>
              <a:buNone/>
              <a:defRPr/>
            </a:lvl5pPr>
            <a:lvl6pPr lvl="5" rtl="0" algn="r">
              <a:spcBef>
                <a:spcPts val="0"/>
              </a:spcBef>
              <a:spcAft>
                <a:spcPts val="0"/>
              </a:spcAft>
              <a:buSzPts val="3500"/>
              <a:buNone/>
              <a:defRPr/>
            </a:lvl6pPr>
            <a:lvl7pPr lvl="6" rtl="0" algn="r">
              <a:spcBef>
                <a:spcPts val="0"/>
              </a:spcBef>
              <a:spcAft>
                <a:spcPts val="0"/>
              </a:spcAft>
              <a:buSzPts val="3500"/>
              <a:buNone/>
              <a:defRPr/>
            </a:lvl7pPr>
            <a:lvl8pPr lvl="7" rtl="0" algn="r">
              <a:spcBef>
                <a:spcPts val="0"/>
              </a:spcBef>
              <a:spcAft>
                <a:spcPts val="0"/>
              </a:spcAft>
              <a:buSzPts val="3500"/>
              <a:buNone/>
              <a:defRPr/>
            </a:lvl8pPr>
            <a:lvl9pPr lvl="8" rtl="0" algn="r">
              <a:spcBef>
                <a:spcPts val="0"/>
              </a:spcBef>
              <a:spcAft>
                <a:spcPts val="0"/>
              </a:spcAft>
              <a:buSzPts val="3500"/>
              <a:buNone/>
              <a:defRPr/>
            </a:lvl9pPr>
          </a:lstStyle>
          <a:p/>
        </p:txBody>
      </p:sp>
      <p:grpSp>
        <p:nvGrpSpPr>
          <p:cNvPr id="1109" name="Google Shape;1109;p14"/>
          <p:cNvGrpSpPr/>
          <p:nvPr/>
        </p:nvGrpSpPr>
        <p:grpSpPr>
          <a:xfrm>
            <a:off x="0" y="-312275"/>
            <a:ext cx="9144000" cy="678208"/>
            <a:chOff x="0" y="-312275"/>
            <a:chExt cx="9144000" cy="678208"/>
          </a:xfrm>
        </p:grpSpPr>
        <p:sp>
          <p:nvSpPr>
            <p:cNvPr id="1110" name="Google Shape;1110;p14"/>
            <p:cNvSpPr/>
            <p:nvPr/>
          </p:nvSpPr>
          <p:spPr>
            <a:xfrm>
              <a:off x="0" y="-312275"/>
              <a:ext cx="9144000" cy="678208"/>
            </a:xfrm>
            <a:custGeom>
              <a:rect b="b" l="l" r="r" t="t"/>
              <a:pathLst>
                <a:path extrusionOk="0" h="21194" w="285750">
                  <a:moveTo>
                    <a:pt x="0" y="0"/>
                  </a:moveTo>
                  <a:lnTo>
                    <a:pt x="0" y="21193"/>
                  </a:lnTo>
                  <a:lnTo>
                    <a:pt x="285750" y="21193"/>
                  </a:lnTo>
                  <a:lnTo>
                    <a:pt x="285750"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1" name="Google Shape;1111;p14"/>
            <p:cNvSpPr/>
            <p:nvPr/>
          </p:nvSpPr>
          <p:spPr>
            <a:xfrm>
              <a:off x="0" y="242061"/>
              <a:ext cx="9144000" cy="123104"/>
            </a:xfrm>
            <a:custGeom>
              <a:rect b="b" l="l" r="r" t="t"/>
              <a:pathLst>
                <a:path extrusionOk="0" h="3847" w="285750">
                  <a:moveTo>
                    <a:pt x="0" y="1"/>
                  </a:moveTo>
                  <a:lnTo>
                    <a:pt x="0" y="3847"/>
                  </a:lnTo>
                  <a:lnTo>
                    <a:pt x="285750" y="3847"/>
                  </a:lnTo>
                  <a:lnTo>
                    <a:pt x="285750" y="1"/>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2" name="Google Shape;1112;p14"/>
            <p:cNvSpPr/>
            <p:nvPr/>
          </p:nvSpPr>
          <p:spPr>
            <a:xfrm>
              <a:off x="9446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3" name="Google Shape;1113;p14"/>
            <p:cNvSpPr/>
            <p:nvPr/>
          </p:nvSpPr>
          <p:spPr>
            <a:xfrm>
              <a:off x="445376"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4" name="Google Shape;1114;p14"/>
            <p:cNvSpPr/>
            <p:nvPr/>
          </p:nvSpPr>
          <p:spPr>
            <a:xfrm>
              <a:off x="796288"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5" name="Google Shape;1115;p14"/>
            <p:cNvSpPr/>
            <p:nvPr/>
          </p:nvSpPr>
          <p:spPr>
            <a:xfrm>
              <a:off x="1147168" y="-197971"/>
              <a:ext cx="181024" cy="365792"/>
            </a:xfrm>
            <a:custGeom>
              <a:rect b="b" l="l" r="r" t="t"/>
              <a:pathLst>
                <a:path extrusionOk="0" h="11431" w="5657">
                  <a:moveTo>
                    <a:pt x="2834" y="0"/>
                  </a:moveTo>
                  <a:cubicBezTo>
                    <a:pt x="1275"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6" name="Google Shape;1116;p14"/>
            <p:cNvSpPr/>
            <p:nvPr/>
          </p:nvSpPr>
          <p:spPr>
            <a:xfrm>
              <a:off x="1498080" y="-197971"/>
              <a:ext cx="181376" cy="365792"/>
            </a:xfrm>
            <a:custGeom>
              <a:rect b="b" l="l" r="r" t="t"/>
              <a:pathLst>
                <a:path extrusionOk="0" h="11431" w="5668">
                  <a:moveTo>
                    <a:pt x="2834" y="0"/>
                  </a:moveTo>
                  <a:cubicBezTo>
                    <a:pt x="1274" y="0"/>
                    <a:pt x="0" y="1262"/>
                    <a:pt x="0" y="2822"/>
                  </a:cubicBezTo>
                  <a:lnTo>
                    <a:pt x="0" y="11430"/>
                  </a:lnTo>
                  <a:lnTo>
                    <a:pt x="5668" y="11430"/>
                  </a:lnTo>
                  <a:lnTo>
                    <a:pt x="5668" y="2822"/>
                  </a:lnTo>
                  <a:cubicBezTo>
                    <a:pt x="5668"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7" name="Google Shape;1117;p14"/>
            <p:cNvSpPr/>
            <p:nvPr/>
          </p:nvSpPr>
          <p:spPr>
            <a:xfrm>
              <a:off x="184934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8" name="Google Shape;1118;p14"/>
            <p:cNvSpPr/>
            <p:nvPr/>
          </p:nvSpPr>
          <p:spPr>
            <a:xfrm>
              <a:off x="2200256" y="-197971"/>
              <a:ext cx="181024" cy="365792"/>
            </a:xfrm>
            <a:custGeom>
              <a:rect b="b" l="l" r="r" t="t"/>
              <a:pathLst>
                <a:path extrusionOk="0" h="11431" w="5657">
                  <a:moveTo>
                    <a:pt x="2834" y="0"/>
                  </a:moveTo>
                  <a:cubicBezTo>
                    <a:pt x="1263"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9" name="Google Shape;1119;p14"/>
            <p:cNvSpPr/>
            <p:nvPr/>
          </p:nvSpPr>
          <p:spPr>
            <a:xfrm>
              <a:off x="2550784"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0" name="Google Shape;1120;p14"/>
            <p:cNvSpPr/>
            <p:nvPr/>
          </p:nvSpPr>
          <p:spPr>
            <a:xfrm>
              <a:off x="2901696" y="-197971"/>
              <a:ext cx="180992" cy="365792"/>
            </a:xfrm>
            <a:custGeom>
              <a:rect b="b" l="l" r="r" t="t"/>
              <a:pathLst>
                <a:path extrusionOk="0" h="11431" w="5656">
                  <a:moveTo>
                    <a:pt x="2834" y="0"/>
                  </a:moveTo>
                  <a:cubicBezTo>
                    <a:pt x="1262" y="0"/>
                    <a:pt x="0" y="1262"/>
                    <a:pt x="0" y="2822"/>
                  </a:cubicBezTo>
                  <a:lnTo>
                    <a:pt x="0" y="11430"/>
                  </a:lnTo>
                  <a:lnTo>
                    <a:pt x="5655" y="11430"/>
                  </a:lnTo>
                  <a:lnTo>
                    <a:pt x="5655" y="2822"/>
                  </a:lnTo>
                  <a:cubicBezTo>
                    <a:pt x="5655"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1" name="Google Shape;1121;p14"/>
            <p:cNvSpPr/>
            <p:nvPr/>
          </p:nvSpPr>
          <p:spPr>
            <a:xfrm>
              <a:off x="3252960"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2" name="Google Shape;1122;p14"/>
            <p:cNvSpPr/>
            <p:nvPr/>
          </p:nvSpPr>
          <p:spPr>
            <a:xfrm>
              <a:off x="3603872"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3" name="Google Shape;1123;p14"/>
            <p:cNvSpPr/>
            <p:nvPr/>
          </p:nvSpPr>
          <p:spPr>
            <a:xfrm>
              <a:off x="3954752" y="-197971"/>
              <a:ext cx="181024" cy="365792"/>
            </a:xfrm>
            <a:custGeom>
              <a:rect b="b" l="l" r="r" t="t"/>
              <a:pathLst>
                <a:path extrusionOk="0" h="11431" w="5657">
                  <a:moveTo>
                    <a:pt x="2835" y="0"/>
                  </a:moveTo>
                  <a:cubicBezTo>
                    <a:pt x="1263" y="0"/>
                    <a:pt x="1" y="1262"/>
                    <a:pt x="1" y="2822"/>
                  </a:cubicBezTo>
                  <a:lnTo>
                    <a:pt x="1" y="11430"/>
                  </a:lnTo>
                  <a:lnTo>
                    <a:pt x="5656" y="11430"/>
                  </a:lnTo>
                  <a:lnTo>
                    <a:pt x="5656" y="2822"/>
                  </a:lnTo>
                  <a:cubicBezTo>
                    <a:pt x="5656" y="1262"/>
                    <a:pt x="4394" y="0"/>
                    <a:pt x="283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4" name="Google Shape;1124;p14"/>
            <p:cNvSpPr/>
            <p:nvPr/>
          </p:nvSpPr>
          <p:spPr>
            <a:xfrm>
              <a:off x="4305664" y="-197971"/>
              <a:ext cx="180992" cy="365792"/>
            </a:xfrm>
            <a:custGeom>
              <a:rect b="b" l="l" r="r" t="t"/>
              <a:pathLst>
                <a:path extrusionOk="0" h="11431" w="5656">
                  <a:moveTo>
                    <a:pt x="2834" y="0"/>
                  </a:moveTo>
                  <a:cubicBezTo>
                    <a:pt x="1275"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5" name="Google Shape;1125;p14"/>
            <p:cNvSpPr/>
            <p:nvPr/>
          </p:nvSpPr>
          <p:spPr>
            <a:xfrm>
              <a:off x="4656960"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6" name="Google Shape;1126;p14"/>
            <p:cNvSpPr/>
            <p:nvPr/>
          </p:nvSpPr>
          <p:spPr>
            <a:xfrm>
              <a:off x="5007840"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94"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7" name="Google Shape;1127;p14"/>
            <p:cNvSpPr/>
            <p:nvPr/>
          </p:nvSpPr>
          <p:spPr>
            <a:xfrm>
              <a:off x="5358752"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8" name="Google Shape;1128;p14"/>
            <p:cNvSpPr/>
            <p:nvPr/>
          </p:nvSpPr>
          <p:spPr>
            <a:xfrm>
              <a:off x="5709664" y="-197971"/>
              <a:ext cx="180992" cy="365792"/>
            </a:xfrm>
            <a:custGeom>
              <a:rect b="b" l="l" r="r" t="t"/>
              <a:pathLst>
                <a:path extrusionOk="0" h="11431" w="5656">
                  <a:moveTo>
                    <a:pt x="2834" y="0"/>
                  </a:moveTo>
                  <a:cubicBezTo>
                    <a:pt x="1274" y="0"/>
                    <a:pt x="0" y="1262"/>
                    <a:pt x="0" y="2822"/>
                  </a:cubicBezTo>
                  <a:lnTo>
                    <a:pt x="0" y="11430"/>
                  </a:lnTo>
                  <a:lnTo>
                    <a:pt x="5656" y="11430"/>
                  </a:lnTo>
                  <a:lnTo>
                    <a:pt x="5656" y="2822"/>
                  </a:lnTo>
                  <a:cubicBezTo>
                    <a:pt x="5656"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9" name="Google Shape;1129;p14"/>
            <p:cNvSpPr/>
            <p:nvPr/>
          </p:nvSpPr>
          <p:spPr>
            <a:xfrm>
              <a:off x="6060928"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0" name="Google Shape;1130;p14"/>
            <p:cNvSpPr/>
            <p:nvPr/>
          </p:nvSpPr>
          <p:spPr>
            <a:xfrm>
              <a:off x="6411840"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1" name="Google Shape;1131;p14"/>
            <p:cNvSpPr/>
            <p:nvPr/>
          </p:nvSpPr>
          <p:spPr>
            <a:xfrm>
              <a:off x="6762368"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3"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2" name="Google Shape;1132;p14"/>
            <p:cNvSpPr/>
            <p:nvPr/>
          </p:nvSpPr>
          <p:spPr>
            <a:xfrm>
              <a:off x="7113248" y="-197971"/>
              <a:ext cx="181024" cy="365792"/>
            </a:xfrm>
            <a:custGeom>
              <a:rect b="b" l="l" r="r" t="t"/>
              <a:pathLst>
                <a:path extrusionOk="0" h="11431" w="5657">
                  <a:moveTo>
                    <a:pt x="2834" y="0"/>
                  </a:moveTo>
                  <a:cubicBezTo>
                    <a:pt x="1263"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3" name="Google Shape;1133;p14"/>
            <p:cNvSpPr/>
            <p:nvPr/>
          </p:nvSpPr>
          <p:spPr>
            <a:xfrm>
              <a:off x="7464160" y="-197971"/>
              <a:ext cx="180992" cy="365792"/>
            </a:xfrm>
            <a:custGeom>
              <a:rect b="b" l="l" r="r" t="t"/>
              <a:pathLst>
                <a:path extrusionOk="0" h="11431" w="5656">
                  <a:moveTo>
                    <a:pt x="2834" y="0"/>
                  </a:moveTo>
                  <a:cubicBezTo>
                    <a:pt x="1274"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4" name="Google Shape;1134;p14"/>
            <p:cNvSpPr/>
            <p:nvPr/>
          </p:nvSpPr>
          <p:spPr>
            <a:xfrm>
              <a:off x="781542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5" name="Google Shape;1135;p14"/>
            <p:cNvSpPr/>
            <p:nvPr/>
          </p:nvSpPr>
          <p:spPr>
            <a:xfrm>
              <a:off x="8166336"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6" name="Google Shape;1136;p14"/>
            <p:cNvSpPr/>
            <p:nvPr/>
          </p:nvSpPr>
          <p:spPr>
            <a:xfrm>
              <a:off x="8517248"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7" name="Google Shape;1137;p14"/>
            <p:cNvSpPr/>
            <p:nvPr/>
          </p:nvSpPr>
          <p:spPr>
            <a:xfrm>
              <a:off x="8868128" y="-197971"/>
              <a:ext cx="181024" cy="365792"/>
            </a:xfrm>
            <a:custGeom>
              <a:rect b="b" l="l" r="r" t="t"/>
              <a:pathLst>
                <a:path extrusionOk="0" h="11431" w="5657">
                  <a:moveTo>
                    <a:pt x="2835" y="0"/>
                  </a:moveTo>
                  <a:cubicBezTo>
                    <a:pt x="1275" y="0"/>
                    <a:pt x="1" y="1262"/>
                    <a:pt x="1" y="2822"/>
                  </a:cubicBezTo>
                  <a:lnTo>
                    <a:pt x="1" y="11430"/>
                  </a:lnTo>
                  <a:lnTo>
                    <a:pt x="5656" y="11430"/>
                  </a:lnTo>
                  <a:lnTo>
                    <a:pt x="5656" y="2822"/>
                  </a:lnTo>
                  <a:cubicBezTo>
                    <a:pt x="5656" y="1262"/>
                    <a:pt x="4394" y="0"/>
                    <a:pt x="283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138" name="Google Shape;1138;p14"/>
          <p:cNvGrpSpPr/>
          <p:nvPr/>
        </p:nvGrpSpPr>
        <p:grpSpPr>
          <a:xfrm>
            <a:off x="0" y="4795400"/>
            <a:ext cx="9144000" cy="355733"/>
            <a:chOff x="0" y="4795400"/>
            <a:chExt cx="9144000" cy="355733"/>
          </a:xfrm>
        </p:grpSpPr>
        <p:sp>
          <p:nvSpPr>
            <p:cNvPr id="1139" name="Google Shape;1139;p14"/>
            <p:cNvSpPr/>
            <p:nvPr/>
          </p:nvSpPr>
          <p:spPr>
            <a:xfrm>
              <a:off x="0" y="4795400"/>
              <a:ext cx="9144000" cy="355733"/>
            </a:xfrm>
            <a:custGeom>
              <a:rect b="b" l="l" r="r" t="t"/>
              <a:pathLst>
                <a:path extrusionOk="0" h="10442" w="285750">
                  <a:moveTo>
                    <a:pt x="0" y="0"/>
                  </a:moveTo>
                  <a:lnTo>
                    <a:pt x="0" y="10442"/>
                  </a:lnTo>
                  <a:lnTo>
                    <a:pt x="285750" y="10442"/>
                  </a:lnTo>
                  <a:lnTo>
                    <a:pt x="285750"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0" name="Google Shape;1140;p14"/>
            <p:cNvSpPr/>
            <p:nvPr/>
          </p:nvSpPr>
          <p:spPr>
            <a:xfrm>
              <a:off x="0" y="4840402"/>
              <a:ext cx="9144000" cy="310730"/>
            </a:xfrm>
            <a:custGeom>
              <a:rect b="b" l="l" r="r" t="t"/>
              <a:pathLst>
                <a:path extrusionOk="0" h="9121" w="285750">
                  <a:moveTo>
                    <a:pt x="0" y="1"/>
                  </a:moveTo>
                  <a:lnTo>
                    <a:pt x="0" y="9121"/>
                  </a:lnTo>
                  <a:lnTo>
                    <a:pt x="285750" y="9121"/>
                  </a:lnTo>
                  <a:lnTo>
                    <a:pt x="285750" y="1"/>
                  </a:ln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1">
  <p:cSld name="TITLE_AND_BODY_1">
    <p:spTree>
      <p:nvGrpSpPr>
        <p:cNvPr id="1141" name="Shape 1141"/>
        <p:cNvGrpSpPr/>
        <p:nvPr/>
      </p:nvGrpSpPr>
      <p:grpSpPr>
        <a:xfrm>
          <a:off x="0" y="0"/>
          <a:ext cx="0" cy="0"/>
          <a:chOff x="0" y="0"/>
          <a:chExt cx="0" cy="0"/>
        </a:xfrm>
      </p:grpSpPr>
      <p:sp>
        <p:nvSpPr>
          <p:cNvPr id="1142" name="Google Shape;1142;p15"/>
          <p:cNvSpPr txBox="1"/>
          <p:nvPr>
            <p:ph type="title"/>
          </p:nvPr>
        </p:nvSpPr>
        <p:spPr>
          <a:xfrm>
            <a:off x="720000" y="478675"/>
            <a:ext cx="7704000" cy="572700"/>
          </a:xfrm>
          <a:prstGeom prst="rect">
            <a:avLst/>
          </a:prstGeom>
          <a:ln>
            <a:noFill/>
          </a:ln>
        </p:spPr>
        <p:txBody>
          <a:bodyPr anchorCtr="0" anchor="t" bIns="91425" lIns="91425" spcFirstLastPara="1" rIns="91425" wrap="square" tIns="91425">
            <a:noAutofit/>
          </a:bodyPr>
          <a:lstStyle>
            <a:lvl1pPr lvl="0" rtl="0" algn="ctr">
              <a:spcBef>
                <a:spcPts val="0"/>
              </a:spcBef>
              <a:spcAft>
                <a:spcPts val="0"/>
              </a:spcAft>
              <a:buSzPts val="3500"/>
              <a:buNone/>
              <a:defRPr/>
            </a:lvl1pPr>
            <a:lvl2pPr lvl="1" rtl="0" algn="ctr">
              <a:spcBef>
                <a:spcPts val="0"/>
              </a:spcBef>
              <a:spcAft>
                <a:spcPts val="0"/>
              </a:spcAft>
              <a:buSzPts val="3500"/>
              <a:buNone/>
              <a:defRPr/>
            </a:lvl2pPr>
            <a:lvl3pPr lvl="2" rtl="0" algn="ctr">
              <a:spcBef>
                <a:spcPts val="0"/>
              </a:spcBef>
              <a:spcAft>
                <a:spcPts val="0"/>
              </a:spcAft>
              <a:buSzPts val="3500"/>
              <a:buNone/>
              <a:defRPr/>
            </a:lvl3pPr>
            <a:lvl4pPr lvl="3" rtl="0" algn="ctr">
              <a:spcBef>
                <a:spcPts val="0"/>
              </a:spcBef>
              <a:spcAft>
                <a:spcPts val="0"/>
              </a:spcAft>
              <a:buSzPts val="3500"/>
              <a:buNone/>
              <a:defRPr/>
            </a:lvl4pPr>
            <a:lvl5pPr lvl="4" rtl="0" algn="ctr">
              <a:spcBef>
                <a:spcPts val="0"/>
              </a:spcBef>
              <a:spcAft>
                <a:spcPts val="0"/>
              </a:spcAft>
              <a:buSzPts val="3500"/>
              <a:buNone/>
              <a:defRPr/>
            </a:lvl5pPr>
            <a:lvl6pPr lvl="5" rtl="0" algn="ctr">
              <a:spcBef>
                <a:spcPts val="0"/>
              </a:spcBef>
              <a:spcAft>
                <a:spcPts val="0"/>
              </a:spcAft>
              <a:buSzPts val="3500"/>
              <a:buNone/>
              <a:defRPr/>
            </a:lvl6pPr>
            <a:lvl7pPr lvl="6" rtl="0" algn="ctr">
              <a:spcBef>
                <a:spcPts val="0"/>
              </a:spcBef>
              <a:spcAft>
                <a:spcPts val="0"/>
              </a:spcAft>
              <a:buSzPts val="3500"/>
              <a:buNone/>
              <a:defRPr/>
            </a:lvl7pPr>
            <a:lvl8pPr lvl="7" rtl="0" algn="ctr">
              <a:spcBef>
                <a:spcPts val="0"/>
              </a:spcBef>
              <a:spcAft>
                <a:spcPts val="0"/>
              </a:spcAft>
              <a:buSzPts val="3500"/>
              <a:buNone/>
              <a:defRPr/>
            </a:lvl8pPr>
            <a:lvl9pPr lvl="8" rtl="0" algn="ctr">
              <a:spcBef>
                <a:spcPts val="0"/>
              </a:spcBef>
              <a:spcAft>
                <a:spcPts val="0"/>
              </a:spcAft>
              <a:buSzPts val="3500"/>
              <a:buNone/>
              <a:defRPr/>
            </a:lvl9pPr>
          </a:lstStyle>
          <a:p/>
        </p:txBody>
      </p:sp>
      <p:sp>
        <p:nvSpPr>
          <p:cNvPr id="1143" name="Google Shape;1143;p15"/>
          <p:cNvSpPr txBox="1"/>
          <p:nvPr>
            <p:ph idx="1" type="body"/>
          </p:nvPr>
        </p:nvSpPr>
        <p:spPr>
          <a:xfrm>
            <a:off x="991950" y="1381100"/>
            <a:ext cx="7160100" cy="1603200"/>
          </a:xfrm>
          <a:prstGeom prst="rect">
            <a:avLst/>
          </a:prstGeom>
        </p:spPr>
        <p:txBody>
          <a:bodyPr anchorCtr="0" anchor="t" bIns="91425" lIns="91425" spcFirstLastPara="1" rIns="91425" wrap="square" tIns="91425">
            <a:noAutofit/>
          </a:bodyPr>
          <a:lstStyle>
            <a:lvl1pPr indent="-317500" lvl="0" marL="457200" rtl="0">
              <a:lnSpc>
                <a:spcPct val="100000"/>
              </a:lnSpc>
              <a:spcBef>
                <a:spcPts val="0"/>
              </a:spcBef>
              <a:spcAft>
                <a:spcPts val="0"/>
              </a:spcAft>
              <a:buSzPts val="1400"/>
              <a:buFont typeface="Darker Grotesque SemiBold"/>
              <a:buChar char="●"/>
              <a:defRPr/>
            </a:lvl1pPr>
            <a:lvl2pPr indent="-317500" lvl="1" marL="914400" rtl="0">
              <a:lnSpc>
                <a:spcPct val="115000"/>
              </a:lnSpc>
              <a:spcBef>
                <a:spcPts val="0"/>
              </a:spcBef>
              <a:spcAft>
                <a:spcPts val="0"/>
              </a:spcAft>
              <a:buSzPts val="1400"/>
              <a:buFont typeface="Darker Grotesque SemiBold"/>
              <a:buChar char="○"/>
              <a:defRPr/>
            </a:lvl2pPr>
            <a:lvl3pPr indent="-317500" lvl="2" marL="1371600" rtl="0">
              <a:lnSpc>
                <a:spcPct val="115000"/>
              </a:lnSpc>
              <a:spcBef>
                <a:spcPts val="0"/>
              </a:spcBef>
              <a:spcAft>
                <a:spcPts val="0"/>
              </a:spcAft>
              <a:buSzPts val="1400"/>
              <a:buFont typeface="Darker Grotesque SemiBold"/>
              <a:buChar char="■"/>
              <a:defRPr/>
            </a:lvl3pPr>
            <a:lvl4pPr indent="-317500" lvl="3" marL="1828800" rtl="0">
              <a:lnSpc>
                <a:spcPct val="115000"/>
              </a:lnSpc>
              <a:spcBef>
                <a:spcPts val="0"/>
              </a:spcBef>
              <a:spcAft>
                <a:spcPts val="0"/>
              </a:spcAft>
              <a:buSzPts val="1400"/>
              <a:buFont typeface="Darker Grotesque SemiBold"/>
              <a:buChar char="●"/>
              <a:defRPr/>
            </a:lvl4pPr>
            <a:lvl5pPr indent="-317500" lvl="4" marL="2286000" rtl="0">
              <a:lnSpc>
                <a:spcPct val="115000"/>
              </a:lnSpc>
              <a:spcBef>
                <a:spcPts val="0"/>
              </a:spcBef>
              <a:spcAft>
                <a:spcPts val="0"/>
              </a:spcAft>
              <a:buSzPts val="1400"/>
              <a:buFont typeface="Darker Grotesque SemiBold"/>
              <a:buChar char="○"/>
              <a:defRPr/>
            </a:lvl5pPr>
            <a:lvl6pPr indent="-317500" lvl="5" marL="2743200" rtl="0">
              <a:lnSpc>
                <a:spcPct val="115000"/>
              </a:lnSpc>
              <a:spcBef>
                <a:spcPts val="0"/>
              </a:spcBef>
              <a:spcAft>
                <a:spcPts val="0"/>
              </a:spcAft>
              <a:buSzPts val="1400"/>
              <a:buFont typeface="Darker Grotesque SemiBold"/>
              <a:buChar char="■"/>
              <a:defRPr/>
            </a:lvl6pPr>
            <a:lvl7pPr indent="-317500" lvl="6" marL="3200400" rtl="0">
              <a:lnSpc>
                <a:spcPct val="115000"/>
              </a:lnSpc>
              <a:spcBef>
                <a:spcPts val="0"/>
              </a:spcBef>
              <a:spcAft>
                <a:spcPts val="0"/>
              </a:spcAft>
              <a:buSzPts val="1400"/>
              <a:buFont typeface="Darker Grotesque SemiBold"/>
              <a:buChar char="●"/>
              <a:defRPr/>
            </a:lvl7pPr>
            <a:lvl8pPr indent="-317500" lvl="7" marL="3657600" rtl="0">
              <a:lnSpc>
                <a:spcPct val="115000"/>
              </a:lnSpc>
              <a:spcBef>
                <a:spcPts val="0"/>
              </a:spcBef>
              <a:spcAft>
                <a:spcPts val="0"/>
              </a:spcAft>
              <a:buSzPts val="1400"/>
              <a:buFont typeface="Darker Grotesque SemiBold"/>
              <a:buChar char="○"/>
              <a:defRPr/>
            </a:lvl8pPr>
            <a:lvl9pPr indent="-317500" lvl="8" marL="4114800" rtl="0">
              <a:lnSpc>
                <a:spcPct val="115000"/>
              </a:lnSpc>
              <a:spcBef>
                <a:spcPts val="0"/>
              </a:spcBef>
              <a:spcAft>
                <a:spcPts val="0"/>
              </a:spcAft>
              <a:buSzPts val="1400"/>
              <a:buFont typeface="Darker Grotesque SemiBold"/>
              <a:buChar char="■"/>
              <a:defRPr/>
            </a:lvl9pPr>
          </a:lstStyle>
          <a:p/>
        </p:txBody>
      </p:sp>
      <p:grpSp>
        <p:nvGrpSpPr>
          <p:cNvPr id="1144" name="Google Shape;1144;p15"/>
          <p:cNvGrpSpPr/>
          <p:nvPr/>
        </p:nvGrpSpPr>
        <p:grpSpPr>
          <a:xfrm>
            <a:off x="0" y="-312275"/>
            <a:ext cx="9144000" cy="678208"/>
            <a:chOff x="0" y="-312275"/>
            <a:chExt cx="9144000" cy="678208"/>
          </a:xfrm>
        </p:grpSpPr>
        <p:sp>
          <p:nvSpPr>
            <p:cNvPr id="1145" name="Google Shape;1145;p15"/>
            <p:cNvSpPr/>
            <p:nvPr/>
          </p:nvSpPr>
          <p:spPr>
            <a:xfrm>
              <a:off x="0" y="-312275"/>
              <a:ext cx="9144000" cy="678208"/>
            </a:xfrm>
            <a:custGeom>
              <a:rect b="b" l="l" r="r" t="t"/>
              <a:pathLst>
                <a:path extrusionOk="0" h="21194" w="285750">
                  <a:moveTo>
                    <a:pt x="0" y="0"/>
                  </a:moveTo>
                  <a:lnTo>
                    <a:pt x="0" y="21193"/>
                  </a:lnTo>
                  <a:lnTo>
                    <a:pt x="285750" y="21193"/>
                  </a:lnTo>
                  <a:lnTo>
                    <a:pt x="285750"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6" name="Google Shape;1146;p15"/>
            <p:cNvSpPr/>
            <p:nvPr/>
          </p:nvSpPr>
          <p:spPr>
            <a:xfrm>
              <a:off x="0" y="242061"/>
              <a:ext cx="9144000" cy="123104"/>
            </a:xfrm>
            <a:custGeom>
              <a:rect b="b" l="l" r="r" t="t"/>
              <a:pathLst>
                <a:path extrusionOk="0" h="3847" w="285750">
                  <a:moveTo>
                    <a:pt x="0" y="1"/>
                  </a:moveTo>
                  <a:lnTo>
                    <a:pt x="0" y="3847"/>
                  </a:lnTo>
                  <a:lnTo>
                    <a:pt x="285750" y="3847"/>
                  </a:lnTo>
                  <a:lnTo>
                    <a:pt x="285750" y="1"/>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7" name="Google Shape;1147;p15"/>
            <p:cNvSpPr/>
            <p:nvPr/>
          </p:nvSpPr>
          <p:spPr>
            <a:xfrm>
              <a:off x="9446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8" name="Google Shape;1148;p15"/>
            <p:cNvSpPr/>
            <p:nvPr/>
          </p:nvSpPr>
          <p:spPr>
            <a:xfrm>
              <a:off x="445376"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9" name="Google Shape;1149;p15"/>
            <p:cNvSpPr/>
            <p:nvPr/>
          </p:nvSpPr>
          <p:spPr>
            <a:xfrm>
              <a:off x="796288"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0" name="Google Shape;1150;p15"/>
            <p:cNvSpPr/>
            <p:nvPr/>
          </p:nvSpPr>
          <p:spPr>
            <a:xfrm>
              <a:off x="1147168" y="-197971"/>
              <a:ext cx="181024" cy="365792"/>
            </a:xfrm>
            <a:custGeom>
              <a:rect b="b" l="l" r="r" t="t"/>
              <a:pathLst>
                <a:path extrusionOk="0" h="11431" w="5657">
                  <a:moveTo>
                    <a:pt x="2834" y="0"/>
                  </a:moveTo>
                  <a:cubicBezTo>
                    <a:pt x="1275"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1" name="Google Shape;1151;p15"/>
            <p:cNvSpPr/>
            <p:nvPr/>
          </p:nvSpPr>
          <p:spPr>
            <a:xfrm>
              <a:off x="1498080" y="-197971"/>
              <a:ext cx="181376" cy="365792"/>
            </a:xfrm>
            <a:custGeom>
              <a:rect b="b" l="l" r="r" t="t"/>
              <a:pathLst>
                <a:path extrusionOk="0" h="11431" w="5668">
                  <a:moveTo>
                    <a:pt x="2834" y="0"/>
                  </a:moveTo>
                  <a:cubicBezTo>
                    <a:pt x="1274" y="0"/>
                    <a:pt x="0" y="1262"/>
                    <a:pt x="0" y="2822"/>
                  </a:cubicBezTo>
                  <a:lnTo>
                    <a:pt x="0" y="11430"/>
                  </a:lnTo>
                  <a:lnTo>
                    <a:pt x="5668" y="11430"/>
                  </a:lnTo>
                  <a:lnTo>
                    <a:pt x="5668" y="2822"/>
                  </a:lnTo>
                  <a:cubicBezTo>
                    <a:pt x="5668"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2" name="Google Shape;1152;p15"/>
            <p:cNvSpPr/>
            <p:nvPr/>
          </p:nvSpPr>
          <p:spPr>
            <a:xfrm>
              <a:off x="184934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3" name="Google Shape;1153;p15"/>
            <p:cNvSpPr/>
            <p:nvPr/>
          </p:nvSpPr>
          <p:spPr>
            <a:xfrm>
              <a:off x="2200256" y="-197971"/>
              <a:ext cx="181024" cy="365792"/>
            </a:xfrm>
            <a:custGeom>
              <a:rect b="b" l="l" r="r" t="t"/>
              <a:pathLst>
                <a:path extrusionOk="0" h="11431" w="5657">
                  <a:moveTo>
                    <a:pt x="2834" y="0"/>
                  </a:moveTo>
                  <a:cubicBezTo>
                    <a:pt x="1263"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4" name="Google Shape;1154;p15"/>
            <p:cNvSpPr/>
            <p:nvPr/>
          </p:nvSpPr>
          <p:spPr>
            <a:xfrm>
              <a:off x="2550784"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5" name="Google Shape;1155;p15"/>
            <p:cNvSpPr/>
            <p:nvPr/>
          </p:nvSpPr>
          <p:spPr>
            <a:xfrm>
              <a:off x="2901696" y="-197971"/>
              <a:ext cx="180992" cy="365792"/>
            </a:xfrm>
            <a:custGeom>
              <a:rect b="b" l="l" r="r" t="t"/>
              <a:pathLst>
                <a:path extrusionOk="0" h="11431" w="5656">
                  <a:moveTo>
                    <a:pt x="2834" y="0"/>
                  </a:moveTo>
                  <a:cubicBezTo>
                    <a:pt x="1262" y="0"/>
                    <a:pt x="0" y="1262"/>
                    <a:pt x="0" y="2822"/>
                  </a:cubicBezTo>
                  <a:lnTo>
                    <a:pt x="0" y="11430"/>
                  </a:lnTo>
                  <a:lnTo>
                    <a:pt x="5655" y="11430"/>
                  </a:lnTo>
                  <a:lnTo>
                    <a:pt x="5655" y="2822"/>
                  </a:lnTo>
                  <a:cubicBezTo>
                    <a:pt x="5655"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6" name="Google Shape;1156;p15"/>
            <p:cNvSpPr/>
            <p:nvPr/>
          </p:nvSpPr>
          <p:spPr>
            <a:xfrm>
              <a:off x="3252960"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7" name="Google Shape;1157;p15"/>
            <p:cNvSpPr/>
            <p:nvPr/>
          </p:nvSpPr>
          <p:spPr>
            <a:xfrm>
              <a:off x="3603872"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8" name="Google Shape;1158;p15"/>
            <p:cNvSpPr/>
            <p:nvPr/>
          </p:nvSpPr>
          <p:spPr>
            <a:xfrm>
              <a:off x="3954752" y="-197971"/>
              <a:ext cx="181024" cy="365792"/>
            </a:xfrm>
            <a:custGeom>
              <a:rect b="b" l="l" r="r" t="t"/>
              <a:pathLst>
                <a:path extrusionOk="0" h="11431" w="5657">
                  <a:moveTo>
                    <a:pt x="2835" y="0"/>
                  </a:moveTo>
                  <a:cubicBezTo>
                    <a:pt x="1263" y="0"/>
                    <a:pt x="1" y="1262"/>
                    <a:pt x="1" y="2822"/>
                  </a:cubicBezTo>
                  <a:lnTo>
                    <a:pt x="1" y="11430"/>
                  </a:lnTo>
                  <a:lnTo>
                    <a:pt x="5656" y="11430"/>
                  </a:lnTo>
                  <a:lnTo>
                    <a:pt x="5656" y="2822"/>
                  </a:lnTo>
                  <a:cubicBezTo>
                    <a:pt x="5656" y="1262"/>
                    <a:pt x="4394" y="0"/>
                    <a:pt x="283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9" name="Google Shape;1159;p15"/>
            <p:cNvSpPr/>
            <p:nvPr/>
          </p:nvSpPr>
          <p:spPr>
            <a:xfrm>
              <a:off x="4305664" y="-197971"/>
              <a:ext cx="180992" cy="365792"/>
            </a:xfrm>
            <a:custGeom>
              <a:rect b="b" l="l" r="r" t="t"/>
              <a:pathLst>
                <a:path extrusionOk="0" h="11431" w="5656">
                  <a:moveTo>
                    <a:pt x="2834" y="0"/>
                  </a:moveTo>
                  <a:cubicBezTo>
                    <a:pt x="1275"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0" name="Google Shape;1160;p15"/>
            <p:cNvSpPr/>
            <p:nvPr/>
          </p:nvSpPr>
          <p:spPr>
            <a:xfrm>
              <a:off x="4656960"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1" name="Google Shape;1161;p15"/>
            <p:cNvSpPr/>
            <p:nvPr/>
          </p:nvSpPr>
          <p:spPr>
            <a:xfrm>
              <a:off x="5007840"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94"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2" name="Google Shape;1162;p15"/>
            <p:cNvSpPr/>
            <p:nvPr/>
          </p:nvSpPr>
          <p:spPr>
            <a:xfrm>
              <a:off x="5358752"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3" name="Google Shape;1163;p15"/>
            <p:cNvSpPr/>
            <p:nvPr/>
          </p:nvSpPr>
          <p:spPr>
            <a:xfrm>
              <a:off x="5709664" y="-197971"/>
              <a:ext cx="180992" cy="365792"/>
            </a:xfrm>
            <a:custGeom>
              <a:rect b="b" l="l" r="r" t="t"/>
              <a:pathLst>
                <a:path extrusionOk="0" h="11431" w="5656">
                  <a:moveTo>
                    <a:pt x="2834" y="0"/>
                  </a:moveTo>
                  <a:cubicBezTo>
                    <a:pt x="1274" y="0"/>
                    <a:pt x="0" y="1262"/>
                    <a:pt x="0" y="2822"/>
                  </a:cubicBezTo>
                  <a:lnTo>
                    <a:pt x="0" y="11430"/>
                  </a:lnTo>
                  <a:lnTo>
                    <a:pt x="5656" y="11430"/>
                  </a:lnTo>
                  <a:lnTo>
                    <a:pt x="5656" y="2822"/>
                  </a:lnTo>
                  <a:cubicBezTo>
                    <a:pt x="5656"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4" name="Google Shape;1164;p15"/>
            <p:cNvSpPr/>
            <p:nvPr/>
          </p:nvSpPr>
          <p:spPr>
            <a:xfrm>
              <a:off x="6060928"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5" name="Google Shape;1165;p15"/>
            <p:cNvSpPr/>
            <p:nvPr/>
          </p:nvSpPr>
          <p:spPr>
            <a:xfrm>
              <a:off x="6411840"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6" name="Google Shape;1166;p15"/>
            <p:cNvSpPr/>
            <p:nvPr/>
          </p:nvSpPr>
          <p:spPr>
            <a:xfrm>
              <a:off x="6762368"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3"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7" name="Google Shape;1167;p15"/>
            <p:cNvSpPr/>
            <p:nvPr/>
          </p:nvSpPr>
          <p:spPr>
            <a:xfrm>
              <a:off x="7113248" y="-197971"/>
              <a:ext cx="181024" cy="365792"/>
            </a:xfrm>
            <a:custGeom>
              <a:rect b="b" l="l" r="r" t="t"/>
              <a:pathLst>
                <a:path extrusionOk="0" h="11431" w="5657">
                  <a:moveTo>
                    <a:pt x="2834" y="0"/>
                  </a:moveTo>
                  <a:cubicBezTo>
                    <a:pt x="1263"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8" name="Google Shape;1168;p15"/>
            <p:cNvSpPr/>
            <p:nvPr/>
          </p:nvSpPr>
          <p:spPr>
            <a:xfrm>
              <a:off x="7464160" y="-197971"/>
              <a:ext cx="180992" cy="365792"/>
            </a:xfrm>
            <a:custGeom>
              <a:rect b="b" l="l" r="r" t="t"/>
              <a:pathLst>
                <a:path extrusionOk="0" h="11431" w="5656">
                  <a:moveTo>
                    <a:pt x="2834" y="0"/>
                  </a:moveTo>
                  <a:cubicBezTo>
                    <a:pt x="1274"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9" name="Google Shape;1169;p15"/>
            <p:cNvSpPr/>
            <p:nvPr/>
          </p:nvSpPr>
          <p:spPr>
            <a:xfrm>
              <a:off x="781542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0" name="Google Shape;1170;p15"/>
            <p:cNvSpPr/>
            <p:nvPr/>
          </p:nvSpPr>
          <p:spPr>
            <a:xfrm>
              <a:off x="8166336"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1" name="Google Shape;1171;p15"/>
            <p:cNvSpPr/>
            <p:nvPr/>
          </p:nvSpPr>
          <p:spPr>
            <a:xfrm>
              <a:off x="8517248"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2" name="Google Shape;1172;p15"/>
            <p:cNvSpPr/>
            <p:nvPr/>
          </p:nvSpPr>
          <p:spPr>
            <a:xfrm>
              <a:off x="8868128" y="-197971"/>
              <a:ext cx="181024" cy="365792"/>
            </a:xfrm>
            <a:custGeom>
              <a:rect b="b" l="l" r="r" t="t"/>
              <a:pathLst>
                <a:path extrusionOk="0" h="11431" w="5657">
                  <a:moveTo>
                    <a:pt x="2835" y="0"/>
                  </a:moveTo>
                  <a:cubicBezTo>
                    <a:pt x="1275" y="0"/>
                    <a:pt x="1" y="1262"/>
                    <a:pt x="1" y="2822"/>
                  </a:cubicBezTo>
                  <a:lnTo>
                    <a:pt x="1" y="11430"/>
                  </a:lnTo>
                  <a:lnTo>
                    <a:pt x="5656" y="11430"/>
                  </a:lnTo>
                  <a:lnTo>
                    <a:pt x="5656" y="2822"/>
                  </a:lnTo>
                  <a:cubicBezTo>
                    <a:pt x="5656" y="1262"/>
                    <a:pt x="4394" y="0"/>
                    <a:pt x="283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173" name="Google Shape;1173;p15"/>
          <p:cNvGrpSpPr/>
          <p:nvPr/>
        </p:nvGrpSpPr>
        <p:grpSpPr>
          <a:xfrm>
            <a:off x="0" y="4795400"/>
            <a:ext cx="9144000" cy="355733"/>
            <a:chOff x="0" y="4795400"/>
            <a:chExt cx="9144000" cy="355733"/>
          </a:xfrm>
        </p:grpSpPr>
        <p:sp>
          <p:nvSpPr>
            <p:cNvPr id="1174" name="Google Shape;1174;p15"/>
            <p:cNvSpPr/>
            <p:nvPr/>
          </p:nvSpPr>
          <p:spPr>
            <a:xfrm>
              <a:off x="0" y="4795400"/>
              <a:ext cx="9144000" cy="355733"/>
            </a:xfrm>
            <a:custGeom>
              <a:rect b="b" l="l" r="r" t="t"/>
              <a:pathLst>
                <a:path extrusionOk="0" h="10442" w="285750">
                  <a:moveTo>
                    <a:pt x="0" y="0"/>
                  </a:moveTo>
                  <a:lnTo>
                    <a:pt x="0" y="10442"/>
                  </a:lnTo>
                  <a:lnTo>
                    <a:pt x="285750" y="10442"/>
                  </a:lnTo>
                  <a:lnTo>
                    <a:pt x="285750"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5" name="Google Shape;1175;p15"/>
            <p:cNvSpPr/>
            <p:nvPr/>
          </p:nvSpPr>
          <p:spPr>
            <a:xfrm>
              <a:off x="0" y="4840402"/>
              <a:ext cx="9144000" cy="310730"/>
            </a:xfrm>
            <a:custGeom>
              <a:rect b="b" l="l" r="r" t="t"/>
              <a:pathLst>
                <a:path extrusionOk="0" h="9121" w="285750">
                  <a:moveTo>
                    <a:pt x="0" y="1"/>
                  </a:moveTo>
                  <a:lnTo>
                    <a:pt x="0" y="9121"/>
                  </a:lnTo>
                  <a:lnTo>
                    <a:pt x="285750" y="9121"/>
                  </a:lnTo>
                  <a:lnTo>
                    <a:pt x="285750" y="1"/>
                  </a:ln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2">
  <p:cSld name="TITLE_AND_BODY_1_1">
    <p:spTree>
      <p:nvGrpSpPr>
        <p:cNvPr id="1176" name="Shape 1176"/>
        <p:cNvGrpSpPr/>
        <p:nvPr/>
      </p:nvGrpSpPr>
      <p:grpSpPr>
        <a:xfrm>
          <a:off x="0" y="0"/>
          <a:ext cx="0" cy="0"/>
          <a:chOff x="0" y="0"/>
          <a:chExt cx="0" cy="0"/>
        </a:xfrm>
      </p:grpSpPr>
      <p:sp>
        <p:nvSpPr>
          <p:cNvPr id="1177" name="Google Shape;1177;p16"/>
          <p:cNvSpPr txBox="1"/>
          <p:nvPr>
            <p:ph type="title"/>
          </p:nvPr>
        </p:nvSpPr>
        <p:spPr>
          <a:xfrm>
            <a:off x="720000" y="478675"/>
            <a:ext cx="7704000" cy="572700"/>
          </a:xfrm>
          <a:prstGeom prst="rect">
            <a:avLst/>
          </a:prstGeom>
          <a:ln>
            <a:noFill/>
          </a:ln>
        </p:spPr>
        <p:txBody>
          <a:bodyPr anchorCtr="0" anchor="t" bIns="91425" lIns="91425" spcFirstLastPara="1" rIns="91425" wrap="square" tIns="91425">
            <a:noAutofit/>
          </a:bodyPr>
          <a:lstStyle>
            <a:lvl1pPr lvl="0" rtl="0" algn="ctr">
              <a:spcBef>
                <a:spcPts val="0"/>
              </a:spcBef>
              <a:spcAft>
                <a:spcPts val="0"/>
              </a:spcAft>
              <a:buSzPts val="3500"/>
              <a:buNone/>
              <a:defRPr/>
            </a:lvl1pPr>
            <a:lvl2pPr lvl="1" rtl="0" algn="ctr">
              <a:spcBef>
                <a:spcPts val="0"/>
              </a:spcBef>
              <a:spcAft>
                <a:spcPts val="0"/>
              </a:spcAft>
              <a:buSzPts val="3500"/>
              <a:buNone/>
              <a:defRPr/>
            </a:lvl2pPr>
            <a:lvl3pPr lvl="2" rtl="0" algn="ctr">
              <a:spcBef>
                <a:spcPts val="0"/>
              </a:spcBef>
              <a:spcAft>
                <a:spcPts val="0"/>
              </a:spcAft>
              <a:buSzPts val="3500"/>
              <a:buNone/>
              <a:defRPr/>
            </a:lvl3pPr>
            <a:lvl4pPr lvl="3" rtl="0" algn="ctr">
              <a:spcBef>
                <a:spcPts val="0"/>
              </a:spcBef>
              <a:spcAft>
                <a:spcPts val="0"/>
              </a:spcAft>
              <a:buSzPts val="3500"/>
              <a:buNone/>
              <a:defRPr/>
            </a:lvl4pPr>
            <a:lvl5pPr lvl="4" rtl="0" algn="ctr">
              <a:spcBef>
                <a:spcPts val="0"/>
              </a:spcBef>
              <a:spcAft>
                <a:spcPts val="0"/>
              </a:spcAft>
              <a:buSzPts val="3500"/>
              <a:buNone/>
              <a:defRPr/>
            </a:lvl5pPr>
            <a:lvl6pPr lvl="5" rtl="0" algn="ctr">
              <a:spcBef>
                <a:spcPts val="0"/>
              </a:spcBef>
              <a:spcAft>
                <a:spcPts val="0"/>
              </a:spcAft>
              <a:buSzPts val="3500"/>
              <a:buNone/>
              <a:defRPr/>
            </a:lvl6pPr>
            <a:lvl7pPr lvl="6" rtl="0" algn="ctr">
              <a:spcBef>
                <a:spcPts val="0"/>
              </a:spcBef>
              <a:spcAft>
                <a:spcPts val="0"/>
              </a:spcAft>
              <a:buSzPts val="3500"/>
              <a:buNone/>
              <a:defRPr/>
            </a:lvl7pPr>
            <a:lvl8pPr lvl="7" rtl="0" algn="ctr">
              <a:spcBef>
                <a:spcPts val="0"/>
              </a:spcBef>
              <a:spcAft>
                <a:spcPts val="0"/>
              </a:spcAft>
              <a:buSzPts val="3500"/>
              <a:buNone/>
              <a:defRPr/>
            </a:lvl8pPr>
            <a:lvl9pPr lvl="8" rtl="0" algn="ctr">
              <a:spcBef>
                <a:spcPts val="0"/>
              </a:spcBef>
              <a:spcAft>
                <a:spcPts val="0"/>
              </a:spcAft>
              <a:buSzPts val="3500"/>
              <a:buNone/>
              <a:defRPr/>
            </a:lvl9pPr>
          </a:lstStyle>
          <a:p/>
        </p:txBody>
      </p:sp>
      <p:sp>
        <p:nvSpPr>
          <p:cNvPr id="1178" name="Google Shape;1178;p16"/>
          <p:cNvSpPr txBox="1"/>
          <p:nvPr>
            <p:ph idx="1" type="body"/>
          </p:nvPr>
        </p:nvSpPr>
        <p:spPr>
          <a:xfrm>
            <a:off x="991950" y="1381100"/>
            <a:ext cx="7160100" cy="2767800"/>
          </a:xfrm>
          <a:prstGeom prst="rect">
            <a:avLst/>
          </a:prstGeom>
        </p:spPr>
        <p:txBody>
          <a:bodyPr anchorCtr="0" anchor="t" bIns="91425" lIns="91425" spcFirstLastPara="1" rIns="91425" wrap="square" tIns="91425">
            <a:noAutofit/>
          </a:bodyPr>
          <a:lstStyle>
            <a:lvl1pPr indent="-317500" lvl="0" marL="457200" rtl="0">
              <a:lnSpc>
                <a:spcPct val="100000"/>
              </a:lnSpc>
              <a:spcBef>
                <a:spcPts val="0"/>
              </a:spcBef>
              <a:spcAft>
                <a:spcPts val="0"/>
              </a:spcAft>
              <a:buSzPts val="1400"/>
              <a:buFont typeface="Darker Grotesque SemiBold"/>
              <a:buChar char="●"/>
              <a:defRPr/>
            </a:lvl1pPr>
            <a:lvl2pPr indent="-317500" lvl="1" marL="914400" rtl="0">
              <a:lnSpc>
                <a:spcPct val="115000"/>
              </a:lnSpc>
              <a:spcBef>
                <a:spcPts val="0"/>
              </a:spcBef>
              <a:spcAft>
                <a:spcPts val="0"/>
              </a:spcAft>
              <a:buSzPts val="1400"/>
              <a:buFont typeface="Darker Grotesque SemiBold"/>
              <a:buChar char="○"/>
              <a:defRPr/>
            </a:lvl2pPr>
            <a:lvl3pPr indent="-317500" lvl="2" marL="1371600" rtl="0">
              <a:lnSpc>
                <a:spcPct val="115000"/>
              </a:lnSpc>
              <a:spcBef>
                <a:spcPts val="0"/>
              </a:spcBef>
              <a:spcAft>
                <a:spcPts val="0"/>
              </a:spcAft>
              <a:buSzPts val="1400"/>
              <a:buFont typeface="Darker Grotesque SemiBold"/>
              <a:buChar char="■"/>
              <a:defRPr/>
            </a:lvl3pPr>
            <a:lvl4pPr indent="-317500" lvl="3" marL="1828800" rtl="0">
              <a:lnSpc>
                <a:spcPct val="115000"/>
              </a:lnSpc>
              <a:spcBef>
                <a:spcPts val="0"/>
              </a:spcBef>
              <a:spcAft>
                <a:spcPts val="0"/>
              </a:spcAft>
              <a:buSzPts val="1400"/>
              <a:buFont typeface="Darker Grotesque SemiBold"/>
              <a:buChar char="●"/>
              <a:defRPr/>
            </a:lvl4pPr>
            <a:lvl5pPr indent="-317500" lvl="4" marL="2286000" rtl="0">
              <a:lnSpc>
                <a:spcPct val="115000"/>
              </a:lnSpc>
              <a:spcBef>
                <a:spcPts val="0"/>
              </a:spcBef>
              <a:spcAft>
                <a:spcPts val="0"/>
              </a:spcAft>
              <a:buSzPts val="1400"/>
              <a:buFont typeface="Darker Grotesque SemiBold"/>
              <a:buChar char="○"/>
              <a:defRPr/>
            </a:lvl5pPr>
            <a:lvl6pPr indent="-317500" lvl="5" marL="2743200" rtl="0">
              <a:lnSpc>
                <a:spcPct val="115000"/>
              </a:lnSpc>
              <a:spcBef>
                <a:spcPts val="0"/>
              </a:spcBef>
              <a:spcAft>
                <a:spcPts val="0"/>
              </a:spcAft>
              <a:buSzPts val="1400"/>
              <a:buFont typeface="Darker Grotesque SemiBold"/>
              <a:buChar char="■"/>
              <a:defRPr/>
            </a:lvl6pPr>
            <a:lvl7pPr indent="-317500" lvl="6" marL="3200400" rtl="0">
              <a:lnSpc>
                <a:spcPct val="115000"/>
              </a:lnSpc>
              <a:spcBef>
                <a:spcPts val="0"/>
              </a:spcBef>
              <a:spcAft>
                <a:spcPts val="0"/>
              </a:spcAft>
              <a:buSzPts val="1400"/>
              <a:buFont typeface="Darker Grotesque SemiBold"/>
              <a:buChar char="●"/>
              <a:defRPr/>
            </a:lvl7pPr>
            <a:lvl8pPr indent="-317500" lvl="7" marL="3657600" rtl="0">
              <a:lnSpc>
                <a:spcPct val="115000"/>
              </a:lnSpc>
              <a:spcBef>
                <a:spcPts val="0"/>
              </a:spcBef>
              <a:spcAft>
                <a:spcPts val="0"/>
              </a:spcAft>
              <a:buSzPts val="1400"/>
              <a:buFont typeface="Darker Grotesque SemiBold"/>
              <a:buChar char="○"/>
              <a:defRPr/>
            </a:lvl8pPr>
            <a:lvl9pPr indent="-317500" lvl="8" marL="4114800" rtl="0">
              <a:lnSpc>
                <a:spcPct val="115000"/>
              </a:lnSpc>
              <a:spcBef>
                <a:spcPts val="0"/>
              </a:spcBef>
              <a:spcAft>
                <a:spcPts val="0"/>
              </a:spcAft>
              <a:buSzPts val="1400"/>
              <a:buFont typeface="Darker Grotesque SemiBold"/>
              <a:buChar char="■"/>
              <a:defRPr/>
            </a:lvl9pPr>
          </a:lstStyle>
          <a:p/>
        </p:txBody>
      </p:sp>
      <p:grpSp>
        <p:nvGrpSpPr>
          <p:cNvPr id="1179" name="Google Shape;1179;p16"/>
          <p:cNvGrpSpPr/>
          <p:nvPr/>
        </p:nvGrpSpPr>
        <p:grpSpPr>
          <a:xfrm>
            <a:off x="0" y="-312275"/>
            <a:ext cx="9144000" cy="678208"/>
            <a:chOff x="0" y="-312275"/>
            <a:chExt cx="9144000" cy="678208"/>
          </a:xfrm>
        </p:grpSpPr>
        <p:sp>
          <p:nvSpPr>
            <p:cNvPr id="1180" name="Google Shape;1180;p16"/>
            <p:cNvSpPr/>
            <p:nvPr/>
          </p:nvSpPr>
          <p:spPr>
            <a:xfrm>
              <a:off x="0" y="-312275"/>
              <a:ext cx="9144000" cy="678208"/>
            </a:xfrm>
            <a:custGeom>
              <a:rect b="b" l="l" r="r" t="t"/>
              <a:pathLst>
                <a:path extrusionOk="0" h="21194" w="285750">
                  <a:moveTo>
                    <a:pt x="0" y="0"/>
                  </a:moveTo>
                  <a:lnTo>
                    <a:pt x="0" y="21193"/>
                  </a:lnTo>
                  <a:lnTo>
                    <a:pt x="285750" y="21193"/>
                  </a:lnTo>
                  <a:lnTo>
                    <a:pt x="285750"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1" name="Google Shape;1181;p16"/>
            <p:cNvSpPr/>
            <p:nvPr/>
          </p:nvSpPr>
          <p:spPr>
            <a:xfrm>
              <a:off x="0" y="242061"/>
              <a:ext cx="9144000" cy="123104"/>
            </a:xfrm>
            <a:custGeom>
              <a:rect b="b" l="l" r="r" t="t"/>
              <a:pathLst>
                <a:path extrusionOk="0" h="3847" w="285750">
                  <a:moveTo>
                    <a:pt x="0" y="1"/>
                  </a:moveTo>
                  <a:lnTo>
                    <a:pt x="0" y="3847"/>
                  </a:lnTo>
                  <a:lnTo>
                    <a:pt x="285750" y="3847"/>
                  </a:lnTo>
                  <a:lnTo>
                    <a:pt x="285750" y="1"/>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2" name="Google Shape;1182;p16"/>
            <p:cNvSpPr/>
            <p:nvPr/>
          </p:nvSpPr>
          <p:spPr>
            <a:xfrm>
              <a:off x="9446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3" name="Google Shape;1183;p16"/>
            <p:cNvSpPr/>
            <p:nvPr/>
          </p:nvSpPr>
          <p:spPr>
            <a:xfrm>
              <a:off x="445376"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4" name="Google Shape;1184;p16"/>
            <p:cNvSpPr/>
            <p:nvPr/>
          </p:nvSpPr>
          <p:spPr>
            <a:xfrm>
              <a:off x="796288"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5" name="Google Shape;1185;p16"/>
            <p:cNvSpPr/>
            <p:nvPr/>
          </p:nvSpPr>
          <p:spPr>
            <a:xfrm>
              <a:off x="1147168" y="-197971"/>
              <a:ext cx="181024" cy="365792"/>
            </a:xfrm>
            <a:custGeom>
              <a:rect b="b" l="l" r="r" t="t"/>
              <a:pathLst>
                <a:path extrusionOk="0" h="11431" w="5657">
                  <a:moveTo>
                    <a:pt x="2834" y="0"/>
                  </a:moveTo>
                  <a:cubicBezTo>
                    <a:pt x="1275"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6" name="Google Shape;1186;p16"/>
            <p:cNvSpPr/>
            <p:nvPr/>
          </p:nvSpPr>
          <p:spPr>
            <a:xfrm>
              <a:off x="1498080" y="-197971"/>
              <a:ext cx="181376" cy="365792"/>
            </a:xfrm>
            <a:custGeom>
              <a:rect b="b" l="l" r="r" t="t"/>
              <a:pathLst>
                <a:path extrusionOk="0" h="11431" w="5668">
                  <a:moveTo>
                    <a:pt x="2834" y="0"/>
                  </a:moveTo>
                  <a:cubicBezTo>
                    <a:pt x="1274" y="0"/>
                    <a:pt x="0" y="1262"/>
                    <a:pt x="0" y="2822"/>
                  </a:cubicBezTo>
                  <a:lnTo>
                    <a:pt x="0" y="11430"/>
                  </a:lnTo>
                  <a:lnTo>
                    <a:pt x="5668" y="11430"/>
                  </a:lnTo>
                  <a:lnTo>
                    <a:pt x="5668" y="2822"/>
                  </a:lnTo>
                  <a:cubicBezTo>
                    <a:pt x="5668"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7" name="Google Shape;1187;p16"/>
            <p:cNvSpPr/>
            <p:nvPr/>
          </p:nvSpPr>
          <p:spPr>
            <a:xfrm>
              <a:off x="184934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8" name="Google Shape;1188;p16"/>
            <p:cNvSpPr/>
            <p:nvPr/>
          </p:nvSpPr>
          <p:spPr>
            <a:xfrm>
              <a:off x="2200256" y="-197971"/>
              <a:ext cx="181024" cy="365792"/>
            </a:xfrm>
            <a:custGeom>
              <a:rect b="b" l="l" r="r" t="t"/>
              <a:pathLst>
                <a:path extrusionOk="0" h="11431" w="5657">
                  <a:moveTo>
                    <a:pt x="2834" y="0"/>
                  </a:moveTo>
                  <a:cubicBezTo>
                    <a:pt x="1263"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9" name="Google Shape;1189;p16"/>
            <p:cNvSpPr/>
            <p:nvPr/>
          </p:nvSpPr>
          <p:spPr>
            <a:xfrm>
              <a:off x="2550784"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0" name="Google Shape;1190;p16"/>
            <p:cNvSpPr/>
            <p:nvPr/>
          </p:nvSpPr>
          <p:spPr>
            <a:xfrm>
              <a:off x="2901696" y="-197971"/>
              <a:ext cx="180992" cy="365792"/>
            </a:xfrm>
            <a:custGeom>
              <a:rect b="b" l="l" r="r" t="t"/>
              <a:pathLst>
                <a:path extrusionOk="0" h="11431" w="5656">
                  <a:moveTo>
                    <a:pt x="2834" y="0"/>
                  </a:moveTo>
                  <a:cubicBezTo>
                    <a:pt x="1262" y="0"/>
                    <a:pt x="0" y="1262"/>
                    <a:pt x="0" y="2822"/>
                  </a:cubicBezTo>
                  <a:lnTo>
                    <a:pt x="0" y="11430"/>
                  </a:lnTo>
                  <a:lnTo>
                    <a:pt x="5655" y="11430"/>
                  </a:lnTo>
                  <a:lnTo>
                    <a:pt x="5655" y="2822"/>
                  </a:lnTo>
                  <a:cubicBezTo>
                    <a:pt x="5655"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1" name="Google Shape;1191;p16"/>
            <p:cNvSpPr/>
            <p:nvPr/>
          </p:nvSpPr>
          <p:spPr>
            <a:xfrm>
              <a:off x="3252960"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2" name="Google Shape;1192;p16"/>
            <p:cNvSpPr/>
            <p:nvPr/>
          </p:nvSpPr>
          <p:spPr>
            <a:xfrm>
              <a:off x="3603872"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3" name="Google Shape;1193;p16"/>
            <p:cNvSpPr/>
            <p:nvPr/>
          </p:nvSpPr>
          <p:spPr>
            <a:xfrm>
              <a:off x="3954752" y="-197971"/>
              <a:ext cx="181024" cy="365792"/>
            </a:xfrm>
            <a:custGeom>
              <a:rect b="b" l="l" r="r" t="t"/>
              <a:pathLst>
                <a:path extrusionOk="0" h="11431" w="5657">
                  <a:moveTo>
                    <a:pt x="2835" y="0"/>
                  </a:moveTo>
                  <a:cubicBezTo>
                    <a:pt x="1263" y="0"/>
                    <a:pt x="1" y="1262"/>
                    <a:pt x="1" y="2822"/>
                  </a:cubicBezTo>
                  <a:lnTo>
                    <a:pt x="1" y="11430"/>
                  </a:lnTo>
                  <a:lnTo>
                    <a:pt x="5656" y="11430"/>
                  </a:lnTo>
                  <a:lnTo>
                    <a:pt x="5656" y="2822"/>
                  </a:lnTo>
                  <a:cubicBezTo>
                    <a:pt x="5656" y="1262"/>
                    <a:pt x="4394" y="0"/>
                    <a:pt x="283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4" name="Google Shape;1194;p16"/>
            <p:cNvSpPr/>
            <p:nvPr/>
          </p:nvSpPr>
          <p:spPr>
            <a:xfrm>
              <a:off x="4305664" y="-197971"/>
              <a:ext cx="180992" cy="365792"/>
            </a:xfrm>
            <a:custGeom>
              <a:rect b="b" l="l" r="r" t="t"/>
              <a:pathLst>
                <a:path extrusionOk="0" h="11431" w="5656">
                  <a:moveTo>
                    <a:pt x="2834" y="0"/>
                  </a:moveTo>
                  <a:cubicBezTo>
                    <a:pt x="1275"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5" name="Google Shape;1195;p16"/>
            <p:cNvSpPr/>
            <p:nvPr/>
          </p:nvSpPr>
          <p:spPr>
            <a:xfrm>
              <a:off x="4656960"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6" name="Google Shape;1196;p16"/>
            <p:cNvSpPr/>
            <p:nvPr/>
          </p:nvSpPr>
          <p:spPr>
            <a:xfrm>
              <a:off x="5007840"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94"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7" name="Google Shape;1197;p16"/>
            <p:cNvSpPr/>
            <p:nvPr/>
          </p:nvSpPr>
          <p:spPr>
            <a:xfrm>
              <a:off x="5358752"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8" name="Google Shape;1198;p16"/>
            <p:cNvSpPr/>
            <p:nvPr/>
          </p:nvSpPr>
          <p:spPr>
            <a:xfrm>
              <a:off x="5709664" y="-197971"/>
              <a:ext cx="180992" cy="365792"/>
            </a:xfrm>
            <a:custGeom>
              <a:rect b="b" l="l" r="r" t="t"/>
              <a:pathLst>
                <a:path extrusionOk="0" h="11431" w="5656">
                  <a:moveTo>
                    <a:pt x="2834" y="0"/>
                  </a:moveTo>
                  <a:cubicBezTo>
                    <a:pt x="1274" y="0"/>
                    <a:pt x="0" y="1262"/>
                    <a:pt x="0" y="2822"/>
                  </a:cubicBezTo>
                  <a:lnTo>
                    <a:pt x="0" y="11430"/>
                  </a:lnTo>
                  <a:lnTo>
                    <a:pt x="5656" y="11430"/>
                  </a:lnTo>
                  <a:lnTo>
                    <a:pt x="5656" y="2822"/>
                  </a:lnTo>
                  <a:cubicBezTo>
                    <a:pt x="5656"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9" name="Google Shape;1199;p16"/>
            <p:cNvSpPr/>
            <p:nvPr/>
          </p:nvSpPr>
          <p:spPr>
            <a:xfrm>
              <a:off x="6060928"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0" name="Google Shape;1200;p16"/>
            <p:cNvSpPr/>
            <p:nvPr/>
          </p:nvSpPr>
          <p:spPr>
            <a:xfrm>
              <a:off x="6411840"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1" name="Google Shape;1201;p16"/>
            <p:cNvSpPr/>
            <p:nvPr/>
          </p:nvSpPr>
          <p:spPr>
            <a:xfrm>
              <a:off x="6762368"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3"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2" name="Google Shape;1202;p16"/>
            <p:cNvSpPr/>
            <p:nvPr/>
          </p:nvSpPr>
          <p:spPr>
            <a:xfrm>
              <a:off x="7113248" y="-197971"/>
              <a:ext cx="181024" cy="365792"/>
            </a:xfrm>
            <a:custGeom>
              <a:rect b="b" l="l" r="r" t="t"/>
              <a:pathLst>
                <a:path extrusionOk="0" h="11431" w="5657">
                  <a:moveTo>
                    <a:pt x="2834" y="0"/>
                  </a:moveTo>
                  <a:cubicBezTo>
                    <a:pt x="1263"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3" name="Google Shape;1203;p16"/>
            <p:cNvSpPr/>
            <p:nvPr/>
          </p:nvSpPr>
          <p:spPr>
            <a:xfrm>
              <a:off x="7464160" y="-197971"/>
              <a:ext cx="180992" cy="365792"/>
            </a:xfrm>
            <a:custGeom>
              <a:rect b="b" l="l" r="r" t="t"/>
              <a:pathLst>
                <a:path extrusionOk="0" h="11431" w="5656">
                  <a:moveTo>
                    <a:pt x="2834" y="0"/>
                  </a:moveTo>
                  <a:cubicBezTo>
                    <a:pt x="1274"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4" name="Google Shape;1204;p16"/>
            <p:cNvSpPr/>
            <p:nvPr/>
          </p:nvSpPr>
          <p:spPr>
            <a:xfrm>
              <a:off x="781542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5" name="Google Shape;1205;p16"/>
            <p:cNvSpPr/>
            <p:nvPr/>
          </p:nvSpPr>
          <p:spPr>
            <a:xfrm>
              <a:off x="8166336"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6" name="Google Shape;1206;p16"/>
            <p:cNvSpPr/>
            <p:nvPr/>
          </p:nvSpPr>
          <p:spPr>
            <a:xfrm>
              <a:off x="8517248"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7" name="Google Shape;1207;p16"/>
            <p:cNvSpPr/>
            <p:nvPr/>
          </p:nvSpPr>
          <p:spPr>
            <a:xfrm>
              <a:off x="8868128" y="-197971"/>
              <a:ext cx="181024" cy="365792"/>
            </a:xfrm>
            <a:custGeom>
              <a:rect b="b" l="l" r="r" t="t"/>
              <a:pathLst>
                <a:path extrusionOk="0" h="11431" w="5657">
                  <a:moveTo>
                    <a:pt x="2835" y="0"/>
                  </a:moveTo>
                  <a:cubicBezTo>
                    <a:pt x="1275" y="0"/>
                    <a:pt x="1" y="1262"/>
                    <a:pt x="1" y="2822"/>
                  </a:cubicBezTo>
                  <a:lnTo>
                    <a:pt x="1" y="11430"/>
                  </a:lnTo>
                  <a:lnTo>
                    <a:pt x="5656" y="11430"/>
                  </a:lnTo>
                  <a:lnTo>
                    <a:pt x="5656" y="2822"/>
                  </a:lnTo>
                  <a:cubicBezTo>
                    <a:pt x="5656" y="1262"/>
                    <a:pt x="4394" y="0"/>
                    <a:pt x="283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208" name="Google Shape;1208;p16"/>
          <p:cNvGrpSpPr/>
          <p:nvPr/>
        </p:nvGrpSpPr>
        <p:grpSpPr>
          <a:xfrm>
            <a:off x="0" y="4795400"/>
            <a:ext cx="9144000" cy="355733"/>
            <a:chOff x="0" y="4795400"/>
            <a:chExt cx="9144000" cy="355733"/>
          </a:xfrm>
        </p:grpSpPr>
        <p:sp>
          <p:nvSpPr>
            <p:cNvPr id="1209" name="Google Shape;1209;p16"/>
            <p:cNvSpPr/>
            <p:nvPr/>
          </p:nvSpPr>
          <p:spPr>
            <a:xfrm>
              <a:off x="0" y="4795400"/>
              <a:ext cx="9144000" cy="355733"/>
            </a:xfrm>
            <a:custGeom>
              <a:rect b="b" l="l" r="r" t="t"/>
              <a:pathLst>
                <a:path extrusionOk="0" h="10442" w="285750">
                  <a:moveTo>
                    <a:pt x="0" y="0"/>
                  </a:moveTo>
                  <a:lnTo>
                    <a:pt x="0" y="10442"/>
                  </a:lnTo>
                  <a:lnTo>
                    <a:pt x="285750" y="10442"/>
                  </a:lnTo>
                  <a:lnTo>
                    <a:pt x="285750"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0" name="Google Shape;1210;p16"/>
            <p:cNvSpPr/>
            <p:nvPr/>
          </p:nvSpPr>
          <p:spPr>
            <a:xfrm>
              <a:off x="0" y="4840402"/>
              <a:ext cx="9144000" cy="310730"/>
            </a:xfrm>
            <a:custGeom>
              <a:rect b="b" l="l" r="r" t="t"/>
              <a:pathLst>
                <a:path extrusionOk="0" h="9121" w="285750">
                  <a:moveTo>
                    <a:pt x="0" y="1"/>
                  </a:moveTo>
                  <a:lnTo>
                    <a:pt x="0" y="9121"/>
                  </a:lnTo>
                  <a:lnTo>
                    <a:pt x="285750" y="9121"/>
                  </a:lnTo>
                  <a:lnTo>
                    <a:pt x="285750" y="1"/>
                  </a:ln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hree columns">
  <p:cSld name="BLANK_1_1_1_2">
    <p:spTree>
      <p:nvGrpSpPr>
        <p:cNvPr id="1211" name="Shape 1211"/>
        <p:cNvGrpSpPr/>
        <p:nvPr/>
      </p:nvGrpSpPr>
      <p:grpSpPr>
        <a:xfrm>
          <a:off x="0" y="0"/>
          <a:ext cx="0" cy="0"/>
          <a:chOff x="0" y="0"/>
          <a:chExt cx="0" cy="0"/>
        </a:xfrm>
      </p:grpSpPr>
      <p:sp>
        <p:nvSpPr>
          <p:cNvPr id="1212" name="Google Shape;1212;p17"/>
          <p:cNvSpPr txBox="1"/>
          <p:nvPr>
            <p:ph idx="1" type="subTitle"/>
          </p:nvPr>
        </p:nvSpPr>
        <p:spPr>
          <a:xfrm>
            <a:off x="1097750" y="2344175"/>
            <a:ext cx="2476800" cy="7764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1213" name="Google Shape;1213;p17"/>
          <p:cNvSpPr txBox="1"/>
          <p:nvPr>
            <p:ph idx="2" type="subTitle"/>
          </p:nvPr>
        </p:nvSpPr>
        <p:spPr>
          <a:xfrm>
            <a:off x="3333600" y="3632401"/>
            <a:ext cx="2476800" cy="7764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1214" name="Google Shape;1214;p17"/>
          <p:cNvSpPr txBox="1"/>
          <p:nvPr>
            <p:ph idx="3" type="subTitle"/>
          </p:nvPr>
        </p:nvSpPr>
        <p:spPr>
          <a:xfrm>
            <a:off x="5569450" y="2344175"/>
            <a:ext cx="2476800" cy="7764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1215" name="Google Shape;1215;p17"/>
          <p:cNvSpPr txBox="1"/>
          <p:nvPr>
            <p:ph type="title"/>
          </p:nvPr>
        </p:nvSpPr>
        <p:spPr>
          <a:xfrm>
            <a:off x="720000" y="478675"/>
            <a:ext cx="7704000" cy="572700"/>
          </a:xfrm>
          <a:prstGeom prst="rect">
            <a:avLst/>
          </a:prstGeom>
          <a:ln>
            <a:noFill/>
          </a:ln>
        </p:spPr>
        <p:txBody>
          <a:bodyPr anchorCtr="0" anchor="t" bIns="91425" lIns="91425" spcFirstLastPara="1" rIns="91425" wrap="square" tIns="91425">
            <a:noAutofit/>
          </a:bodyPr>
          <a:lstStyle>
            <a:lvl1pPr lvl="0" rtl="0" algn="ctr">
              <a:spcBef>
                <a:spcPts val="0"/>
              </a:spcBef>
              <a:spcAft>
                <a:spcPts val="0"/>
              </a:spcAft>
              <a:buSzPts val="3500"/>
              <a:buNone/>
              <a:defRPr/>
            </a:lvl1pPr>
            <a:lvl2pPr lvl="1" rtl="0" algn="ctr">
              <a:spcBef>
                <a:spcPts val="0"/>
              </a:spcBef>
              <a:spcAft>
                <a:spcPts val="0"/>
              </a:spcAft>
              <a:buSzPts val="3500"/>
              <a:buNone/>
              <a:defRPr/>
            </a:lvl2pPr>
            <a:lvl3pPr lvl="2" rtl="0" algn="ctr">
              <a:spcBef>
                <a:spcPts val="0"/>
              </a:spcBef>
              <a:spcAft>
                <a:spcPts val="0"/>
              </a:spcAft>
              <a:buSzPts val="3500"/>
              <a:buNone/>
              <a:defRPr/>
            </a:lvl3pPr>
            <a:lvl4pPr lvl="3" rtl="0" algn="ctr">
              <a:spcBef>
                <a:spcPts val="0"/>
              </a:spcBef>
              <a:spcAft>
                <a:spcPts val="0"/>
              </a:spcAft>
              <a:buSzPts val="3500"/>
              <a:buNone/>
              <a:defRPr/>
            </a:lvl4pPr>
            <a:lvl5pPr lvl="4" rtl="0" algn="ctr">
              <a:spcBef>
                <a:spcPts val="0"/>
              </a:spcBef>
              <a:spcAft>
                <a:spcPts val="0"/>
              </a:spcAft>
              <a:buSzPts val="3500"/>
              <a:buNone/>
              <a:defRPr/>
            </a:lvl5pPr>
            <a:lvl6pPr lvl="5" rtl="0" algn="ctr">
              <a:spcBef>
                <a:spcPts val="0"/>
              </a:spcBef>
              <a:spcAft>
                <a:spcPts val="0"/>
              </a:spcAft>
              <a:buSzPts val="3500"/>
              <a:buNone/>
              <a:defRPr/>
            </a:lvl6pPr>
            <a:lvl7pPr lvl="6" rtl="0" algn="ctr">
              <a:spcBef>
                <a:spcPts val="0"/>
              </a:spcBef>
              <a:spcAft>
                <a:spcPts val="0"/>
              </a:spcAft>
              <a:buSzPts val="3500"/>
              <a:buNone/>
              <a:defRPr/>
            </a:lvl7pPr>
            <a:lvl8pPr lvl="7" rtl="0" algn="ctr">
              <a:spcBef>
                <a:spcPts val="0"/>
              </a:spcBef>
              <a:spcAft>
                <a:spcPts val="0"/>
              </a:spcAft>
              <a:buSzPts val="3500"/>
              <a:buNone/>
              <a:defRPr/>
            </a:lvl8pPr>
            <a:lvl9pPr lvl="8" rtl="0" algn="ctr">
              <a:spcBef>
                <a:spcPts val="0"/>
              </a:spcBef>
              <a:spcAft>
                <a:spcPts val="0"/>
              </a:spcAft>
              <a:buSzPts val="3500"/>
              <a:buNone/>
              <a:defRPr/>
            </a:lvl9pPr>
          </a:lstStyle>
          <a:p/>
        </p:txBody>
      </p:sp>
      <p:sp>
        <p:nvSpPr>
          <p:cNvPr id="1216" name="Google Shape;1216;p17"/>
          <p:cNvSpPr txBox="1"/>
          <p:nvPr>
            <p:ph idx="4" type="subTitle"/>
          </p:nvPr>
        </p:nvSpPr>
        <p:spPr>
          <a:xfrm>
            <a:off x="1097750" y="2048725"/>
            <a:ext cx="2476800" cy="447600"/>
          </a:xfrm>
          <a:prstGeom prst="rect">
            <a:avLst/>
          </a:prstGeom>
        </p:spPr>
        <p:txBody>
          <a:bodyPr anchorCtr="0" anchor="b" bIns="91425" lIns="91425" spcFirstLastPara="1" rIns="91425" wrap="square" tIns="91425">
            <a:noAutofit/>
          </a:bodyPr>
          <a:lstStyle>
            <a:lvl1pPr lvl="0" rtl="0" algn="ctr">
              <a:lnSpc>
                <a:spcPct val="100000"/>
              </a:lnSpc>
              <a:spcBef>
                <a:spcPts val="0"/>
              </a:spcBef>
              <a:spcAft>
                <a:spcPts val="0"/>
              </a:spcAft>
              <a:buSzPts val="2400"/>
              <a:buFont typeface="Bebas Neue"/>
              <a:buNone/>
              <a:defRPr sz="2400">
                <a:latin typeface="Amarante"/>
                <a:ea typeface="Amarante"/>
                <a:cs typeface="Amarante"/>
                <a:sym typeface="Amarante"/>
              </a:defRPr>
            </a:lvl1pPr>
            <a:lvl2pPr lvl="1" rtl="0" algn="ctr">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gn="ctr">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rtl="0" algn="ctr">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rtl="0" algn="ctr">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rtl="0" algn="ctr">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rtl="0" algn="ctr">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rtl="0" algn="ctr">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rtl="0" algn="ctr">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p:txBody>
      </p:sp>
      <p:sp>
        <p:nvSpPr>
          <p:cNvPr id="1217" name="Google Shape;1217;p17"/>
          <p:cNvSpPr txBox="1"/>
          <p:nvPr>
            <p:ph idx="5" type="subTitle"/>
          </p:nvPr>
        </p:nvSpPr>
        <p:spPr>
          <a:xfrm>
            <a:off x="5569450" y="2048725"/>
            <a:ext cx="2476800" cy="447600"/>
          </a:xfrm>
          <a:prstGeom prst="rect">
            <a:avLst/>
          </a:prstGeom>
        </p:spPr>
        <p:txBody>
          <a:bodyPr anchorCtr="0" anchor="b" bIns="91425" lIns="91425" spcFirstLastPara="1" rIns="91425" wrap="square" tIns="91425">
            <a:noAutofit/>
          </a:bodyPr>
          <a:lstStyle>
            <a:lvl1pPr lvl="0" rtl="0" algn="ctr">
              <a:lnSpc>
                <a:spcPct val="100000"/>
              </a:lnSpc>
              <a:spcBef>
                <a:spcPts val="0"/>
              </a:spcBef>
              <a:spcAft>
                <a:spcPts val="0"/>
              </a:spcAft>
              <a:buSzPts val="2400"/>
              <a:buFont typeface="Bebas Neue"/>
              <a:buNone/>
              <a:defRPr sz="2400">
                <a:latin typeface="Amarante"/>
                <a:ea typeface="Amarante"/>
                <a:cs typeface="Amarante"/>
                <a:sym typeface="Amarante"/>
              </a:defRPr>
            </a:lvl1pPr>
            <a:lvl2pPr lvl="1" rtl="0" algn="ctr">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gn="ctr">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rtl="0" algn="ctr">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rtl="0" algn="ctr">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rtl="0" algn="ctr">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rtl="0" algn="ctr">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rtl="0" algn="ctr">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rtl="0" algn="ctr">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p:txBody>
      </p:sp>
      <p:sp>
        <p:nvSpPr>
          <p:cNvPr id="1218" name="Google Shape;1218;p17"/>
          <p:cNvSpPr txBox="1"/>
          <p:nvPr>
            <p:ph idx="6" type="subTitle"/>
          </p:nvPr>
        </p:nvSpPr>
        <p:spPr>
          <a:xfrm>
            <a:off x="3333600" y="3337875"/>
            <a:ext cx="2476800" cy="447600"/>
          </a:xfrm>
          <a:prstGeom prst="rect">
            <a:avLst/>
          </a:prstGeom>
        </p:spPr>
        <p:txBody>
          <a:bodyPr anchorCtr="0" anchor="b" bIns="91425" lIns="91425" spcFirstLastPara="1" rIns="91425" wrap="square" tIns="91425">
            <a:noAutofit/>
          </a:bodyPr>
          <a:lstStyle>
            <a:lvl1pPr lvl="0" rtl="0" algn="ctr">
              <a:lnSpc>
                <a:spcPct val="100000"/>
              </a:lnSpc>
              <a:spcBef>
                <a:spcPts val="0"/>
              </a:spcBef>
              <a:spcAft>
                <a:spcPts val="0"/>
              </a:spcAft>
              <a:buSzPts val="2400"/>
              <a:buFont typeface="Bebas Neue"/>
              <a:buNone/>
              <a:defRPr sz="2400">
                <a:latin typeface="Amarante"/>
                <a:ea typeface="Amarante"/>
                <a:cs typeface="Amarante"/>
                <a:sym typeface="Amarante"/>
              </a:defRPr>
            </a:lvl1pPr>
            <a:lvl2pPr lvl="1" rtl="0" algn="ctr">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gn="ctr">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rtl="0" algn="ctr">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rtl="0" algn="ctr">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rtl="0" algn="ctr">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rtl="0" algn="ctr">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rtl="0" algn="ctr">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rtl="0" algn="ctr">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p:txBody>
      </p:sp>
      <p:grpSp>
        <p:nvGrpSpPr>
          <p:cNvPr id="1219" name="Google Shape;1219;p17"/>
          <p:cNvGrpSpPr/>
          <p:nvPr/>
        </p:nvGrpSpPr>
        <p:grpSpPr>
          <a:xfrm>
            <a:off x="0" y="-312275"/>
            <a:ext cx="9144000" cy="678208"/>
            <a:chOff x="0" y="-312275"/>
            <a:chExt cx="9144000" cy="678208"/>
          </a:xfrm>
        </p:grpSpPr>
        <p:sp>
          <p:nvSpPr>
            <p:cNvPr id="1220" name="Google Shape;1220;p17"/>
            <p:cNvSpPr/>
            <p:nvPr/>
          </p:nvSpPr>
          <p:spPr>
            <a:xfrm>
              <a:off x="0" y="-312275"/>
              <a:ext cx="9144000" cy="678208"/>
            </a:xfrm>
            <a:custGeom>
              <a:rect b="b" l="l" r="r" t="t"/>
              <a:pathLst>
                <a:path extrusionOk="0" h="21194" w="285750">
                  <a:moveTo>
                    <a:pt x="0" y="0"/>
                  </a:moveTo>
                  <a:lnTo>
                    <a:pt x="0" y="21193"/>
                  </a:lnTo>
                  <a:lnTo>
                    <a:pt x="285750" y="21193"/>
                  </a:lnTo>
                  <a:lnTo>
                    <a:pt x="285750"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1" name="Google Shape;1221;p17"/>
            <p:cNvSpPr/>
            <p:nvPr/>
          </p:nvSpPr>
          <p:spPr>
            <a:xfrm>
              <a:off x="0" y="242061"/>
              <a:ext cx="9144000" cy="123104"/>
            </a:xfrm>
            <a:custGeom>
              <a:rect b="b" l="l" r="r" t="t"/>
              <a:pathLst>
                <a:path extrusionOk="0" h="3847" w="285750">
                  <a:moveTo>
                    <a:pt x="0" y="1"/>
                  </a:moveTo>
                  <a:lnTo>
                    <a:pt x="0" y="3847"/>
                  </a:lnTo>
                  <a:lnTo>
                    <a:pt x="285750" y="3847"/>
                  </a:lnTo>
                  <a:lnTo>
                    <a:pt x="285750" y="1"/>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2" name="Google Shape;1222;p17"/>
            <p:cNvSpPr/>
            <p:nvPr/>
          </p:nvSpPr>
          <p:spPr>
            <a:xfrm>
              <a:off x="9446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3" name="Google Shape;1223;p17"/>
            <p:cNvSpPr/>
            <p:nvPr/>
          </p:nvSpPr>
          <p:spPr>
            <a:xfrm>
              <a:off x="445376"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4" name="Google Shape;1224;p17"/>
            <p:cNvSpPr/>
            <p:nvPr/>
          </p:nvSpPr>
          <p:spPr>
            <a:xfrm>
              <a:off x="796288"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5" name="Google Shape;1225;p17"/>
            <p:cNvSpPr/>
            <p:nvPr/>
          </p:nvSpPr>
          <p:spPr>
            <a:xfrm>
              <a:off x="1147168" y="-197971"/>
              <a:ext cx="181024" cy="365792"/>
            </a:xfrm>
            <a:custGeom>
              <a:rect b="b" l="l" r="r" t="t"/>
              <a:pathLst>
                <a:path extrusionOk="0" h="11431" w="5657">
                  <a:moveTo>
                    <a:pt x="2834" y="0"/>
                  </a:moveTo>
                  <a:cubicBezTo>
                    <a:pt x="1275"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6" name="Google Shape;1226;p17"/>
            <p:cNvSpPr/>
            <p:nvPr/>
          </p:nvSpPr>
          <p:spPr>
            <a:xfrm>
              <a:off x="1498080" y="-197971"/>
              <a:ext cx="181376" cy="365792"/>
            </a:xfrm>
            <a:custGeom>
              <a:rect b="b" l="l" r="r" t="t"/>
              <a:pathLst>
                <a:path extrusionOk="0" h="11431" w="5668">
                  <a:moveTo>
                    <a:pt x="2834" y="0"/>
                  </a:moveTo>
                  <a:cubicBezTo>
                    <a:pt x="1274" y="0"/>
                    <a:pt x="0" y="1262"/>
                    <a:pt x="0" y="2822"/>
                  </a:cubicBezTo>
                  <a:lnTo>
                    <a:pt x="0" y="11430"/>
                  </a:lnTo>
                  <a:lnTo>
                    <a:pt x="5668" y="11430"/>
                  </a:lnTo>
                  <a:lnTo>
                    <a:pt x="5668" y="2822"/>
                  </a:lnTo>
                  <a:cubicBezTo>
                    <a:pt x="5668"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7" name="Google Shape;1227;p17"/>
            <p:cNvSpPr/>
            <p:nvPr/>
          </p:nvSpPr>
          <p:spPr>
            <a:xfrm>
              <a:off x="184934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8" name="Google Shape;1228;p17"/>
            <p:cNvSpPr/>
            <p:nvPr/>
          </p:nvSpPr>
          <p:spPr>
            <a:xfrm>
              <a:off x="2200256" y="-197971"/>
              <a:ext cx="181024" cy="365792"/>
            </a:xfrm>
            <a:custGeom>
              <a:rect b="b" l="l" r="r" t="t"/>
              <a:pathLst>
                <a:path extrusionOk="0" h="11431" w="5657">
                  <a:moveTo>
                    <a:pt x="2834" y="0"/>
                  </a:moveTo>
                  <a:cubicBezTo>
                    <a:pt x="1263"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9" name="Google Shape;1229;p17"/>
            <p:cNvSpPr/>
            <p:nvPr/>
          </p:nvSpPr>
          <p:spPr>
            <a:xfrm>
              <a:off x="2550784"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0" name="Google Shape;1230;p17"/>
            <p:cNvSpPr/>
            <p:nvPr/>
          </p:nvSpPr>
          <p:spPr>
            <a:xfrm>
              <a:off x="2901696" y="-197971"/>
              <a:ext cx="180992" cy="365792"/>
            </a:xfrm>
            <a:custGeom>
              <a:rect b="b" l="l" r="r" t="t"/>
              <a:pathLst>
                <a:path extrusionOk="0" h="11431" w="5656">
                  <a:moveTo>
                    <a:pt x="2834" y="0"/>
                  </a:moveTo>
                  <a:cubicBezTo>
                    <a:pt x="1262" y="0"/>
                    <a:pt x="0" y="1262"/>
                    <a:pt x="0" y="2822"/>
                  </a:cubicBezTo>
                  <a:lnTo>
                    <a:pt x="0" y="11430"/>
                  </a:lnTo>
                  <a:lnTo>
                    <a:pt x="5655" y="11430"/>
                  </a:lnTo>
                  <a:lnTo>
                    <a:pt x="5655" y="2822"/>
                  </a:lnTo>
                  <a:cubicBezTo>
                    <a:pt x="5655"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1" name="Google Shape;1231;p17"/>
            <p:cNvSpPr/>
            <p:nvPr/>
          </p:nvSpPr>
          <p:spPr>
            <a:xfrm>
              <a:off x="3252960"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2" name="Google Shape;1232;p17"/>
            <p:cNvSpPr/>
            <p:nvPr/>
          </p:nvSpPr>
          <p:spPr>
            <a:xfrm>
              <a:off x="3603872"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3" name="Google Shape;1233;p17"/>
            <p:cNvSpPr/>
            <p:nvPr/>
          </p:nvSpPr>
          <p:spPr>
            <a:xfrm>
              <a:off x="3954752" y="-197971"/>
              <a:ext cx="181024" cy="365792"/>
            </a:xfrm>
            <a:custGeom>
              <a:rect b="b" l="l" r="r" t="t"/>
              <a:pathLst>
                <a:path extrusionOk="0" h="11431" w="5657">
                  <a:moveTo>
                    <a:pt x="2835" y="0"/>
                  </a:moveTo>
                  <a:cubicBezTo>
                    <a:pt x="1263" y="0"/>
                    <a:pt x="1" y="1262"/>
                    <a:pt x="1" y="2822"/>
                  </a:cubicBezTo>
                  <a:lnTo>
                    <a:pt x="1" y="11430"/>
                  </a:lnTo>
                  <a:lnTo>
                    <a:pt x="5656" y="11430"/>
                  </a:lnTo>
                  <a:lnTo>
                    <a:pt x="5656" y="2822"/>
                  </a:lnTo>
                  <a:cubicBezTo>
                    <a:pt x="5656" y="1262"/>
                    <a:pt x="4394" y="0"/>
                    <a:pt x="283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4" name="Google Shape;1234;p17"/>
            <p:cNvSpPr/>
            <p:nvPr/>
          </p:nvSpPr>
          <p:spPr>
            <a:xfrm>
              <a:off x="4305664" y="-197971"/>
              <a:ext cx="180992" cy="365792"/>
            </a:xfrm>
            <a:custGeom>
              <a:rect b="b" l="l" r="r" t="t"/>
              <a:pathLst>
                <a:path extrusionOk="0" h="11431" w="5656">
                  <a:moveTo>
                    <a:pt x="2834" y="0"/>
                  </a:moveTo>
                  <a:cubicBezTo>
                    <a:pt x="1275"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5" name="Google Shape;1235;p17"/>
            <p:cNvSpPr/>
            <p:nvPr/>
          </p:nvSpPr>
          <p:spPr>
            <a:xfrm>
              <a:off x="4656960"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6" name="Google Shape;1236;p17"/>
            <p:cNvSpPr/>
            <p:nvPr/>
          </p:nvSpPr>
          <p:spPr>
            <a:xfrm>
              <a:off x="5007840"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94"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7" name="Google Shape;1237;p17"/>
            <p:cNvSpPr/>
            <p:nvPr/>
          </p:nvSpPr>
          <p:spPr>
            <a:xfrm>
              <a:off x="5358752"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8" name="Google Shape;1238;p17"/>
            <p:cNvSpPr/>
            <p:nvPr/>
          </p:nvSpPr>
          <p:spPr>
            <a:xfrm>
              <a:off x="5709664" y="-197971"/>
              <a:ext cx="180992" cy="365792"/>
            </a:xfrm>
            <a:custGeom>
              <a:rect b="b" l="l" r="r" t="t"/>
              <a:pathLst>
                <a:path extrusionOk="0" h="11431" w="5656">
                  <a:moveTo>
                    <a:pt x="2834" y="0"/>
                  </a:moveTo>
                  <a:cubicBezTo>
                    <a:pt x="1274" y="0"/>
                    <a:pt x="0" y="1262"/>
                    <a:pt x="0" y="2822"/>
                  </a:cubicBezTo>
                  <a:lnTo>
                    <a:pt x="0" y="11430"/>
                  </a:lnTo>
                  <a:lnTo>
                    <a:pt x="5656" y="11430"/>
                  </a:lnTo>
                  <a:lnTo>
                    <a:pt x="5656" y="2822"/>
                  </a:lnTo>
                  <a:cubicBezTo>
                    <a:pt x="5656"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9" name="Google Shape;1239;p17"/>
            <p:cNvSpPr/>
            <p:nvPr/>
          </p:nvSpPr>
          <p:spPr>
            <a:xfrm>
              <a:off x="6060928"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0" name="Google Shape;1240;p17"/>
            <p:cNvSpPr/>
            <p:nvPr/>
          </p:nvSpPr>
          <p:spPr>
            <a:xfrm>
              <a:off x="6411840"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1" name="Google Shape;1241;p17"/>
            <p:cNvSpPr/>
            <p:nvPr/>
          </p:nvSpPr>
          <p:spPr>
            <a:xfrm>
              <a:off x="6762368"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3"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2" name="Google Shape;1242;p17"/>
            <p:cNvSpPr/>
            <p:nvPr/>
          </p:nvSpPr>
          <p:spPr>
            <a:xfrm>
              <a:off x="7113248" y="-197971"/>
              <a:ext cx="181024" cy="365792"/>
            </a:xfrm>
            <a:custGeom>
              <a:rect b="b" l="l" r="r" t="t"/>
              <a:pathLst>
                <a:path extrusionOk="0" h="11431" w="5657">
                  <a:moveTo>
                    <a:pt x="2834" y="0"/>
                  </a:moveTo>
                  <a:cubicBezTo>
                    <a:pt x="1263"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3" name="Google Shape;1243;p17"/>
            <p:cNvSpPr/>
            <p:nvPr/>
          </p:nvSpPr>
          <p:spPr>
            <a:xfrm>
              <a:off x="7464160" y="-197971"/>
              <a:ext cx="180992" cy="365792"/>
            </a:xfrm>
            <a:custGeom>
              <a:rect b="b" l="l" r="r" t="t"/>
              <a:pathLst>
                <a:path extrusionOk="0" h="11431" w="5656">
                  <a:moveTo>
                    <a:pt x="2834" y="0"/>
                  </a:moveTo>
                  <a:cubicBezTo>
                    <a:pt x="1274"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4" name="Google Shape;1244;p17"/>
            <p:cNvSpPr/>
            <p:nvPr/>
          </p:nvSpPr>
          <p:spPr>
            <a:xfrm>
              <a:off x="781542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5" name="Google Shape;1245;p17"/>
            <p:cNvSpPr/>
            <p:nvPr/>
          </p:nvSpPr>
          <p:spPr>
            <a:xfrm>
              <a:off x="8166336"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6" name="Google Shape;1246;p17"/>
            <p:cNvSpPr/>
            <p:nvPr/>
          </p:nvSpPr>
          <p:spPr>
            <a:xfrm>
              <a:off x="8517248"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7" name="Google Shape;1247;p17"/>
            <p:cNvSpPr/>
            <p:nvPr/>
          </p:nvSpPr>
          <p:spPr>
            <a:xfrm>
              <a:off x="8868128" y="-197971"/>
              <a:ext cx="181024" cy="365792"/>
            </a:xfrm>
            <a:custGeom>
              <a:rect b="b" l="l" r="r" t="t"/>
              <a:pathLst>
                <a:path extrusionOk="0" h="11431" w="5657">
                  <a:moveTo>
                    <a:pt x="2835" y="0"/>
                  </a:moveTo>
                  <a:cubicBezTo>
                    <a:pt x="1275" y="0"/>
                    <a:pt x="1" y="1262"/>
                    <a:pt x="1" y="2822"/>
                  </a:cubicBezTo>
                  <a:lnTo>
                    <a:pt x="1" y="11430"/>
                  </a:lnTo>
                  <a:lnTo>
                    <a:pt x="5656" y="11430"/>
                  </a:lnTo>
                  <a:lnTo>
                    <a:pt x="5656" y="2822"/>
                  </a:lnTo>
                  <a:cubicBezTo>
                    <a:pt x="5656" y="1262"/>
                    <a:pt x="4394" y="0"/>
                    <a:pt x="283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248" name="Google Shape;1248;p17"/>
          <p:cNvGrpSpPr/>
          <p:nvPr/>
        </p:nvGrpSpPr>
        <p:grpSpPr>
          <a:xfrm>
            <a:off x="0" y="4795400"/>
            <a:ext cx="9144000" cy="355733"/>
            <a:chOff x="0" y="4795400"/>
            <a:chExt cx="9144000" cy="355733"/>
          </a:xfrm>
        </p:grpSpPr>
        <p:sp>
          <p:nvSpPr>
            <p:cNvPr id="1249" name="Google Shape;1249;p17"/>
            <p:cNvSpPr/>
            <p:nvPr/>
          </p:nvSpPr>
          <p:spPr>
            <a:xfrm>
              <a:off x="0" y="4795400"/>
              <a:ext cx="9144000" cy="355733"/>
            </a:xfrm>
            <a:custGeom>
              <a:rect b="b" l="l" r="r" t="t"/>
              <a:pathLst>
                <a:path extrusionOk="0" h="10442" w="285750">
                  <a:moveTo>
                    <a:pt x="0" y="0"/>
                  </a:moveTo>
                  <a:lnTo>
                    <a:pt x="0" y="10442"/>
                  </a:lnTo>
                  <a:lnTo>
                    <a:pt x="285750" y="10442"/>
                  </a:lnTo>
                  <a:lnTo>
                    <a:pt x="285750"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0" name="Google Shape;1250;p17"/>
            <p:cNvSpPr/>
            <p:nvPr/>
          </p:nvSpPr>
          <p:spPr>
            <a:xfrm>
              <a:off x="0" y="4840402"/>
              <a:ext cx="9144000" cy="310730"/>
            </a:xfrm>
            <a:custGeom>
              <a:rect b="b" l="l" r="r" t="t"/>
              <a:pathLst>
                <a:path extrusionOk="0" h="9121" w="285750">
                  <a:moveTo>
                    <a:pt x="0" y="1"/>
                  </a:moveTo>
                  <a:lnTo>
                    <a:pt x="0" y="9121"/>
                  </a:lnTo>
                  <a:lnTo>
                    <a:pt x="285750" y="9121"/>
                  </a:lnTo>
                  <a:lnTo>
                    <a:pt x="285750" y="1"/>
                  </a:ln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251" name="Google Shape;1251;p17"/>
          <p:cNvGrpSpPr/>
          <p:nvPr/>
        </p:nvGrpSpPr>
        <p:grpSpPr>
          <a:xfrm>
            <a:off x="167375" y="365925"/>
            <a:ext cx="753499" cy="4636652"/>
            <a:chOff x="8054025" y="253425"/>
            <a:chExt cx="753499" cy="4636652"/>
          </a:xfrm>
        </p:grpSpPr>
        <p:sp>
          <p:nvSpPr>
            <p:cNvPr id="1252" name="Google Shape;1252;p17"/>
            <p:cNvSpPr/>
            <p:nvPr/>
          </p:nvSpPr>
          <p:spPr>
            <a:xfrm>
              <a:off x="8248109" y="935867"/>
              <a:ext cx="365717" cy="3296319"/>
            </a:xfrm>
            <a:custGeom>
              <a:rect b="b" l="l" r="r" t="t"/>
              <a:pathLst>
                <a:path extrusionOk="0" h="99489" w="11038">
                  <a:moveTo>
                    <a:pt x="0" y="0"/>
                  </a:moveTo>
                  <a:lnTo>
                    <a:pt x="0" y="99489"/>
                  </a:lnTo>
                  <a:lnTo>
                    <a:pt x="11037" y="99489"/>
                  </a:lnTo>
                  <a:lnTo>
                    <a:pt x="11037"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3" name="Google Shape;1253;p17"/>
            <p:cNvSpPr/>
            <p:nvPr/>
          </p:nvSpPr>
          <p:spPr>
            <a:xfrm>
              <a:off x="8248109" y="935867"/>
              <a:ext cx="365717" cy="76569"/>
            </a:xfrm>
            <a:custGeom>
              <a:rect b="b" l="l" r="r" t="t"/>
              <a:pathLst>
                <a:path extrusionOk="0" h="2311" w="11038">
                  <a:moveTo>
                    <a:pt x="0" y="0"/>
                  </a:moveTo>
                  <a:lnTo>
                    <a:pt x="0" y="2310"/>
                  </a:lnTo>
                  <a:lnTo>
                    <a:pt x="11037" y="2310"/>
                  </a:lnTo>
                  <a:lnTo>
                    <a:pt x="11037"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4" name="Google Shape;1254;p17"/>
            <p:cNvSpPr/>
            <p:nvPr/>
          </p:nvSpPr>
          <p:spPr>
            <a:xfrm>
              <a:off x="8295818" y="1049872"/>
              <a:ext cx="60003" cy="3147985"/>
            </a:xfrm>
            <a:custGeom>
              <a:rect b="b" l="l" r="r" t="t"/>
              <a:pathLst>
                <a:path extrusionOk="0" h="95012" w="1811">
                  <a:moveTo>
                    <a:pt x="906" y="0"/>
                  </a:moveTo>
                  <a:cubicBezTo>
                    <a:pt x="406" y="0"/>
                    <a:pt x="1" y="393"/>
                    <a:pt x="1" y="905"/>
                  </a:cubicBezTo>
                  <a:lnTo>
                    <a:pt x="1" y="94095"/>
                  </a:lnTo>
                  <a:cubicBezTo>
                    <a:pt x="1" y="94607"/>
                    <a:pt x="406" y="95012"/>
                    <a:pt x="906" y="95012"/>
                  </a:cubicBezTo>
                  <a:cubicBezTo>
                    <a:pt x="1418" y="95012"/>
                    <a:pt x="1811" y="94607"/>
                    <a:pt x="1811" y="94095"/>
                  </a:cubicBezTo>
                  <a:lnTo>
                    <a:pt x="1811" y="905"/>
                  </a:lnTo>
                  <a:cubicBezTo>
                    <a:pt x="1811" y="393"/>
                    <a:pt x="1418" y="0"/>
                    <a:pt x="90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5" name="Google Shape;1255;p17"/>
            <p:cNvSpPr/>
            <p:nvPr/>
          </p:nvSpPr>
          <p:spPr>
            <a:xfrm>
              <a:off x="8400745" y="1049872"/>
              <a:ext cx="60401" cy="3147985"/>
            </a:xfrm>
            <a:custGeom>
              <a:rect b="b" l="l" r="r" t="t"/>
              <a:pathLst>
                <a:path extrusionOk="0" h="95012" w="1823">
                  <a:moveTo>
                    <a:pt x="906" y="0"/>
                  </a:moveTo>
                  <a:cubicBezTo>
                    <a:pt x="406" y="0"/>
                    <a:pt x="1" y="393"/>
                    <a:pt x="1" y="905"/>
                  </a:cubicBezTo>
                  <a:lnTo>
                    <a:pt x="1" y="94095"/>
                  </a:lnTo>
                  <a:cubicBezTo>
                    <a:pt x="1" y="94607"/>
                    <a:pt x="406" y="95012"/>
                    <a:pt x="906" y="95012"/>
                  </a:cubicBezTo>
                  <a:cubicBezTo>
                    <a:pt x="1418" y="95012"/>
                    <a:pt x="1823" y="94607"/>
                    <a:pt x="1823" y="94095"/>
                  </a:cubicBezTo>
                  <a:lnTo>
                    <a:pt x="1823" y="905"/>
                  </a:lnTo>
                  <a:cubicBezTo>
                    <a:pt x="1823" y="393"/>
                    <a:pt x="1418" y="0"/>
                    <a:pt x="90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6" name="Google Shape;1256;p17"/>
            <p:cNvSpPr/>
            <p:nvPr/>
          </p:nvSpPr>
          <p:spPr>
            <a:xfrm>
              <a:off x="8505706" y="1049872"/>
              <a:ext cx="60367" cy="3147985"/>
            </a:xfrm>
            <a:custGeom>
              <a:rect b="b" l="l" r="r" t="t"/>
              <a:pathLst>
                <a:path extrusionOk="0" h="95012" w="1822">
                  <a:moveTo>
                    <a:pt x="917" y="0"/>
                  </a:moveTo>
                  <a:cubicBezTo>
                    <a:pt x="405" y="0"/>
                    <a:pt x="0" y="393"/>
                    <a:pt x="0" y="905"/>
                  </a:cubicBezTo>
                  <a:lnTo>
                    <a:pt x="0" y="94095"/>
                  </a:lnTo>
                  <a:cubicBezTo>
                    <a:pt x="0" y="94607"/>
                    <a:pt x="405" y="95012"/>
                    <a:pt x="917" y="95012"/>
                  </a:cubicBezTo>
                  <a:cubicBezTo>
                    <a:pt x="1417" y="95012"/>
                    <a:pt x="1822" y="94607"/>
                    <a:pt x="1822" y="94095"/>
                  </a:cubicBezTo>
                  <a:lnTo>
                    <a:pt x="1822" y="905"/>
                  </a:lnTo>
                  <a:cubicBezTo>
                    <a:pt x="1822" y="393"/>
                    <a:pt x="1417" y="0"/>
                    <a:pt x="91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7" name="Google Shape;1257;p17"/>
            <p:cNvSpPr/>
            <p:nvPr/>
          </p:nvSpPr>
          <p:spPr>
            <a:xfrm>
              <a:off x="8295818" y="1079856"/>
              <a:ext cx="60003" cy="3118000"/>
            </a:xfrm>
            <a:custGeom>
              <a:rect b="b" l="l" r="r" t="t"/>
              <a:pathLst>
                <a:path extrusionOk="0" fill="none" h="94107" w="1811">
                  <a:moveTo>
                    <a:pt x="1811" y="93190"/>
                  </a:moveTo>
                  <a:cubicBezTo>
                    <a:pt x="1811" y="93702"/>
                    <a:pt x="1418" y="94107"/>
                    <a:pt x="906" y="94107"/>
                  </a:cubicBezTo>
                  <a:lnTo>
                    <a:pt x="906" y="94107"/>
                  </a:lnTo>
                  <a:cubicBezTo>
                    <a:pt x="406" y="94107"/>
                    <a:pt x="1" y="93702"/>
                    <a:pt x="1" y="93190"/>
                  </a:cubicBezTo>
                  <a:lnTo>
                    <a:pt x="1"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8" name="Google Shape;1258;p17"/>
            <p:cNvSpPr/>
            <p:nvPr/>
          </p:nvSpPr>
          <p:spPr>
            <a:xfrm>
              <a:off x="8400745" y="1079856"/>
              <a:ext cx="60401" cy="3118000"/>
            </a:xfrm>
            <a:custGeom>
              <a:rect b="b" l="l" r="r" t="t"/>
              <a:pathLst>
                <a:path extrusionOk="0" fill="none" h="94107" w="1823">
                  <a:moveTo>
                    <a:pt x="1823" y="93190"/>
                  </a:moveTo>
                  <a:cubicBezTo>
                    <a:pt x="1823" y="93702"/>
                    <a:pt x="1418" y="94107"/>
                    <a:pt x="906" y="94107"/>
                  </a:cubicBezTo>
                  <a:lnTo>
                    <a:pt x="906" y="94107"/>
                  </a:lnTo>
                  <a:cubicBezTo>
                    <a:pt x="406" y="94107"/>
                    <a:pt x="1" y="93702"/>
                    <a:pt x="1" y="93190"/>
                  </a:cubicBezTo>
                  <a:lnTo>
                    <a:pt x="1"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9" name="Google Shape;1259;p17"/>
            <p:cNvSpPr/>
            <p:nvPr/>
          </p:nvSpPr>
          <p:spPr>
            <a:xfrm>
              <a:off x="8505706" y="1079856"/>
              <a:ext cx="60367" cy="3118000"/>
            </a:xfrm>
            <a:custGeom>
              <a:rect b="b" l="l" r="r" t="t"/>
              <a:pathLst>
                <a:path extrusionOk="0" fill="none" h="94107" w="1822">
                  <a:moveTo>
                    <a:pt x="1822" y="93190"/>
                  </a:moveTo>
                  <a:cubicBezTo>
                    <a:pt x="1822" y="93702"/>
                    <a:pt x="1417" y="94107"/>
                    <a:pt x="917" y="94107"/>
                  </a:cubicBezTo>
                  <a:lnTo>
                    <a:pt x="917" y="94107"/>
                  </a:lnTo>
                  <a:cubicBezTo>
                    <a:pt x="405" y="94107"/>
                    <a:pt x="0" y="93702"/>
                    <a:pt x="0" y="93190"/>
                  </a:cubicBezTo>
                  <a:lnTo>
                    <a:pt x="0"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0" name="Google Shape;1260;p17"/>
            <p:cNvSpPr/>
            <p:nvPr/>
          </p:nvSpPr>
          <p:spPr>
            <a:xfrm>
              <a:off x="8171575" y="253425"/>
              <a:ext cx="519186" cy="76967"/>
            </a:xfrm>
            <a:custGeom>
              <a:rect b="b" l="l" r="r" t="t"/>
              <a:pathLst>
                <a:path extrusionOk="0" h="2323" w="15670">
                  <a:moveTo>
                    <a:pt x="1155" y="0"/>
                  </a:moveTo>
                  <a:cubicBezTo>
                    <a:pt x="524" y="0"/>
                    <a:pt x="0" y="524"/>
                    <a:pt x="0" y="1155"/>
                  </a:cubicBezTo>
                  <a:cubicBezTo>
                    <a:pt x="0" y="1798"/>
                    <a:pt x="524" y="2322"/>
                    <a:pt x="1155" y="2322"/>
                  </a:cubicBezTo>
                  <a:lnTo>
                    <a:pt x="14514" y="2322"/>
                  </a:lnTo>
                  <a:cubicBezTo>
                    <a:pt x="15145" y="2322"/>
                    <a:pt x="15669" y="1798"/>
                    <a:pt x="15669" y="1155"/>
                  </a:cubicBezTo>
                  <a:cubicBezTo>
                    <a:pt x="15669" y="524"/>
                    <a:pt x="15145" y="0"/>
                    <a:pt x="14514"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1" name="Google Shape;1261;p17"/>
            <p:cNvSpPr/>
            <p:nvPr/>
          </p:nvSpPr>
          <p:spPr>
            <a:xfrm>
              <a:off x="8223658" y="330356"/>
              <a:ext cx="414223" cy="211849"/>
            </a:xfrm>
            <a:custGeom>
              <a:rect b="b" l="l" r="r" t="t"/>
              <a:pathLst>
                <a:path extrusionOk="0" h="6394" w="12502">
                  <a:moveTo>
                    <a:pt x="0" y="0"/>
                  </a:moveTo>
                  <a:lnTo>
                    <a:pt x="1119" y="6394"/>
                  </a:lnTo>
                  <a:lnTo>
                    <a:pt x="11406" y="6394"/>
                  </a:lnTo>
                  <a:lnTo>
                    <a:pt x="12502"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2" name="Google Shape;1262;p17"/>
            <p:cNvSpPr/>
            <p:nvPr/>
          </p:nvSpPr>
          <p:spPr>
            <a:xfrm>
              <a:off x="8223658" y="330356"/>
              <a:ext cx="414223" cy="18952"/>
            </a:xfrm>
            <a:custGeom>
              <a:rect b="b" l="l" r="r" t="t"/>
              <a:pathLst>
                <a:path extrusionOk="0" h="572" w="12502">
                  <a:moveTo>
                    <a:pt x="0" y="0"/>
                  </a:moveTo>
                  <a:lnTo>
                    <a:pt x="107" y="572"/>
                  </a:lnTo>
                  <a:lnTo>
                    <a:pt x="12406" y="572"/>
                  </a:lnTo>
                  <a:lnTo>
                    <a:pt x="12502"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3" name="Google Shape;1263;p17"/>
            <p:cNvSpPr/>
            <p:nvPr/>
          </p:nvSpPr>
          <p:spPr>
            <a:xfrm>
              <a:off x="8261130" y="354807"/>
              <a:ext cx="71831" cy="187397"/>
            </a:xfrm>
            <a:custGeom>
              <a:rect b="b" l="l" r="r" t="t"/>
              <a:pathLst>
                <a:path extrusionOk="0" h="5656" w="2168">
                  <a:moveTo>
                    <a:pt x="762" y="0"/>
                  </a:moveTo>
                  <a:cubicBezTo>
                    <a:pt x="322" y="0"/>
                    <a:pt x="0" y="358"/>
                    <a:pt x="60" y="798"/>
                  </a:cubicBezTo>
                  <a:lnTo>
                    <a:pt x="798" y="5656"/>
                  </a:lnTo>
                  <a:lnTo>
                    <a:pt x="2167" y="5656"/>
                  </a:lnTo>
                  <a:lnTo>
                    <a:pt x="1667" y="798"/>
                  </a:lnTo>
                  <a:cubicBezTo>
                    <a:pt x="1631" y="358"/>
                    <a:pt x="1227" y="0"/>
                    <a:pt x="762"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4" name="Google Shape;1264;p17"/>
            <p:cNvSpPr/>
            <p:nvPr/>
          </p:nvSpPr>
          <p:spPr>
            <a:xfrm>
              <a:off x="8356581" y="354807"/>
              <a:ext cx="57617" cy="187397"/>
            </a:xfrm>
            <a:custGeom>
              <a:rect b="b" l="l" r="r" t="t"/>
              <a:pathLst>
                <a:path extrusionOk="0" h="5656" w="1739">
                  <a:moveTo>
                    <a:pt x="798" y="0"/>
                  </a:moveTo>
                  <a:cubicBezTo>
                    <a:pt x="334" y="0"/>
                    <a:pt x="0" y="358"/>
                    <a:pt x="24" y="798"/>
                  </a:cubicBezTo>
                  <a:lnTo>
                    <a:pt x="358" y="5656"/>
                  </a:lnTo>
                  <a:lnTo>
                    <a:pt x="1739" y="5656"/>
                  </a:lnTo>
                  <a:lnTo>
                    <a:pt x="1632" y="798"/>
                  </a:lnTo>
                  <a:cubicBezTo>
                    <a:pt x="1632" y="358"/>
                    <a:pt x="1263" y="0"/>
                    <a:pt x="798"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5" name="Google Shape;1265;p17"/>
            <p:cNvSpPr/>
            <p:nvPr/>
          </p:nvSpPr>
          <p:spPr>
            <a:xfrm>
              <a:off x="8448488" y="354807"/>
              <a:ext cx="56855" cy="187397"/>
            </a:xfrm>
            <a:custGeom>
              <a:rect b="b" l="l" r="r" t="t"/>
              <a:pathLst>
                <a:path extrusionOk="0" h="5656" w="1716">
                  <a:moveTo>
                    <a:pt x="917" y="0"/>
                  </a:moveTo>
                  <a:cubicBezTo>
                    <a:pt x="465" y="0"/>
                    <a:pt x="84" y="358"/>
                    <a:pt x="84" y="798"/>
                  </a:cubicBezTo>
                  <a:lnTo>
                    <a:pt x="1" y="5656"/>
                  </a:lnTo>
                  <a:lnTo>
                    <a:pt x="1394" y="5656"/>
                  </a:lnTo>
                  <a:lnTo>
                    <a:pt x="1691" y="798"/>
                  </a:lnTo>
                  <a:cubicBezTo>
                    <a:pt x="1715" y="358"/>
                    <a:pt x="1370" y="0"/>
                    <a:pt x="91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6" name="Google Shape;1266;p17"/>
            <p:cNvSpPr/>
            <p:nvPr/>
          </p:nvSpPr>
          <p:spPr>
            <a:xfrm>
              <a:off x="8529362" y="354807"/>
              <a:ext cx="71036" cy="187397"/>
            </a:xfrm>
            <a:custGeom>
              <a:rect b="b" l="l" r="r" t="t"/>
              <a:pathLst>
                <a:path extrusionOk="0" h="5656" w="2144">
                  <a:moveTo>
                    <a:pt x="1370" y="0"/>
                  </a:moveTo>
                  <a:cubicBezTo>
                    <a:pt x="929" y="0"/>
                    <a:pt x="524" y="358"/>
                    <a:pt x="477" y="798"/>
                  </a:cubicBezTo>
                  <a:lnTo>
                    <a:pt x="0" y="5656"/>
                  </a:lnTo>
                  <a:lnTo>
                    <a:pt x="1393" y="5656"/>
                  </a:lnTo>
                  <a:lnTo>
                    <a:pt x="2084" y="798"/>
                  </a:lnTo>
                  <a:cubicBezTo>
                    <a:pt x="2144" y="358"/>
                    <a:pt x="1834" y="0"/>
                    <a:pt x="1370"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7" name="Google Shape;1267;p17"/>
            <p:cNvSpPr/>
            <p:nvPr/>
          </p:nvSpPr>
          <p:spPr>
            <a:xfrm>
              <a:off x="8223658" y="330356"/>
              <a:ext cx="414223" cy="33"/>
            </a:xfrm>
            <a:custGeom>
              <a:rect b="b" l="l" r="r" t="t"/>
              <a:pathLst>
                <a:path extrusionOk="0" fill="none" h="1" w="12502">
                  <a:moveTo>
                    <a:pt x="0" y="0"/>
                  </a:moveTo>
                  <a:lnTo>
                    <a:pt x="12502"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8" name="Google Shape;1268;p17"/>
            <p:cNvSpPr/>
            <p:nvPr/>
          </p:nvSpPr>
          <p:spPr>
            <a:xfrm>
              <a:off x="8175120" y="853800"/>
              <a:ext cx="512063" cy="82102"/>
            </a:xfrm>
            <a:custGeom>
              <a:rect b="b" l="l" r="r" t="t"/>
              <a:pathLst>
                <a:path extrusionOk="0" h="2478" w="15455">
                  <a:moveTo>
                    <a:pt x="1227" y="1"/>
                  </a:moveTo>
                  <a:cubicBezTo>
                    <a:pt x="548" y="1"/>
                    <a:pt x="1" y="560"/>
                    <a:pt x="1" y="1239"/>
                  </a:cubicBezTo>
                  <a:cubicBezTo>
                    <a:pt x="1" y="1930"/>
                    <a:pt x="548" y="2477"/>
                    <a:pt x="1227" y="2477"/>
                  </a:cubicBezTo>
                  <a:lnTo>
                    <a:pt x="14229" y="2477"/>
                  </a:lnTo>
                  <a:cubicBezTo>
                    <a:pt x="14907" y="2477"/>
                    <a:pt x="15455" y="1930"/>
                    <a:pt x="15455" y="1239"/>
                  </a:cubicBezTo>
                  <a:cubicBezTo>
                    <a:pt x="15455" y="560"/>
                    <a:pt x="14907" y="1"/>
                    <a:pt x="142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9" name="Google Shape;1269;p17"/>
            <p:cNvSpPr/>
            <p:nvPr/>
          </p:nvSpPr>
          <p:spPr>
            <a:xfrm>
              <a:off x="8248109" y="935867"/>
              <a:ext cx="281295" cy="33"/>
            </a:xfrm>
            <a:custGeom>
              <a:rect b="b" l="l" r="r" t="t"/>
              <a:pathLst>
                <a:path extrusionOk="0" fill="none" h="1" w="8490">
                  <a:moveTo>
                    <a:pt x="0" y="0"/>
                  </a:moveTo>
                  <a:lnTo>
                    <a:pt x="8489"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0" name="Google Shape;1270;p17"/>
            <p:cNvSpPr/>
            <p:nvPr/>
          </p:nvSpPr>
          <p:spPr>
            <a:xfrm>
              <a:off x="8209842" y="879047"/>
              <a:ext cx="35518" cy="35551"/>
            </a:xfrm>
            <a:custGeom>
              <a:rect b="b" l="l" r="r" t="t"/>
              <a:pathLst>
                <a:path extrusionOk="0" h="1073" w="1072">
                  <a:moveTo>
                    <a:pt x="536" y="1"/>
                  </a:moveTo>
                  <a:cubicBezTo>
                    <a:pt x="238" y="1"/>
                    <a:pt x="0" y="239"/>
                    <a:pt x="0" y="537"/>
                  </a:cubicBezTo>
                  <a:cubicBezTo>
                    <a:pt x="0" y="834"/>
                    <a:pt x="238"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1" name="Google Shape;1271;p17"/>
            <p:cNvSpPr/>
            <p:nvPr/>
          </p:nvSpPr>
          <p:spPr>
            <a:xfrm>
              <a:off x="8291478" y="879047"/>
              <a:ext cx="35551" cy="35551"/>
            </a:xfrm>
            <a:custGeom>
              <a:rect b="b" l="l" r="r" t="t"/>
              <a:pathLst>
                <a:path extrusionOk="0" h="1073" w="1073">
                  <a:moveTo>
                    <a:pt x="537" y="1"/>
                  </a:moveTo>
                  <a:cubicBezTo>
                    <a:pt x="239" y="1"/>
                    <a:pt x="1" y="239"/>
                    <a:pt x="1" y="537"/>
                  </a:cubicBezTo>
                  <a:cubicBezTo>
                    <a:pt x="1" y="834"/>
                    <a:pt x="239" y="1072"/>
                    <a:pt x="537" y="1072"/>
                  </a:cubicBezTo>
                  <a:cubicBezTo>
                    <a:pt x="822" y="1072"/>
                    <a:pt x="1073" y="834"/>
                    <a:pt x="1073" y="537"/>
                  </a:cubicBezTo>
                  <a:cubicBezTo>
                    <a:pt x="1073" y="239"/>
                    <a:pt x="822"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2" name="Google Shape;1272;p17"/>
            <p:cNvSpPr/>
            <p:nvPr/>
          </p:nvSpPr>
          <p:spPr>
            <a:xfrm>
              <a:off x="8372749" y="879047"/>
              <a:ext cx="35551" cy="35551"/>
            </a:xfrm>
            <a:custGeom>
              <a:rect b="b" l="l" r="r" t="t"/>
              <a:pathLst>
                <a:path extrusionOk="0" h="1073" w="1073">
                  <a:moveTo>
                    <a:pt x="536" y="1"/>
                  </a:moveTo>
                  <a:cubicBezTo>
                    <a:pt x="239" y="1"/>
                    <a:pt x="1" y="239"/>
                    <a:pt x="1" y="537"/>
                  </a:cubicBezTo>
                  <a:cubicBezTo>
                    <a:pt x="1" y="834"/>
                    <a:pt x="239"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3" name="Google Shape;1273;p17"/>
            <p:cNvSpPr/>
            <p:nvPr/>
          </p:nvSpPr>
          <p:spPr>
            <a:xfrm>
              <a:off x="8453623" y="879047"/>
              <a:ext cx="35518" cy="35551"/>
            </a:xfrm>
            <a:custGeom>
              <a:rect b="b" l="l" r="r" t="t"/>
              <a:pathLst>
                <a:path extrusionOk="0" h="1073" w="1072">
                  <a:moveTo>
                    <a:pt x="536" y="1"/>
                  </a:moveTo>
                  <a:cubicBezTo>
                    <a:pt x="239" y="1"/>
                    <a:pt x="0" y="239"/>
                    <a:pt x="0" y="537"/>
                  </a:cubicBezTo>
                  <a:cubicBezTo>
                    <a:pt x="0" y="834"/>
                    <a:pt x="239"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4" name="Google Shape;1274;p17"/>
            <p:cNvSpPr/>
            <p:nvPr/>
          </p:nvSpPr>
          <p:spPr>
            <a:xfrm>
              <a:off x="8534895" y="879047"/>
              <a:ext cx="35518" cy="35551"/>
            </a:xfrm>
            <a:custGeom>
              <a:rect b="b" l="l" r="r" t="t"/>
              <a:pathLst>
                <a:path extrusionOk="0" h="1073" w="1072">
                  <a:moveTo>
                    <a:pt x="536" y="1"/>
                  </a:moveTo>
                  <a:cubicBezTo>
                    <a:pt x="238" y="1"/>
                    <a:pt x="0" y="239"/>
                    <a:pt x="0" y="537"/>
                  </a:cubicBezTo>
                  <a:cubicBezTo>
                    <a:pt x="0" y="834"/>
                    <a:pt x="238"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5" name="Google Shape;1275;p17"/>
            <p:cNvSpPr/>
            <p:nvPr/>
          </p:nvSpPr>
          <p:spPr>
            <a:xfrm>
              <a:off x="8616133" y="879047"/>
              <a:ext cx="35551" cy="35551"/>
            </a:xfrm>
            <a:custGeom>
              <a:rect b="b" l="l" r="r" t="t"/>
              <a:pathLst>
                <a:path extrusionOk="0" h="1073" w="1073">
                  <a:moveTo>
                    <a:pt x="537" y="1"/>
                  </a:moveTo>
                  <a:cubicBezTo>
                    <a:pt x="239" y="1"/>
                    <a:pt x="1" y="239"/>
                    <a:pt x="1" y="537"/>
                  </a:cubicBezTo>
                  <a:cubicBezTo>
                    <a:pt x="1" y="834"/>
                    <a:pt x="239" y="1072"/>
                    <a:pt x="537" y="1072"/>
                  </a:cubicBezTo>
                  <a:cubicBezTo>
                    <a:pt x="834" y="1072"/>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6" name="Google Shape;1276;p17"/>
            <p:cNvSpPr/>
            <p:nvPr/>
          </p:nvSpPr>
          <p:spPr>
            <a:xfrm>
              <a:off x="8175120" y="541768"/>
              <a:ext cx="512063" cy="82102"/>
            </a:xfrm>
            <a:custGeom>
              <a:rect b="b" l="l" r="r" t="t"/>
              <a:pathLst>
                <a:path extrusionOk="0" h="2478" w="15455">
                  <a:moveTo>
                    <a:pt x="1227" y="1"/>
                  </a:moveTo>
                  <a:cubicBezTo>
                    <a:pt x="548" y="1"/>
                    <a:pt x="1" y="549"/>
                    <a:pt x="1" y="1239"/>
                  </a:cubicBezTo>
                  <a:cubicBezTo>
                    <a:pt x="1" y="1918"/>
                    <a:pt x="548" y="2477"/>
                    <a:pt x="1227" y="2477"/>
                  </a:cubicBezTo>
                  <a:lnTo>
                    <a:pt x="14229" y="2477"/>
                  </a:lnTo>
                  <a:cubicBezTo>
                    <a:pt x="14907" y="2477"/>
                    <a:pt x="15455" y="1918"/>
                    <a:pt x="15455" y="1239"/>
                  </a:cubicBezTo>
                  <a:cubicBezTo>
                    <a:pt x="15455" y="549"/>
                    <a:pt x="14907" y="1"/>
                    <a:pt x="142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7" name="Google Shape;1277;p17"/>
            <p:cNvSpPr/>
            <p:nvPr/>
          </p:nvSpPr>
          <p:spPr>
            <a:xfrm>
              <a:off x="8261527" y="542166"/>
              <a:ext cx="340072" cy="33"/>
            </a:xfrm>
            <a:custGeom>
              <a:rect b="b" l="l" r="r" t="t"/>
              <a:pathLst>
                <a:path extrusionOk="0" fill="none" h="1" w="10264">
                  <a:moveTo>
                    <a:pt x="0" y="1"/>
                  </a:moveTo>
                  <a:lnTo>
                    <a:pt x="10263"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8" name="Google Shape;1278;p17"/>
            <p:cNvSpPr/>
            <p:nvPr/>
          </p:nvSpPr>
          <p:spPr>
            <a:xfrm>
              <a:off x="8210637" y="567014"/>
              <a:ext cx="35518" cy="35551"/>
            </a:xfrm>
            <a:custGeom>
              <a:rect b="b" l="l" r="r" t="t"/>
              <a:pathLst>
                <a:path extrusionOk="0" h="1073" w="1072">
                  <a:moveTo>
                    <a:pt x="536" y="1"/>
                  </a:moveTo>
                  <a:cubicBezTo>
                    <a:pt x="238" y="1"/>
                    <a:pt x="0" y="239"/>
                    <a:pt x="0" y="537"/>
                  </a:cubicBezTo>
                  <a:cubicBezTo>
                    <a:pt x="0" y="834"/>
                    <a:pt x="238"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9" name="Google Shape;1279;p17"/>
            <p:cNvSpPr/>
            <p:nvPr/>
          </p:nvSpPr>
          <p:spPr>
            <a:xfrm>
              <a:off x="8291876" y="567014"/>
              <a:ext cx="35551" cy="35551"/>
            </a:xfrm>
            <a:custGeom>
              <a:rect b="b" l="l" r="r" t="t"/>
              <a:pathLst>
                <a:path extrusionOk="0" h="1073" w="1073">
                  <a:moveTo>
                    <a:pt x="537" y="1"/>
                  </a:moveTo>
                  <a:cubicBezTo>
                    <a:pt x="239" y="1"/>
                    <a:pt x="1" y="239"/>
                    <a:pt x="1" y="537"/>
                  </a:cubicBezTo>
                  <a:cubicBezTo>
                    <a:pt x="1" y="834"/>
                    <a:pt x="239" y="1073"/>
                    <a:pt x="537" y="1073"/>
                  </a:cubicBezTo>
                  <a:cubicBezTo>
                    <a:pt x="834" y="1073"/>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0" name="Google Shape;1280;p17"/>
            <p:cNvSpPr/>
            <p:nvPr/>
          </p:nvSpPr>
          <p:spPr>
            <a:xfrm>
              <a:off x="8372749" y="567014"/>
              <a:ext cx="35551" cy="35551"/>
            </a:xfrm>
            <a:custGeom>
              <a:rect b="b" l="l" r="r" t="t"/>
              <a:pathLst>
                <a:path extrusionOk="0" h="1073" w="1073">
                  <a:moveTo>
                    <a:pt x="536" y="1"/>
                  </a:moveTo>
                  <a:cubicBezTo>
                    <a:pt x="239" y="1"/>
                    <a:pt x="1" y="239"/>
                    <a:pt x="1" y="537"/>
                  </a:cubicBezTo>
                  <a:cubicBezTo>
                    <a:pt x="1" y="834"/>
                    <a:pt x="239"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1" name="Google Shape;1281;p17"/>
            <p:cNvSpPr/>
            <p:nvPr/>
          </p:nvSpPr>
          <p:spPr>
            <a:xfrm>
              <a:off x="8454021" y="567014"/>
              <a:ext cx="35518" cy="35551"/>
            </a:xfrm>
            <a:custGeom>
              <a:rect b="b" l="l" r="r" t="t"/>
              <a:pathLst>
                <a:path extrusionOk="0" h="1073" w="1072">
                  <a:moveTo>
                    <a:pt x="536" y="1"/>
                  </a:moveTo>
                  <a:cubicBezTo>
                    <a:pt x="238" y="1"/>
                    <a:pt x="0" y="239"/>
                    <a:pt x="0" y="537"/>
                  </a:cubicBezTo>
                  <a:cubicBezTo>
                    <a:pt x="0" y="834"/>
                    <a:pt x="238"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2" name="Google Shape;1282;p17"/>
            <p:cNvSpPr/>
            <p:nvPr/>
          </p:nvSpPr>
          <p:spPr>
            <a:xfrm>
              <a:off x="8535292" y="567014"/>
              <a:ext cx="35518" cy="35551"/>
            </a:xfrm>
            <a:custGeom>
              <a:rect b="b" l="l" r="r" t="t"/>
              <a:pathLst>
                <a:path extrusionOk="0" h="1073" w="1072">
                  <a:moveTo>
                    <a:pt x="536" y="1"/>
                  </a:moveTo>
                  <a:cubicBezTo>
                    <a:pt x="238" y="1"/>
                    <a:pt x="0" y="239"/>
                    <a:pt x="0" y="537"/>
                  </a:cubicBezTo>
                  <a:cubicBezTo>
                    <a:pt x="0" y="834"/>
                    <a:pt x="238" y="1073"/>
                    <a:pt x="536" y="1073"/>
                  </a:cubicBezTo>
                  <a:cubicBezTo>
                    <a:pt x="833" y="1073"/>
                    <a:pt x="1072" y="834"/>
                    <a:pt x="1072" y="537"/>
                  </a:cubicBezTo>
                  <a:cubicBezTo>
                    <a:pt x="1072" y="239"/>
                    <a:pt x="833"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3" name="Google Shape;1283;p17"/>
            <p:cNvSpPr/>
            <p:nvPr/>
          </p:nvSpPr>
          <p:spPr>
            <a:xfrm>
              <a:off x="8616133" y="567014"/>
              <a:ext cx="35551" cy="35551"/>
            </a:xfrm>
            <a:custGeom>
              <a:rect b="b" l="l" r="r" t="t"/>
              <a:pathLst>
                <a:path extrusionOk="0" h="1073" w="1073">
                  <a:moveTo>
                    <a:pt x="537" y="1"/>
                  </a:moveTo>
                  <a:cubicBezTo>
                    <a:pt x="239" y="1"/>
                    <a:pt x="1" y="239"/>
                    <a:pt x="1" y="537"/>
                  </a:cubicBezTo>
                  <a:cubicBezTo>
                    <a:pt x="1" y="834"/>
                    <a:pt x="239" y="1073"/>
                    <a:pt x="537" y="1073"/>
                  </a:cubicBezTo>
                  <a:cubicBezTo>
                    <a:pt x="834" y="1073"/>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4" name="Google Shape;1284;p17"/>
            <p:cNvSpPr/>
            <p:nvPr/>
          </p:nvSpPr>
          <p:spPr>
            <a:xfrm>
              <a:off x="8233896" y="623835"/>
              <a:ext cx="393747" cy="236732"/>
            </a:xfrm>
            <a:custGeom>
              <a:rect b="b" l="l" r="r" t="t"/>
              <a:pathLst>
                <a:path extrusionOk="0" h="7145" w="11884">
                  <a:moveTo>
                    <a:pt x="1" y="0"/>
                  </a:moveTo>
                  <a:lnTo>
                    <a:pt x="1" y="7144"/>
                  </a:lnTo>
                  <a:lnTo>
                    <a:pt x="11883" y="7144"/>
                  </a:lnTo>
                  <a:lnTo>
                    <a:pt x="1188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5" name="Google Shape;1285;p17"/>
            <p:cNvSpPr/>
            <p:nvPr/>
          </p:nvSpPr>
          <p:spPr>
            <a:xfrm>
              <a:off x="8233896" y="701528"/>
              <a:ext cx="393747" cy="159798"/>
            </a:xfrm>
            <a:custGeom>
              <a:rect b="b" l="l" r="r" t="t"/>
              <a:pathLst>
                <a:path extrusionOk="0" h="4823" w="11884">
                  <a:moveTo>
                    <a:pt x="1" y="1"/>
                  </a:moveTo>
                  <a:lnTo>
                    <a:pt x="1" y="4823"/>
                  </a:lnTo>
                  <a:lnTo>
                    <a:pt x="11883" y="4823"/>
                  </a:lnTo>
                  <a:lnTo>
                    <a:pt x="11883"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6" name="Google Shape;1286;p17"/>
            <p:cNvSpPr/>
            <p:nvPr/>
          </p:nvSpPr>
          <p:spPr>
            <a:xfrm>
              <a:off x="8115550" y="623835"/>
              <a:ext cx="236732" cy="236732"/>
            </a:xfrm>
            <a:custGeom>
              <a:rect b="b" l="l" r="r" t="t"/>
              <a:pathLst>
                <a:path extrusionOk="0" h="7145" w="7145">
                  <a:moveTo>
                    <a:pt x="3573" y="0"/>
                  </a:moveTo>
                  <a:cubicBezTo>
                    <a:pt x="1608" y="0"/>
                    <a:pt x="1" y="1596"/>
                    <a:pt x="1" y="3572"/>
                  </a:cubicBezTo>
                  <a:cubicBezTo>
                    <a:pt x="1" y="5537"/>
                    <a:pt x="1608" y="7144"/>
                    <a:pt x="3573" y="7144"/>
                  </a:cubicBezTo>
                  <a:cubicBezTo>
                    <a:pt x="5549" y="7144"/>
                    <a:pt x="7145" y="5537"/>
                    <a:pt x="7145" y="3572"/>
                  </a:cubicBezTo>
                  <a:cubicBezTo>
                    <a:pt x="7145" y="1596"/>
                    <a:pt x="5549" y="0"/>
                    <a:pt x="3573"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7" name="Google Shape;1287;p17"/>
            <p:cNvSpPr/>
            <p:nvPr/>
          </p:nvSpPr>
          <p:spPr>
            <a:xfrm>
              <a:off x="8509251" y="623835"/>
              <a:ext cx="236699" cy="236732"/>
            </a:xfrm>
            <a:custGeom>
              <a:rect b="b" l="l" r="r" t="t"/>
              <a:pathLst>
                <a:path extrusionOk="0" h="7145" w="7144">
                  <a:moveTo>
                    <a:pt x="3572" y="0"/>
                  </a:moveTo>
                  <a:cubicBezTo>
                    <a:pt x="1596" y="0"/>
                    <a:pt x="0" y="1596"/>
                    <a:pt x="0" y="3572"/>
                  </a:cubicBezTo>
                  <a:cubicBezTo>
                    <a:pt x="0" y="5537"/>
                    <a:pt x="1596" y="7144"/>
                    <a:pt x="3572" y="7144"/>
                  </a:cubicBezTo>
                  <a:cubicBezTo>
                    <a:pt x="5549" y="7144"/>
                    <a:pt x="7144" y="5537"/>
                    <a:pt x="7144" y="3572"/>
                  </a:cubicBezTo>
                  <a:cubicBezTo>
                    <a:pt x="7144" y="1596"/>
                    <a:pt x="5549" y="0"/>
                    <a:pt x="3572"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8" name="Google Shape;1288;p17"/>
            <p:cNvSpPr/>
            <p:nvPr/>
          </p:nvSpPr>
          <p:spPr>
            <a:xfrm>
              <a:off x="8111210" y="623835"/>
              <a:ext cx="638331" cy="243822"/>
            </a:xfrm>
            <a:custGeom>
              <a:rect b="b" l="l" r="r" t="t"/>
              <a:pathLst>
                <a:path extrusionOk="0" fill="none" h="7359" w="19266">
                  <a:moveTo>
                    <a:pt x="15360" y="5549"/>
                  </a:moveTo>
                  <a:cubicBezTo>
                    <a:pt x="17205" y="5573"/>
                    <a:pt x="17503" y="2977"/>
                    <a:pt x="15681" y="2405"/>
                  </a:cubicBezTo>
                  <a:cubicBezTo>
                    <a:pt x="14610" y="2084"/>
                    <a:pt x="13455" y="2572"/>
                    <a:pt x="13086" y="3572"/>
                  </a:cubicBezTo>
                  <a:cubicBezTo>
                    <a:pt x="12788" y="4370"/>
                    <a:pt x="12967" y="5501"/>
                    <a:pt x="13502" y="6168"/>
                  </a:cubicBezTo>
                  <a:cubicBezTo>
                    <a:pt x="14312" y="7180"/>
                    <a:pt x="15717" y="7358"/>
                    <a:pt x="16931" y="6870"/>
                  </a:cubicBezTo>
                  <a:cubicBezTo>
                    <a:pt x="18134" y="6382"/>
                    <a:pt x="19039" y="5251"/>
                    <a:pt x="19146" y="3953"/>
                  </a:cubicBezTo>
                  <a:cubicBezTo>
                    <a:pt x="19265" y="2382"/>
                    <a:pt x="18396" y="0"/>
                    <a:pt x="15384" y="0"/>
                  </a:cubicBezTo>
                  <a:lnTo>
                    <a:pt x="3894" y="0"/>
                  </a:lnTo>
                  <a:cubicBezTo>
                    <a:pt x="870" y="0"/>
                    <a:pt x="1" y="2382"/>
                    <a:pt x="120" y="3953"/>
                  </a:cubicBezTo>
                  <a:cubicBezTo>
                    <a:pt x="227" y="5251"/>
                    <a:pt x="1132" y="6382"/>
                    <a:pt x="2346" y="6870"/>
                  </a:cubicBezTo>
                  <a:cubicBezTo>
                    <a:pt x="3549" y="7358"/>
                    <a:pt x="4966" y="7180"/>
                    <a:pt x="5763" y="6168"/>
                  </a:cubicBezTo>
                  <a:cubicBezTo>
                    <a:pt x="6299" y="5501"/>
                    <a:pt x="6490" y="4370"/>
                    <a:pt x="6180" y="3572"/>
                  </a:cubicBezTo>
                  <a:cubicBezTo>
                    <a:pt x="5811" y="2572"/>
                    <a:pt x="4668" y="2084"/>
                    <a:pt x="3596" y="2405"/>
                  </a:cubicBezTo>
                  <a:cubicBezTo>
                    <a:pt x="1763" y="2977"/>
                    <a:pt x="2061" y="5561"/>
                    <a:pt x="3906" y="5549"/>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9" name="Google Shape;1289;p17"/>
            <p:cNvSpPr/>
            <p:nvPr/>
          </p:nvSpPr>
          <p:spPr>
            <a:xfrm>
              <a:off x="8339220" y="701528"/>
              <a:ext cx="183455" cy="33"/>
            </a:xfrm>
            <a:custGeom>
              <a:rect b="b" l="l" r="r" t="t"/>
              <a:pathLst>
                <a:path extrusionOk="0" fill="none" h="1" w="5537">
                  <a:moveTo>
                    <a:pt x="1" y="1"/>
                  </a:moveTo>
                  <a:lnTo>
                    <a:pt x="5537"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0" name="Google Shape;1290;p17"/>
            <p:cNvSpPr/>
            <p:nvPr/>
          </p:nvSpPr>
          <p:spPr>
            <a:xfrm>
              <a:off x="8430729" y="703118"/>
              <a:ext cx="33" cy="158208"/>
            </a:xfrm>
            <a:custGeom>
              <a:rect b="b" l="l" r="r" t="t"/>
              <a:pathLst>
                <a:path extrusionOk="0" fill="none" h="4775" w="1">
                  <a:moveTo>
                    <a:pt x="1" y="1"/>
                  </a:moveTo>
                  <a:lnTo>
                    <a:pt x="1" y="4775"/>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1" name="Google Shape;1291;p17"/>
            <p:cNvSpPr/>
            <p:nvPr/>
          </p:nvSpPr>
          <p:spPr>
            <a:xfrm>
              <a:off x="8354991" y="701528"/>
              <a:ext cx="37142" cy="158241"/>
            </a:xfrm>
            <a:custGeom>
              <a:rect b="b" l="l" r="r" t="t"/>
              <a:pathLst>
                <a:path extrusionOk="0" fill="none" h="4776" w="1121">
                  <a:moveTo>
                    <a:pt x="1072" y="1"/>
                  </a:moveTo>
                  <a:cubicBezTo>
                    <a:pt x="1072" y="1"/>
                    <a:pt x="1120" y="2918"/>
                    <a:pt x="1" y="4775"/>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2" name="Google Shape;1292;p17"/>
            <p:cNvSpPr/>
            <p:nvPr/>
          </p:nvSpPr>
          <p:spPr>
            <a:xfrm>
              <a:off x="8470189" y="701528"/>
              <a:ext cx="37108" cy="158241"/>
            </a:xfrm>
            <a:custGeom>
              <a:rect b="b" l="l" r="r" t="t"/>
              <a:pathLst>
                <a:path extrusionOk="0" fill="none" h="4776" w="1120">
                  <a:moveTo>
                    <a:pt x="48" y="1"/>
                  </a:moveTo>
                  <a:cubicBezTo>
                    <a:pt x="48" y="1"/>
                    <a:pt x="0" y="2918"/>
                    <a:pt x="1120" y="4775"/>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3" name="Google Shape;1293;p17"/>
            <p:cNvSpPr/>
            <p:nvPr/>
          </p:nvSpPr>
          <p:spPr>
            <a:xfrm>
              <a:off x="8320302" y="859731"/>
              <a:ext cx="220928" cy="33"/>
            </a:xfrm>
            <a:custGeom>
              <a:rect b="b" l="l" r="r" t="t"/>
              <a:pathLst>
                <a:path extrusionOk="0" fill="none" h="1" w="6668">
                  <a:moveTo>
                    <a:pt x="0" y="0"/>
                  </a:moveTo>
                  <a:lnTo>
                    <a:pt x="6668"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4" name="Google Shape;1294;p17"/>
            <p:cNvSpPr/>
            <p:nvPr/>
          </p:nvSpPr>
          <p:spPr>
            <a:xfrm>
              <a:off x="8140001" y="4648215"/>
              <a:ext cx="582304" cy="161388"/>
            </a:xfrm>
            <a:custGeom>
              <a:rect b="b" l="l" r="r" t="t"/>
              <a:pathLst>
                <a:path extrusionOk="0" h="4871" w="17575">
                  <a:moveTo>
                    <a:pt x="1787" y="1"/>
                  </a:moveTo>
                  <a:cubicBezTo>
                    <a:pt x="799" y="1"/>
                    <a:pt x="1" y="798"/>
                    <a:pt x="1" y="1787"/>
                  </a:cubicBezTo>
                  <a:lnTo>
                    <a:pt x="1" y="3084"/>
                  </a:lnTo>
                  <a:cubicBezTo>
                    <a:pt x="1" y="4073"/>
                    <a:pt x="799" y="4870"/>
                    <a:pt x="1787" y="4870"/>
                  </a:cubicBezTo>
                  <a:lnTo>
                    <a:pt x="15789" y="4870"/>
                  </a:lnTo>
                  <a:cubicBezTo>
                    <a:pt x="16777" y="4870"/>
                    <a:pt x="17575" y="4073"/>
                    <a:pt x="17575" y="3084"/>
                  </a:cubicBezTo>
                  <a:lnTo>
                    <a:pt x="17575" y="1787"/>
                  </a:lnTo>
                  <a:cubicBezTo>
                    <a:pt x="17575" y="798"/>
                    <a:pt x="16777" y="1"/>
                    <a:pt x="1578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5" name="Google Shape;1295;p17"/>
            <p:cNvSpPr/>
            <p:nvPr/>
          </p:nvSpPr>
          <p:spPr>
            <a:xfrm>
              <a:off x="8140001" y="4710171"/>
              <a:ext cx="582304" cy="98635"/>
            </a:xfrm>
            <a:custGeom>
              <a:rect b="b" l="l" r="r" t="t"/>
              <a:pathLst>
                <a:path extrusionOk="0" h="2977" w="17575">
                  <a:moveTo>
                    <a:pt x="1" y="0"/>
                  </a:moveTo>
                  <a:lnTo>
                    <a:pt x="1" y="1191"/>
                  </a:lnTo>
                  <a:cubicBezTo>
                    <a:pt x="1" y="2179"/>
                    <a:pt x="799" y="2977"/>
                    <a:pt x="1787" y="2977"/>
                  </a:cubicBezTo>
                  <a:lnTo>
                    <a:pt x="15789" y="2977"/>
                  </a:lnTo>
                  <a:cubicBezTo>
                    <a:pt x="16765" y="2977"/>
                    <a:pt x="17575" y="2179"/>
                    <a:pt x="17575" y="1191"/>
                  </a:cubicBezTo>
                  <a:lnTo>
                    <a:pt x="17575" y="0"/>
                  </a:lnTo>
                  <a:cubicBezTo>
                    <a:pt x="17575" y="988"/>
                    <a:pt x="16765" y="1786"/>
                    <a:pt x="15789" y="1786"/>
                  </a:cubicBezTo>
                  <a:lnTo>
                    <a:pt x="1787" y="1786"/>
                  </a:lnTo>
                  <a:cubicBezTo>
                    <a:pt x="799" y="1786"/>
                    <a:pt x="1" y="988"/>
                    <a:pt x="1"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6" name="Google Shape;1296;p17"/>
            <p:cNvSpPr/>
            <p:nvPr/>
          </p:nvSpPr>
          <p:spPr>
            <a:xfrm>
              <a:off x="8054025" y="4808770"/>
              <a:ext cx="753102" cy="80512"/>
            </a:xfrm>
            <a:custGeom>
              <a:rect b="b" l="l" r="r" t="t"/>
              <a:pathLst>
                <a:path extrusionOk="0" h="2430" w="22730">
                  <a:moveTo>
                    <a:pt x="1143" y="1"/>
                  </a:moveTo>
                  <a:cubicBezTo>
                    <a:pt x="512" y="1"/>
                    <a:pt x="0" y="513"/>
                    <a:pt x="0" y="1155"/>
                  </a:cubicBezTo>
                  <a:lnTo>
                    <a:pt x="0" y="1286"/>
                  </a:lnTo>
                  <a:cubicBezTo>
                    <a:pt x="0" y="1917"/>
                    <a:pt x="512" y="2429"/>
                    <a:pt x="1143" y="2429"/>
                  </a:cubicBezTo>
                  <a:lnTo>
                    <a:pt x="21586" y="2429"/>
                  </a:lnTo>
                  <a:cubicBezTo>
                    <a:pt x="22217" y="2429"/>
                    <a:pt x="22729" y="1917"/>
                    <a:pt x="22729" y="1286"/>
                  </a:cubicBezTo>
                  <a:lnTo>
                    <a:pt x="22729" y="1155"/>
                  </a:lnTo>
                  <a:cubicBezTo>
                    <a:pt x="22729" y="513"/>
                    <a:pt x="22217" y="1"/>
                    <a:pt x="2158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7" name="Google Shape;1297;p17"/>
            <p:cNvSpPr/>
            <p:nvPr/>
          </p:nvSpPr>
          <p:spPr>
            <a:xfrm>
              <a:off x="8054025" y="4829279"/>
              <a:ext cx="753499" cy="60798"/>
            </a:xfrm>
            <a:custGeom>
              <a:rect b="b" l="l" r="r" t="t"/>
              <a:pathLst>
                <a:path extrusionOk="0" h="1835" w="22742">
                  <a:moveTo>
                    <a:pt x="143" y="1"/>
                  </a:moveTo>
                  <a:cubicBezTo>
                    <a:pt x="48" y="167"/>
                    <a:pt x="0" y="346"/>
                    <a:pt x="0" y="536"/>
                  </a:cubicBezTo>
                  <a:lnTo>
                    <a:pt x="0" y="679"/>
                  </a:lnTo>
                  <a:cubicBezTo>
                    <a:pt x="0" y="1310"/>
                    <a:pt x="512" y="1834"/>
                    <a:pt x="1155" y="1834"/>
                  </a:cubicBezTo>
                  <a:lnTo>
                    <a:pt x="21598" y="1834"/>
                  </a:lnTo>
                  <a:cubicBezTo>
                    <a:pt x="22229" y="1834"/>
                    <a:pt x="22741" y="1322"/>
                    <a:pt x="22741" y="679"/>
                  </a:cubicBezTo>
                  <a:lnTo>
                    <a:pt x="22741" y="536"/>
                  </a:lnTo>
                  <a:cubicBezTo>
                    <a:pt x="22741" y="346"/>
                    <a:pt x="22682" y="167"/>
                    <a:pt x="22610" y="1"/>
                  </a:cubicBezTo>
                  <a:cubicBezTo>
                    <a:pt x="22420" y="358"/>
                    <a:pt x="22051" y="608"/>
                    <a:pt x="21598" y="608"/>
                  </a:cubicBezTo>
                  <a:lnTo>
                    <a:pt x="1155" y="608"/>
                  </a:lnTo>
                  <a:cubicBezTo>
                    <a:pt x="715" y="608"/>
                    <a:pt x="334" y="358"/>
                    <a:pt x="143"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8" name="Google Shape;1298;p17"/>
            <p:cNvSpPr/>
            <p:nvPr/>
          </p:nvSpPr>
          <p:spPr>
            <a:xfrm>
              <a:off x="8183403" y="4569329"/>
              <a:ext cx="495099" cy="78922"/>
            </a:xfrm>
            <a:custGeom>
              <a:rect b="b" l="l" r="r" t="t"/>
              <a:pathLst>
                <a:path extrusionOk="0" h="2382" w="14943">
                  <a:moveTo>
                    <a:pt x="1191" y="1"/>
                  </a:moveTo>
                  <a:cubicBezTo>
                    <a:pt x="536" y="1"/>
                    <a:pt x="1" y="536"/>
                    <a:pt x="1" y="1191"/>
                  </a:cubicBezTo>
                  <a:cubicBezTo>
                    <a:pt x="1" y="1846"/>
                    <a:pt x="536" y="2382"/>
                    <a:pt x="1191" y="2382"/>
                  </a:cubicBezTo>
                  <a:lnTo>
                    <a:pt x="13752" y="2382"/>
                  </a:lnTo>
                  <a:cubicBezTo>
                    <a:pt x="14407" y="2382"/>
                    <a:pt x="14943" y="1846"/>
                    <a:pt x="14943" y="1191"/>
                  </a:cubicBezTo>
                  <a:cubicBezTo>
                    <a:pt x="14943" y="536"/>
                    <a:pt x="14407" y="1"/>
                    <a:pt x="13752"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9" name="Google Shape;1299;p17"/>
            <p:cNvSpPr/>
            <p:nvPr/>
          </p:nvSpPr>
          <p:spPr>
            <a:xfrm>
              <a:off x="8225613" y="4648215"/>
              <a:ext cx="301042" cy="33"/>
            </a:xfrm>
            <a:custGeom>
              <a:rect b="b" l="l" r="r" t="t"/>
              <a:pathLst>
                <a:path extrusionOk="0" fill="none" h="1" w="9086">
                  <a:moveTo>
                    <a:pt x="1" y="1"/>
                  </a:moveTo>
                  <a:lnTo>
                    <a:pt x="9085"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0" name="Google Shape;1300;p17"/>
            <p:cNvSpPr/>
            <p:nvPr/>
          </p:nvSpPr>
          <p:spPr>
            <a:xfrm>
              <a:off x="8217330" y="4592985"/>
              <a:ext cx="34756" cy="34756"/>
            </a:xfrm>
            <a:custGeom>
              <a:rect b="b" l="l" r="r" t="t"/>
              <a:pathLst>
                <a:path extrusionOk="0" h="1049" w="1049">
                  <a:moveTo>
                    <a:pt x="524" y="1"/>
                  </a:moveTo>
                  <a:cubicBezTo>
                    <a:pt x="239" y="1"/>
                    <a:pt x="1" y="239"/>
                    <a:pt x="1" y="525"/>
                  </a:cubicBezTo>
                  <a:cubicBezTo>
                    <a:pt x="1" y="811"/>
                    <a:pt x="239" y="1049"/>
                    <a:pt x="524" y="1049"/>
                  </a:cubicBezTo>
                  <a:cubicBezTo>
                    <a:pt x="810" y="1049"/>
                    <a:pt x="1048" y="811"/>
                    <a:pt x="1048" y="525"/>
                  </a:cubicBezTo>
                  <a:cubicBezTo>
                    <a:pt x="1048" y="239"/>
                    <a:pt x="810"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1" name="Google Shape;1301;p17"/>
            <p:cNvSpPr/>
            <p:nvPr/>
          </p:nvSpPr>
          <p:spPr>
            <a:xfrm>
              <a:off x="8296216" y="4592985"/>
              <a:ext cx="34756" cy="34756"/>
            </a:xfrm>
            <a:custGeom>
              <a:rect b="b" l="l" r="r" t="t"/>
              <a:pathLst>
                <a:path extrusionOk="0" h="1049" w="1049">
                  <a:moveTo>
                    <a:pt x="525" y="1"/>
                  </a:moveTo>
                  <a:cubicBezTo>
                    <a:pt x="239" y="1"/>
                    <a:pt x="1" y="239"/>
                    <a:pt x="1" y="525"/>
                  </a:cubicBezTo>
                  <a:cubicBezTo>
                    <a:pt x="1" y="811"/>
                    <a:pt x="239" y="1049"/>
                    <a:pt x="525" y="1049"/>
                  </a:cubicBezTo>
                  <a:cubicBezTo>
                    <a:pt x="810" y="1049"/>
                    <a:pt x="1049" y="811"/>
                    <a:pt x="1049" y="525"/>
                  </a:cubicBezTo>
                  <a:cubicBezTo>
                    <a:pt x="1049" y="239"/>
                    <a:pt x="810" y="1"/>
                    <a:pt x="52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2" name="Google Shape;1302;p17"/>
            <p:cNvSpPr/>
            <p:nvPr/>
          </p:nvSpPr>
          <p:spPr>
            <a:xfrm>
              <a:off x="8374737" y="4592985"/>
              <a:ext cx="34325" cy="34756"/>
            </a:xfrm>
            <a:custGeom>
              <a:rect b="b" l="l" r="r" t="t"/>
              <a:pathLst>
                <a:path extrusionOk="0" h="1049" w="1036">
                  <a:moveTo>
                    <a:pt x="524" y="1"/>
                  </a:moveTo>
                  <a:cubicBezTo>
                    <a:pt x="238" y="1"/>
                    <a:pt x="0" y="239"/>
                    <a:pt x="0" y="525"/>
                  </a:cubicBezTo>
                  <a:cubicBezTo>
                    <a:pt x="0" y="811"/>
                    <a:pt x="238" y="1049"/>
                    <a:pt x="524" y="1049"/>
                  </a:cubicBezTo>
                  <a:cubicBezTo>
                    <a:pt x="798" y="1049"/>
                    <a:pt x="1036" y="811"/>
                    <a:pt x="1036" y="525"/>
                  </a:cubicBezTo>
                  <a:cubicBezTo>
                    <a:pt x="1036" y="239"/>
                    <a:pt x="798"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3" name="Google Shape;1303;p17"/>
            <p:cNvSpPr/>
            <p:nvPr/>
          </p:nvSpPr>
          <p:spPr>
            <a:xfrm>
              <a:off x="8453226" y="4592985"/>
              <a:ext cx="34358" cy="34756"/>
            </a:xfrm>
            <a:custGeom>
              <a:rect b="b" l="l" r="r" t="t"/>
              <a:pathLst>
                <a:path extrusionOk="0" h="1049" w="1037">
                  <a:moveTo>
                    <a:pt x="512" y="1"/>
                  </a:moveTo>
                  <a:cubicBezTo>
                    <a:pt x="239" y="1"/>
                    <a:pt x="1" y="239"/>
                    <a:pt x="1" y="525"/>
                  </a:cubicBezTo>
                  <a:cubicBezTo>
                    <a:pt x="1" y="811"/>
                    <a:pt x="239" y="1049"/>
                    <a:pt x="512" y="1049"/>
                  </a:cubicBezTo>
                  <a:cubicBezTo>
                    <a:pt x="798" y="1049"/>
                    <a:pt x="1036" y="811"/>
                    <a:pt x="1036" y="525"/>
                  </a:cubicBezTo>
                  <a:cubicBezTo>
                    <a:pt x="1036" y="239"/>
                    <a:pt x="798" y="1"/>
                    <a:pt x="512"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4" name="Google Shape;1304;p17"/>
            <p:cNvSpPr/>
            <p:nvPr/>
          </p:nvSpPr>
          <p:spPr>
            <a:xfrm>
              <a:off x="8531316" y="4592985"/>
              <a:ext cx="34756" cy="34756"/>
            </a:xfrm>
            <a:custGeom>
              <a:rect b="b" l="l" r="r" t="t"/>
              <a:pathLst>
                <a:path extrusionOk="0" h="1049" w="1049">
                  <a:moveTo>
                    <a:pt x="525" y="1"/>
                  </a:moveTo>
                  <a:cubicBezTo>
                    <a:pt x="239" y="1"/>
                    <a:pt x="1" y="239"/>
                    <a:pt x="1" y="525"/>
                  </a:cubicBezTo>
                  <a:cubicBezTo>
                    <a:pt x="1" y="811"/>
                    <a:pt x="239" y="1049"/>
                    <a:pt x="525" y="1049"/>
                  </a:cubicBezTo>
                  <a:cubicBezTo>
                    <a:pt x="811" y="1049"/>
                    <a:pt x="1049" y="811"/>
                    <a:pt x="1049" y="525"/>
                  </a:cubicBezTo>
                  <a:cubicBezTo>
                    <a:pt x="1049" y="239"/>
                    <a:pt x="811" y="1"/>
                    <a:pt x="52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5" name="Google Shape;1305;p17"/>
            <p:cNvSpPr/>
            <p:nvPr/>
          </p:nvSpPr>
          <p:spPr>
            <a:xfrm>
              <a:off x="8609838" y="4592985"/>
              <a:ext cx="34756" cy="34756"/>
            </a:xfrm>
            <a:custGeom>
              <a:rect b="b" l="l" r="r" t="t"/>
              <a:pathLst>
                <a:path extrusionOk="0" h="1049" w="1049">
                  <a:moveTo>
                    <a:pt x="524" y="1"/>
                  </a:moveTo>
                  <a:cubicBezTo>
                    <a:pt x="238" y="1"/>
                    <a:pt x="0" y="239"/>
                    <a:pt x="0" y="525"/>
                  </a:cubicBezTo>
                  <a:cubicBezTo>
                    <a:pt x="0" y="811"/>
                    <a:pt x="238" y="1049"/>
                    <a:pt x="524" y="1049"/>
                  </a:cubicBezTo>
                  <a:cubicBezTo>
                    <a:pt x="810" y="1049"/>
                    <a:pt x="1048" y="811"/>
                    <a:pt x="1048" y="525"/>
                  </a:cubicBezTo>
                  <a:cubicBezTo>
                    <a:pt x="1048" y="239"/>
                    <a:pt x="810"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6" name="Google Shape;1306;p17"/>
            <p:cNvSpPr/>
            <p:nvPr/>
          </p:nvSpPr>
          <p:spPr>
            <a:xfrm>
              <a:off x="8198776" y="4808770"/>
              <a:ext cx="395337" cy="33"/>
            </a:xfrm>
            <a:custGeom>
              <a:rect b="b" l="l" r="r" t="t"/>
              <a:pathLst>
                <a:path extrusionOk="0" fill="none" h="1" w="11932">
                  <a:moveTo>
                    <a:pt x="1" y="1"/>
                  </a:moveTo>
                  <a:lnTo>
                    <a:pt x="11931"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7" name="Google Shape;1307;p17"/>
            <p:cNvSpPr/>
            <p:nvPr/>
          </p:nvSpPr>
          <p:spPr>
            <a:xfrm>
              <a:off x="8223658" y="4272703"/>
              <a:ext cx="414223" cy="296668"/>
            </a:xfrm>
            <a:custGeom>
              <a:rect b="b" l="l" r="r" t="t"/>
              <a:pathLst>
                <a:path extrusionOk="0" h="8954" w="12502">
                  <a:moveTo>
                    <a:pt x="691" y="0"/>
                  </a:moveTo>
                  <a:lnTo>
                    <a:pt x="0" y="8954"/>
                  </a:lnTo>
                  <a:lnTo>
                    <a:pt x="12502" y="8954"/>
                  </a:lnTo>
                  <a:lnTo>
                    <a:pt x="1182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8" name="Google Shape;1308;p17"/>
            <p:cNvSpPr/>
            <p:nvPr/>
          </p:nvSpPr>
          <p:spPr>
            <a:xfrm>
              <a:off x="8223658" y="4551173"/>
              <a:ext cx="414223" cy="18190"/>
            </a:xfrm>
            <a:custGeom>
              <a:rect b="b" l="l" r="r" t="t"/>
              <a:pathLst>
                <a:path extrusionOk="0" h="549" w="12502">
                  <a:moveTo>
                    <a:pt x="83" y="1"/>
                  </a:moveTo>
                  <a:lnTo>
                    <a:pt x="0" y="549"/>
                  </a:lnTo>
                  <a:lnTo>
                    <a:pt x="12502" y="549"/>
                  </a:lnTo>
                  <a:lnTo>
                    <a:pt x="12442"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9" name="Google Shape;1309;p17"/>
            <p:cNvSpPr/>
            <p:nvPr/>
          </p:nvSpPr>
          <p:spPr>
            <a:xfrm>
              <a:off x="8536452" y="4272703"/>
              <a:ext cx="65536" cy="273409"/>
            </a:xfrm>
            <a:custGeom>
              <a:rect b="b" l="l" r="r" t="t"/>
              <a:pathLst>
                <a:path extrusionOk="0" h="8252" w="1978">
                  <a:moveTo>
                    <a:pt x="1" y="0"/>
                  </a:moveTo>
                  <a:lnTo>
                    <a:pt x="298" y="7513"/>
                  </a:lnTo>
                  <a:cubicBezTo>
                    <a:pt x="346" y="7918"/>
                    <a:pt x="727" y="8251"/>
                    <a:pt x="1191" y="8251"/>
                  </a:cubicBezTo>
                  <a:cubicBezTo>
                    <a:pt x="1656" y="8251"/>
                    <a:pt x="1977" y="7918"/>
                    <a:pt x="1930" y="7513"/>
                  </a:cubicBezTo>
                  <a:lnTo>
                    <a:pt x="1501"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0" name="Google Shape;1310;p17"/>
            <p:cNvSpPr/>
            <p:nvPr/>
          </p:nvSpPr>
          <p:spPr>
            <a:xfrm>
              <a:off x="8449681" y="4272703"/>
              <a:ext cx="56060" cy="273409"/>
            </a:xfrm>
            <a:custGeom>
              <a:rect b="b" l="l" r="r" t="t"/>
              <a:pathLst>
                <a:path extrusionOk="0" h="8252" w="1692">
                  <a:moveTo>
                    <a:pt x="0" y="0"/>
                  </a:moveTo>
                  <a:lnTo>
                    <a:pt x="60" y="7513"/>
                  </a:lnTo>
                  <a:cubicBezTo>
                    <a:pt x="60" y="7918"/>
                    <a:pt x="429" y="8251"/>
                    <a:pt x="893" y="8251"/>
                  </a:cubicBezTo>
                  <a:cubicBezTo>
                    <a:pt x="1358" y="8251"/>
                    <a:pt x="1691" y="7918"/>
                    <a:pt x="1679" y="7513"/>
                  </a:cubicBezTo>
                  <a:lnTo>
                    <a:pt x="1489"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1" name="Google Shape;1311;p17"/>
            <p:cNvSpPr/>
            <p:nvPr/>
          </p:nvSpPr>
          <p:spPr>
            <a:xfrm>
              <a:off x="8355388" y="4272703"/>
              <a:ext cx="56458" cy="273409"/>
            </a:xfrm>
            <a:custGeom>
              <a:rect b="b" l="l" r="r" t="t"/>
              <a:pathLst>
                <a:path extrusionOk="0" h="8252" w="1704">
                  <a:moveTo>
                    <a:pt x="215" y="0"/>
                  </a:moveTo>
                  <a:lnTo>
                    <a:pt x="36" y="7513"/>
                  </a:lnTo>
                  <a:cubicBezTo>
                    <a:pt x="1" y="7918"/>
                    <a:pt x="358" y="8251"/>
                    <a:pt x="822" y="8251"/>
                  </a:cubicBezTo>
                  <a:cubicBezTo>
                    <a:pt x="1287" y="8251"/>
                    <a:pt x="1656" y="7918"/>
                    <a:pt x="1656" y="7513"/>
                  </a:cubicBezTo>
                  <a:lnTo>
                    <a:pt x="1703"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2" name="Google Shape;1312;p17"/>
            <p:cNvSpPr/>
            <p:nvPr/>
          </p:nvSpPr>
          <p:spPr>
            <a:xfrm>
              <a:off x="8259937" y="4272703"/>
              <a:ext cx="64343" cy="273409"/>
            </a:xfrm>
            <a:custGeom>
              <a:rect b="b" l="l" r="r" t="t"/>
              <a:pathLst>
                <a:path extrusionOk="0" h="8252" w="1942">
                  <a:moveTo>
                    <a:pt x="453" y="0"/>
                  </a:moveTo>
                  <a:lnTo>
                    <a:pt x="36" y="7513"/>
                  </a:lnTo>
                  <a:cubicBezTo>
                    <a:pt x="0" y="7918"/>
                    <a:pt x="322" y="8251"/>
                    <a:pt x="786" y="8251"/>
                  </a:cubicBezTo>
                  <a:cubicBezTo>
                    <a:pt x="1227" y="8251"/>
                    <a:pt x="1632" y="7918"/>
                    <a:pt x="1667" y="7513"/>
                  </a:cubicBezTo>
                  <a:lnTo>
                    <a:pt x="1941"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3" name="Google Shape;1313;p17"/>
            <p:cNvSpPr/>
            <p:nvPr/>
          </p:nvSpPr>
          <p:spPr>
            <a:xfrm>
              <a:off x="8223658" y="4569329"/>
              <a:ext cx="414223" cy="33"/>
            </a:xfrm>
            <a:custGeom>
              <a:rect b="b" l="l" r="r" t="t"/>
              <a:pathLst>
                <a:path extrusionOk="0" fill="none" h="1" w="12502">
                  <a:moveTo>
                    <a:pt x="12502" y="1"/>
                  </a:moveTo>
                  <a:lnTo>
                    <a:pt x="0"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4" name="Google Shape;1314;p17"/>
            <p:cNvSpPr/>
            <p:nvPr/>
          </p:nvSpPr>
          <p:spPr>
            <a:xfrm>
              <a:off x="8211035" y="4220223"/>
              <a:ext cx="439867" cy="70241"/>
            </a:xfrm>
            <a:custGeom>
              <a:rect b="b" l="l" r="r" t="t"/>
              <a:pathLst>
                <a:path extrusionOk="0" h="2120" w="13276">
                  <a:moveTo>
                    <a:pt x="1060" y="0"/>
                  </a:moveTo>
                  <a:cubicBezTo>
                    <a:pt x="476" y="0"/>
                    <a:pt x="0" y="477"/>
                    <a:pt x="0" y="1060"/>
                  </a:cubicBezTo>
                  <a:cubicBezTo>
                    <a:pt x="0" y="1644"/>
                    <a:pt x="476" y="2120"/>
                    <a:pt x="1060" y="2120"/>
                  </a:cubicBezTo>
                  <a:lnTo>
                    <a:pt x="12216" y="2120"/>
                  </a:lnTo>
                  <a:cubicBezTo>
                    <a:pt x="12799" y="2120"/>
                    <a:pt x="13276" y="1644"/>
                    <a:pt x="13276" y="1060"/>
                  </a:cubicBezTo>
                  <a:cubicBezTo>
                    <a:pt x="13276" y="477"/>
                    <a:pt x="12799" y="0"/>
                    <a:pt x="12216"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5" name="Google Shape;1315;p17"/>
            <p:cNvSpPr/>
            <p:nvPr/>
          </p:nvSpPr>
          <p:spPr>
            <a:xfrm>
              <a:off x="8248904" y="4290429"/>
              <a:ext cx="266683" cy="33"/>
            </a:xfrm>
            <a:custGeom>
              <a:rect b="b" l="l" r="r" t="t"/>
              <a:pathLst>
                <a:path extrusionOk="0" fill="none" h="1" w="8049">
                  <a:moveTo>
                    <a:pt x="0" y="1"/>
                  </a:moveTo>
                  <a:lnTo>
                    <a:pt x="8049"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6" name="Google Shape;1316;p17"/>
            <p:cNvSpPr/>
            <p:nvPr/>
          </p:nvSpPr>
          <p:spPr>
            <a:xfrm>
              <a:off x="8241383" y="4241526"/>
              <a:ext cx="30813" cy="30416"/>
            </a:xfrm>
            <a:custGeom>
              <a:rect b="b" l="l" r="r" t="t"/>
              <a:pathLst>
                <a:path extrusionOk="0" h="918" w="930">
                  <a:moveTo>
                    <a:pt x="465" y="0"/>
                  </a:moveTo>
                  <a:cubicBezTo>
                    <a:pt x="215" y="0"/>
                    <a:pt x="1" y="203"/>
                    <a:pt x="1" y="465"/>
                  </a:cubicBezTo>
                  <a:cubicBezTo>
                    <a:pt x="1" y="715"/>
                    <a:pt x="215" y="917"/>
                    <a:pt x="465" y="917"/>
                  </a:cubicBezTo>
                  <a:cubicBezTo>
                    <a:pt x="715" y="917"/>
                    <a:pt x="930" y="715"/>
                    <a:pt x="930" y="465"/>
                  </a:cubicBezTo>
                  <a:cubicBezTo>
                    <a:pt x="930"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7" name="Google Shape;1317;p17"/>
            <p:cNvSpPr/>
            <p:nvPr/>
          </p:nvSpPr>
          <p:spPr>
            <a:xfrm>
              <a:off x="8311224" y="4241526"/>
              <a:ext cx="30416" cy="30416"/>
            </a:xfrm>
            <a:custGeom>
              <a:rect b="b" l="l" r="r" t="t"/>
              <a:pathLst>
                <a:path extrusionOk="0" h="918" w="918">
                  <a:moveTo>
                    <a:pt x="453" y="0"/>
                  </a:moveTo>
                  <a:cubicBezTo>
                    <a:pt x="203" y="0"/>
                    <a:pt x="0" y="203"/>
                    <a:pt x="0" y="453"/>
                  </a:cubicBezTo>
                  <a:cubicBezTo>
                    <a:pt x="0" y="715"/>
                    <a:pt x="203" y="917"/>
                    <a:pt x="453" y="917"/>
                  </a:cubicBezTo>
                  <a:cubicBezTo>
                    <a:pt x="715" y="917"/>
                    <a:pt x="917" y="715"/>
                    <a:pt x="917" y="453"/>
                  </a:cubicBezTo>
                  <a:cubicBezTo>
                    <a:pt x="917" y="203"/>
                    <a:pt x="715" y="0"/>
                    <a:pt x="453"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8" name="Google Shape;1318;p17"/>
            <p:cNvSpPr/>
            <p:nvPr/>
          </p:nvSpPr>
          <p:spPr>
            <a:xfrm>
              <a:off x="8380635" y="4241526"/>
              <a:ext cx="30416" cy="30416"/>
            </a:xfrm>
            <a:custGeom>
              <a:rect b="b" l="l" r="r" t="t"/>
              <a:pathLst>
                <a:path extrusionOk="0" h="918" w="918">
                  <a:moveTo>
                    <a:pt x="465" y="0"/>
                  </a:moveTo>
                  <a:cubicBezTo>
                    <a:pt x="203" y="0"/>
                    <a:pt x="1" y="203"/>
                    <a:pt x="1" y="453"/>
                  </a:cubicBezTo>
                  <a:cubicBezTo>
                    <a:pt x="1" y="715"/>
                    <a:pt x="203" y="917"/>
                    <a:pt x="465" y="917"/>
                  </a:cubicBezTo>
                  <a:cubicBezTo>
                    <a:pt x="715" y="917"/>
                    <a:pt x="918" y="715"/>
                    <a:pt x="918" y="453"/>
                  </a:cubicBezTo>
                  <a:cubicBezTo>
                    <a:pt x="918"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9" name="Google Shape;1319;p17"/>
            <p:cNvSpPr/>
            <p:nvPr/>
          </p:nvSpPr>
          <p:spPr>
            <a:xfrm>
              <a:off x="8450476" y="4241526"/>
              <a:ext cx="30780" cy="30416"/>
            </a:xfrm>
            <a:custGeom>
              <a:rect b="b" l="l" r="r" t="t"/>
              <a:pathLst>
                <a:path extrusionOk="0" h="918" w="929">
                  <a:moveTo>
                    <a:pt x="465" y="0"/>
                  </a:moveTo>
                  <a:cubicBezTo>
                    <a:pt x="214" y="0"/>
                    <a:pt x="0" y="203"/>
                    <a:pt x="0" y="465"/>
                  </a:cubicBezTo>
                  <a:cubicBezTo>
                    <a:pt x="0" y="715"/>
                    <a:pt x="214" y="917"/>
                    <a:pt x="465" y="917"/>
                  </a:cubicBezTo>
                  <a:cubicBezTo>
                    <a:pt x="715" y="917"/>
                    <a:pt x="929" y="715"/>
                    <a:pt x="929" y="465"/>
                  </a:cubicBezTo>
                  <a:cubicBezTo>
                    <a:pt x="929"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20" name="Google Shape;1320;p17"/>
            <p:cNvSpPr/>
            <p:nvPr/>
          </p:nvSpPr>
          <p:spPr>
            <a:xfrm>
              <a:off x="8520681" y="4241526"/>
              <a:ext cx="30416" cy="30416"/>
            </a:xfrm>
            <a:custGeom>
              <a:rect b="b" l="l" r="r" t="t"/>
              <a:pathLst>
                <a:path extrusionOk="0" h="918" w="918">
                  <a:moveTo>
                    <a:pt x="465" y="0"/>
                  </a:moveTo>
                  <a:cubicBezTo>
                    <a:pt x="203" y="0"/>
                    <a:pt x="0" y="203"/>
                    <a:pt x="0" y="465"/>
                  </a:cubicBezTo>
                  <a:cubicBezTo>
                    <a:pt x="0" y="715"/>
                    <a:pt x="203" y="917"/>
                    <a:pt x="465" y="917"/>
                  </a:cubicBezTo>
                  <a:cubicBezTo>
                    <a:pt x="715" y="917"/>
                    <a:pt x="917" y="715"/>
                    <a:pt x="917" y="465"/>
                  </a:cubicBezTo>
                  <a:cubicBezTo>
                    <a:pt x="917"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21" name="Google Shape;1321;p17"/>
            <p:cNvSpPr/>
            <p:nvPr/>
          </p:nvSpPr>
          <p:spPr>
            <a:xfrm>
              <a:off x="8590092" y="4241526"/>
              <a:ext cx="30813" cy="30416"/>
            </a:xfrm>
            <a:custGeom>
              <a:rect b="b" l="l" r="r" t="t"/>
              <a:pathLst>
                <a:path extrusionOk="0" h="918" w="930">
                  <a:moveTo>
                    <a:pt x="465" y="0"/>
                  </a:moveTo>
                  <a:cubicBezTo>
                    <a:pt x="203" y="0"/>
                    <a:pt x="1" y="203"/>
                    <a:pt x="1" y="453"/>
                  </a:cubicBezTo>
                  <a:cubicBezTo>
                    <a:pt x="1" y="715"/>
                    <a:pt x="203" y="917"/>
                    <a:pt x="465" y="917"/>
                  </a:cubicBezTo>
                  <a:cubicBezTo>
                    <a:pt x="715" y="917"/>
                    <a:pt x="930" y="715"/>
                    <a:pt x="930" y="453"/>
                  </a:cubicBezTo>
                  <a:cubicBezTo>
                    <a:pt x="930"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322" name="Google Shape;1322;p17"/>
          <p:cNvGrpSpPr/>
          <p:nvPr/>
        </p:nvGrpSpPr>
        <p:grpSpPr>
          <a:xfrm>
            <a:off x="8385300" y="2176259"/>
            <a:ext cx="703507" cy="2826717"/>
            <a:chOff x="8229050" y="2176259"/>
            <a:chExt cx="703507" cy="2826717"/>
          </a:xfrm>
        </p:grpSpPr>
        <p:sp>
          <p:nvSpPr>
            <p:cNvPr id="1323" name="Google Shape;1323;p17"/>
            <p:cNvSpPr/>
            <p:nvPr/>
          </p:nvSpPr>
          <p:spPr>
            <a:xfrm>
              <a:off x="8389014" y="2326579"/>
              <a:ext cx="383046" cy="230050"/>
            </a:xfrm>
            <a:custGeom>
              <a:rect b="b" l="l" r="r" t="t"/>
              <a:pathLst>
                <a:path extrusionOk="0" h="13071" w="21764">
                  <a:moveTo>
                    <a:pt x="0" y="1"/>
                  </a:moveTo>
                  <a:lnTo>
                    <a:pt x="0" y="13071"/>
                  </a:lnTo>
                  <a:lnTo>
                    <a:pt x="21763" y="13071"/>
                  </a:lnTo>
                  <a:lnTo>
                    <a:pt x="21763" y="1"/>
                  </a:ln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24" name="Google Shape;1324;p17"/>
            <p:cNvSpPr/>
            <p:nvPr/>
          </p:nvSpPr>
          <p:spPr>
            <a:xfrm>
              <a:off x="8389014" y="2629893"/>
              <a:ext cx="383046" cy="2072470"/>
            </a:xfrm>
            <a:custGeom>
              <a:rect b="b" l="l" r="r" t="t"/>
              <a:pathLst>
                <a:path extrusionOk="0" h="117754" w="21764">
                  <a:moveTo>
                    <a:pt x="0" y="1"/>
                  </a:moveTo>
                  <a:lnTo>
                    <a:pt x="0" y="117753"/>
                  </a:lnTo>
                  <a:lnTo>
                    <a:pt x="21763" y="117753"/>
                  </a:lnTo>
                  <a:lnTo>
                    <a:pt x="21763" y="1"/>
                  </a:ln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25" name="Google Shape;1325;p17"/>
            <p:cNvSpPr/>
            <p:nvPr/>
          </p:nvSpPr>
          <p:spPr>
            <a:xfrm>
              <a:off x="8389014" y="2629893"/>
              <a:ext cx="383046" cy="79728"/>
            </a:xfrm>
            <a:custGeom>
              <a:rect b="b" l="l" r="r" t="t"/>
              <a:pathLst>
                <a:path extrusionOk="0" h="4530" w="21764">
                  <a:moveTo>
                    <a:pt x="0" y="1"/>
                  </a:moveTo>
                  <a:lnTo>
                    <a:pt x="0" y="4530"/>
                  </a:lnTo>
                  <a:lnTo>
                    <a:pt x="21763" y="4530"/>
                  </a:lnTo>
                  <a:lnTo>
                    <a:pt x="21763"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26" name="Google Shape;1326;p17"/>
            <p:cNvSpPr/>
            <p:nvPr/>
          </p:nvSpPr>
          <p:spPr>
            <a:xfrm>
              <a:off x="8389542" y="4618860"/>
              <a:ext cx="383046" cy="83477"/>
            </a:xfrm>
            <a:custGeom>
              <a:rect b="b" l="l" r="r" t="t"/>
              <a:pathLst>
                <a:path extrusionOk="0" h="4743" w="21764">
                  <a:moveTo>
                    <a:pt x="1" y="1"/>
                  </a:moveTo>
                  <a:lnTo>
                    <a:pt x="1" y="4742"/>
                  </a:lnTo>
                  <a:lnTo>
                    <a:pt x="21764" y="4742"/>
                  </a:lnTo>
                  <a:lnTo>
                    <a:pt x="2176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27" name="Google Shape;1327;p17"/>
            <p:cNvSpPr/>
            <p:nvPr/>
          </p:nvSpPr>
          <p:spPr>
            <a:xfrm>
              <a:off x="8389014" y="2402011"/>
              <a:ext cx="383046" cy="155690"/>
            </a:xfrm>
            <a:custGeom>
              <a:rect b="b" l="l" r="r" t="t"/>
              <a:pathLst>
                <a:path extrusionOk="0" h="8846" w="21764">
                  <a:moveTo>
                    <a:pt x="0" y="0"/>
                  </a:moveTo>
                  <a:lnTo>
                    <a:pt x="0" y="8846"/>
                  </a:lnTo>
                  <a:lnTo>
                    <a:pt x="21763" y="8846"/>
                  </a:lnTo>
                  <a:lnTo>
                    <a:pt x="21763"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28" name="Google Shape;1328;p17"/>
            <p:cNvSpPr/>
            <p:nvPr/>
          </p:nvSpPr>
          <p:spPr>
            <a:xfrm>
              <a:off x="8263827" y="2327265"/>
              <a:ext cx="253053" cy="229962"/>
            </a:xfrm>
            <a:custGeom>
              <a:rect b="b" l="l" r="r" t="t"/>
              <a:pathLst>
                <a:path extrusionOk="0" h="13066" w="14378">
                  <a:moveTo>
                    <a:pt x="7197" y="0"/>
                  </a:moveTo>
                  <a:cubicBezTo>
                    <a:pt x="4243" y="0"/>
                    <a:pt x="1550" y="2017"/>
                    <a:pt x="821" y="5038"/>
                  </a:cubicBezTo>
                  <a:cubicBezTo>
                    <a:pt x="1" y="8533"/>
                    <a:pt x="2159" y="12059"/>
                    <a:pt x="5685" y="12880"/>
                  </a:cubicBezTo>
                  <a:cubicBezTo>
                    <a:pt x="6200" y="13005"/>
                    <a:pt x="6715" y="13065"/>
                    <a:pt x="7223" y="13065"/>
                  </a:cubicBezTo>
                  <a:cubicBezTo>
                    <a:pt x="10161" y="13065"/>
                    <a:pt x="12831" y="11053"/>
                    <a:pt x="13557" y="8047"/>
                  </a:cubicBezTo>
                  <a:cubicBezTo>
                    <a:pt x="14378" y="4551"/>
                    <a:pt x="12220" y="1025"/>
                    <a:pt x="8694" y="174"/>
                  </a:cubicBezTo>
                  <a:cubicBezTo>
                    <a:pt x="8193" y="57"/>
                    <a:pt x="7691" y="0"/>
                    <a:pt x="7197"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29" name="Google Shape;1329;p17"/>
            <p:cNvSpPr/>
            <p:nvPr/>
          </p:nvSpPr>
          <p:spPr>
            <a:xfrm>
              <a:off x="8646850" y="2327089"/>
              <a:ext cx="253070" cy="230102"/>
            </a:xfrm>
            <a:custGeom>
              <a:rect b="b" l="l" r="r" t="t"/>
              <a:pathLst>
                <a:path extrusionOk="0" h="13074" w="14379">
                  <a:moveTo>
                    <a:pt x="7169" y="1"/>
                  </a:moveTo>
                  <a:cubicBezTo>
                    <a:pt x="4225" y="1"/>
                    <a:pt x="1548" y="2032"/>
                    <a:pt x="822" y="5017"/>
                  </a:cubicBezTo>
                  <a:cubicBezTo>
                    <a:pt x="1" y="8543"/>
                    <a:pt x="2159" y="12039"/>
                    <a:pt x="5685" y="12890"/>
                  </a:cubicBezTo>
                  <a:cubicBezTo>
                    <a:pt x="6195" y="13014"/>
                    <a:pt x="6707" y="13074"/>
                    <a:pt x="7210" y="13074"/>
                  </a:cubicBezTo>
                  <a:cubicBezTo>
                    <a:pt x="10153" y="13074"/>
                    <a:pt x="12831" y="11042"/>
                    <a:pt x="13557" y="8057"/>
                  </a:cubicBezTo>
                  <a:cubicBezTo>
                    <a:pt x="14378" y="4531"/>
                    <a:pt x="12220" y="1005"/>
                    <a:pt x="8694" y="184"/>
                  </a:cubicBezTo>
                  <a:cubicBezTo>
                    <a:pt x="8183" y="60"/>
                    <a:pt x="7672" y="1"/>
                    <a:pt x="7169"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30" name="Google Shape;1330;p17"/>
            <p:cNvSpPr/>
            <p:nvPr/>
          </p:nvSpPr>
          <p:spPr>
            <a:xfrm>
              <a:off x="8308759" y="2176259"/>
              <a:ext cx="543541" cy="80256"/>
            </a:xfrm>
            <a:custGeom>
              <a:rect b="b" l="l" r="r" t="t"/>
              <a:pathLst>
                <a:path extrusionOk="0" h="4560" w="30883">
                  <a:moveTo>
                    <a:pt x="2280" y="0"/>
                  </a:moveTo>
                  <a:cubicBezTo>
                    <a:pt x="1004" y="0"/>
                    <a:pt x="1" y="1034"/>
                    <a:pt x="1" y="2280"/>
                  </a:cubicBezTo>
                  <a:cubicBezTo>
                    <a:pt x="1" y="3526"/>
                    <a:pt x="1004" y="4560"/>
                    <a:pt x="2280" y="4560"/>
                  </a:cubicBezTo>
                  <a:lnTo>
                    <a:pt x="28603" y="4560"/>
                  </a:lnTo>
                  <a:cubicBezTo>
                    <a:pt x="29849" y="4560"/>
                    <a:pt x="30883" y="3526"/>
                    <a:pt x="30883" y="2280"/>
                  </a:cubicBezTo>
                  <a:cubicBezTo>
                    <a:pt x="30883" y="1034"/>
                    <a:pt x="29849" y="0"/>
                    <a:pt x="28603"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31" name="Google Shape;1331;p17"/>
            <p:cNvSpPr/>
            <p:nvPr/>
          </p:nvSpPr>
          <p:spPr>
            <a:xfrm>
              <a:off x="8402390" y="2256496"/>
              <a:ext cx="356294" cy="69573"/>
            </a:xfrm>
            <a:custGeom>
              <a:rect b="b" l="l" r="r" t="t"/>
              <a:pathLst>
                <a:path extrusionOk="0" h="3953" w="20244">
                  <a:moveTo>
                    <a:pt x="0" y="1"/>
                  </a:moveTo>
                  <a:lnTo>
                    <a:pt x="0" y="3952"/>
                  </a:lnTo>
                  <a:lnTo>
                    <a:pt x="20244" y="3952"/>
                  </a:lnTo>
                  <a:lnTo>
                    <a:pt x="20244" y="1"/>
                  </a:ln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32" name="Google Shape;1332;p17"/>
            <p:cNvSpPr/>
            <p:nvPr/>
          </p:nvSpPr>
          <p:spPr>
            <a:xfrm>
              <a:off x="8402390" y="2256496"/>
              <a:ext cx="356294" cy="17142"/>
            </a:xfrm>
            <a:custGeom>
              <a:rect b="b" l="l" r="r" t="t"/>
              <a:pathLst>
                <a:path extrusionOk="0" h="974" w="20244">
                  <a:moveTo>
                    <a:pt x="0" y="1"/>
                  </a:moveTo>
                  <a:lnTo>
                    <a:pt x="0" y="973"/>
                  </a:lnTo>
                  <a:lnTo>
                    <a:pt x="20244" y="973"/>
                  </a:lnTo>
                  <a:lnTo>
                    <a:pt x="2024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33" name="Google Shape;1333;p17"/>
            <p:cNvSpPr/>
            <p:nvPr/>
          </p:nvSpPr>
          <p:spPr>
            <a:xfrm>
              <a:off x="8427522" y="2278443"/>
              <a:ext cx="48171" cy="48154"/>
            </a:xfrm>
            <a:custGeom>
              <a:rect b="b" l="l" r="r" t="t"/>
              <a:pathLst>
                <a:path extrusionOk="0" h="2736" w="2737">
                  <a:moveTo>
                    <a:pt x="1368" y="0"/>
                  </a:moveTo>
                  <a:cubicBezTo>
                    <a:pt x="609" y="0"/>
                    <a:pt x="1" y="608"/>
                    <a:pt x="1" y="1368"/>
                  </a:cubicBezTo>
                  <a:lnTo>
                    <a:pt x="1" y="2736"/>
                  </a:lnTo>
                  <a:lnTo>
                    <a:pt x="2736" y="2736"/>
                  </a:lnTo>
                  <a:lnTo>
                    <a:pt x="2736" y="1368"/>
                  </a:lnTo>
                  <a:cubicBezTo>
                    <a:pt x="2736" y="608"/>
                    <a:pt x="2128" y="0"/>
                    <a:pt x="1368"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34" name="Google Shape;1334;p17"/>
            <p:cNvSpPr/>
            <p:nvPr/>
          </p:nvSpPr>
          <p:spPr>
            <a:xfrm>
              <a:off x="8511508" y="2278443"/>
              <a:ext cx="48699" cy="48154"/>
            </a:xfrm>
            <a:custGeom>
              <a:rect b="b" l="l" r="r" t="t"/>
              <a:pathLst>
                <a:path extrusionOk="0" h="2736" w="2767">
                  <a:moveTo>
                    <a:pt x="1399" y="0"/>
                  </a:moveTo>
                  <a:cubicBezTo>
                    <a:pt x="639" y="0"/>
                    <a:pt x="1" y="608"/>
                    <a:pt x="1" y="1368"/>
                  </a:cubicBezTo>
                  <a:lnTo>
                    <a:pt x="1" y="2736"/>
                  </a:lnTo>
                  <a:lnTo>
                    <a:pt x="2767" y="2736"/>
                  </a:lnTo>
                  <a:lnTo>
                    <a:pt x="2767" y="1368"/>
                  </a:lnTo>
                  <a:cubicBezTo>
                    <a:pt x="2767" y="608"/>
                    <a:pt x="2159" y="0"/>
                    <a:pt x="1399"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35" name="Google Shape;1335;p17"/>
            <p:cNvSpPr/>
            <p:nvPr/>
          </p:nvSpPr>
          <p:spPr>
            <a:xfrm>
              <a:off x="8596039" y="2278443"/>
              <a:ext cx="48154" cy="48154"/>
            </a:xfrm>
            <a:custGeom>
              <a:rect b="b" l="l" r="r" t="t"/>
              <a:pathLst>
                <a:path extrusionOk="0" h="2736" w="2736">
                  <a:moveTo>
                    <a:pt x="1368" y="0"/>
                  </a:moveTo>
                  <a:cubicBezTo>
                    <a:pt x="608" y="0"/>
                    <a:pt x="0" y="608"/>
                    <a:pt x="0" y="1368"/>
                  </a:cubicBezTo>
                  <a:lnTo>
                    <a:pt x="0" y="2736"/>
                  </a:lnTo>
                  <a:lnTo>
                    <a:pt x="2736" y="2736"/>
                  </a:lnTo>
                  <a:lnTo>
                    <a:pt x="2736" y="1368"/>
                  </a:lnTo>
                  <a:cubicBezTo>
                    <a:pt x="2736" y="608"/>
                    <a:pt x="2128" y="0"/>
                    <a:pt x="1368"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36" name="Google Shape;1336;p17"/>
            <p:cNvSpPr/>
            <p:nvPr/>
          </p:nvSpPr>
          <p:spPr>
            <a:xfrm>
              <a:off x="8680553" y="2278443"/>
              <a:ext cx="48171" cy="48154"/>
            </a:xfrm>
            <a:custGeom>
              <a:rect b="b" l="l" r="r" t="t"/>
              <a:pathLst>
                <a:path extrusionOk="0" h="2736" w="2737">
                  <a:moveTo>
                    <a:pt x="1369" y="0"/>
                  </a:moveTo>
                  <a:cubicBezTo>
                    <a:pt x="609" y="0"/>
                    <a:pt x="1" y="608"/>
                    <a:pt x="1" y="1368"/>
                  </a:cubicBezTo>
                  <a:lnTo>
                    <a:pt x="1" y="2736"/>
                  </a:lnTo>
                  <a:lnTo>
                    <a:pt x="2736" y="2736"/>
                  </a:lnTo>
                  <a:lnTo>
                    <a:pt x="2736" y="1368"/>
                  </a:lnTo>
                  <a:cubicBezTo>
                    <a:pt x="2736" y="608"/>
                    <a:pt x="2128" y="0"/>
                    <a:pt x="1369"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37" name="Google Shape;1337;p17"/>
            <p:cNvSpPr/>
            <p:nvPr/>
          </p:nvSpPr>
          <p:spPr>
            <a:xfrm>
              <a:off x="8402390" y="2256496"/>
              <a:ext cx="254654" cy="18"/>
            </a:xfrm>
            <a:custGeom>
              <a:rect b="b" l="l" r="r" t="t"/>
              <a:pathLst>
                <a:path extrusionOk="0" fill="none" h="1" w="14469">
                  <a:moveTo>
                    <a:pt x="0" y="1"/>
                  </a:moveTo>
                  <a:lnTo>
                    <a:pt x="14468" y="1"/>
                  </a:lnTo>
                </a:path>
              </a:pathLst>
            </a:custGeom>
            <a:noFill/>
            <a:ln cap="flat" cmpd="sng" w="987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38" name="Google Shape;1338;p17"/>
            <p:cNvSpPr/>
            <p:nvPr/>
          </p:nvSpPr>
          <p:spPr>
            <a:xfrm>
              <a:off x="8349414" y="2556607"/>
              <a:ext cx="462774" cy="73304"/>
            </a:xfrm>
            <a:custGeom>
              <a:rect b="b" l="l" r="r" t="t"/>
              <a:pathLst>
                <a:path extrusionOk="0" h="4165" w="26294">
                  <a:moveTo>
                    <a:pt x="2098" y="1"/>
                  </a:moveTo>
                  <a:cubicBezTo>
                    <a:pt x="913" y="1"/>
                    <a:pt x="1" y="943"/>
                    <a:pt x="1" y="2098"/>
                  </a:cubicBezTo>
                  <a:cubicBezTo>
                    <a:pt x="1" y="3253"/>
                    <a:pt x="913" y="4165"/>
                    <a:pt x="2098" y="4165"/>
                  </a:cubicBezTo>
                  <a:lnTo>
                    <a:pt x="24196" y="4165"/>
                  </a:lnTo>
                  <a:cubicBezTo>
                    <a:pt x="25351" y="4165"/>
                    <a:pt x="26293" y="3253"/>
                    <a:pt x="26293" y="2098"/>
                  </a:cubicBezTo>
                  <a:cubicBezTo>
                    <a:pt x="26293" y="943"/>
                    <a:pt x="25351" y="1"/>
                    <a:pt x="24196"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39" name="Google Shape;1339;p17"/>
            <p:cNvSpPr/>
            <p:nvPr/>
          </p:nvSpPr>
          <p:spPr>
            <a:xfrm>
              <a:off x="8389014" y="2629893"/>
              <a:ext cx="280861" cy="18"/>
            </a:xfrm>
            <a:custGeom>
              <a:rect b="b" l="l" r="r" t="t"/>
              <a:pathLst>
                <a:path extrusionOk="0" fill="none" h="1" w="15958">
                  <a:moveTo>
                    <a:pt x="0" y="1"/>
                  </a:moveTo>
                  <a:lnTo>
                    <a:pt x="15958" y="1"/>
                  </a:lnTo>
                </a:path>
              </a:pathLst>
            </a:custGeom>
            <a:noFill/>
            <a:ln cap="flat" cmpd="sng" w="987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40" name="Google Shape;1340;p17"/>
            <p:cNvSpPr/>
            <p:nvPr/>
          </p:nvSpPr>
          <p:spPr>
            <a:xfrm>
              <a:off x="8381516" y="2578537"/>
              <a:ext cx="32120" cy="32120"/>
            </a:xfrm>
            <a:custGeom>
              <a:rect b="b" l="l" r="r" t="t"/>
              <a:pathLst>
                <a:path extrusionOk="0" h="1825" w="1825">
                  <a:moveTo>
                    <a:pt x="912" y="1"/>
                  </a:moveTo>
                  <a:cubicBezTo>
                    <a:pt x="396" y="1"/>
                    <a:pt x="1" y="426"/>
                    <a:pt x="1" y="913"/>
                  </a:cubicBezTo>
                  <a:cubicBezTo>
                    <a:pt x="1" y="1430"/>
                    <a:pt x="396" y="1825"/>
                    <a:pt x="912" y="1825"/>
                  </a:cubicBezTo>
                  <a:cubicBezTo>
                    <a:pt x="1399" y="1825"/>
                    <a:pt x="1824" y="1430"/>
                    <a:pt x="1824" y="913"/>
                  </a:cubicBezTo>
                  <a:cubicBezTo>
                    <a:pt x="1824" y="426"/>
                    <a:pt x="1399" y="1"/>
                    <a:pt x="912"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41" name="Google Shape;1341;p17"/>
            <p:cNvSpPr/>
            <p:nvPr/>
          </p:nvSpPr>
          <p:spPr>
            <a:xfrm>
              <a:off x="8454801" y="2578537"/>
              <a:ext cx="32120" cy="32120"/>
            </a:xfrm>
            <a:custGeom>
              <a:rect b="b" l="l" r="r" t="t"/>
              <a:pathLst>
                <a:path extrusionOk="0" h="1825" w="1825">
                  <a:moveTo>
                    <a:pt x="913" y="1"/>
                  </a:moveTo>
                  <a:cubicBezTo>
                    <a:pt x="426" y="1"/>
                    <a:pt x="1" y="426"/>
                    <a:pt x="1" y="913"/>
                  </a:cubicBezTo>
                  <a:cubicBezTo>
                    <a:pt x="1" y="1430"/>
                    <a:pt x="426" y="1825"/>
                    <a:pt x="913" y="1825"/>
                  </a:cubicBezTo>
                  <a:cubicBezTo>
                    <a:pt x="1429" y="1825"/>
                    <a:pt x="1825" y="1430"/>
                    <a:pt x="1825" y="913"/>
                  </a:cubicBezTo>
                  <a:cubicBezTo>
                    <a:pt x="1825" y="426"/>
                    <a:pt x="1429" y="1"/>
                    <a:pt x="913"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42" name="Google Shape;1342;p17"/>
            <p:cNvSpPr/>
            <p:nvPr/>
          </p:nvSpPr>
          <p:spPr>
            <a:xfrm>
              <a:off x="8527559" y="2578537"/>
              <a:ext cx="32120" cy="32120"/>
            </a:xfrm>
            <a:custGeom>
              <a:rect b="b" l="l" r="r" t="t"/>
              <a:pathLst>
                <a:path extrusionOk="0" h="1825" w="1825">
                  <a:moveTo>
                    <a:pt x="912" y="1"/>
                  </a:moveTo>
                  <a:cubicBezTo>
                    <a:pt x="426" y="1"/>
                    <a:pt x="1" y="426"/>
                    <a:pt x="1" y="913"/>
                  </a:cubicBezTo>
                  <a:cubicBezTo>
                    <a:pt x="1" y="1430"/>
                    <a:pt x="426" y="1825"/>
                    <a:pt x="912" y="1825"/>
                  </a:cubicBezTo>
                  <a:cubicBezTo>
                    <a:pt x="1429" y="1825"/>
                    <a:pt x="1824" y="1430"/>
                    <a:pt x="1824" y="913"/>
                  </a:cubicBezTo>
                  <a:cubicBezTo>
                    <a:pt x="1824" y="426"/>
                    <a:pt x="1429" y="1"/>
                    <a:pt x="912"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43" name="Google Shape;1343;p17"/>
            <p:cNvSpPr/>
            <p:nvPr/>
          </p:nvSpPr>
          <p:spPr>
            <a:xfrm>
              <a:off x="8601389" y="2578537"/>
              <a:ext cx="32102" cy="32120"/>
            </a:xfrm>
            <a:custGeom>
              <a:rect b="b" l="l" r="r" t="t"/>
              <a:pathLst>
                <a:path extrusionOk="0" h="1825" w="1824">
                  <a:moveTo>
                    <a:pt x="912" y="1"/>
                  </a:moveTo>
                  <a:cubicBezTo>
                    <a:pt x="395" y="1"/>
                    <a:pt x="0" y="426"/>
                    <a:pt x="0" y="913"/>
                  </a:cubicBezTo>
                  <a:cubicBezTo>
                    <a:pt x="0" y="1430"/>
                    <a:pt x="395" y="1825"/>
                    <a:pt x="912" y="1825"/>
                  </a:cubicBezTo>
                  <a:cubicBezTo>
                    <a:pt x="1429" y="1825"/>
                    <a:pt x="1824" y="1430"/>
                    <a:pt x="1824" y="913"/>
                  </a:cubicBezTo>
                  <a:cubicBezTo>
                    <a:pt x="1824" y="426"/>
                    <a:pt x="1429" y="1"/>
                    <a:pt x="912"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44" name="Google Shape;1344;p17"/>
            <p:cNvSpPr/>
            <p:nvPr/>
          </p:nvSpPr>
          <p:spPr>
            <a:xfrm>
              <a:off x="8674147" y="2578537"/>
              <a:ext cx="32102" cy="32120"/>
            </a:xfrm>
            <a:custGeom>
              <a:rect b="b" l="l" r="r" t="t"/>
              <a:pathLst>
                <a:path extrusionOk="0" h="1825" w="1824">
                  <a:moveTo>
                    <a:pt x="912" y="1"/>
                  </a:moveTo>
                  <a:cubicBezTo>
                    <a:pt x="426" y="1"/>
                    <a:pt x="0" y="426"/>
                    <a:pt x="0" y="913"/>
                  </a:cubicBezTo>
                  <a:cubicBezTo>
                    <a:pt x="0" y="1430"/>
                    <a:pt x="426" y="1825"/>
                    <a:pt x="912" y="1825"/>
                  </a:cubicBezTo>
                  <a:cubicBezTo>
                    <a:pt x="1429" y="1825"/>
                    <a:pt x="1824" y="1430"/>
                    <a:pt x="1824" y="913"/>
                  </a:cubicBezTo>
                  <a:cubicBezTo>
                    <a:pt x="1824" y="426"/>
                    <a:pt x="1429" y="1"/>
                    <a:pt x="912"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45" name="Google Shape;1345;p17"/>
            <p:cNvSpPr/>
            <p:nvPr/>
          </p:nvSpPr>
          <p:spPr>
            <a:xfrm>
              <a:off x="8747960" y="2578537"/>
              <a:ext cx="32120" cy="32120"/>
            </a:xfrm>
            <a:custGeom>
              <a:rect b="b" l="l" r="r" t="t"/>
              <a:pathLst>
                <a:path extrusionOk="0" h="1825" w="1825">
                  <a:moveTo>
                    <a:pt x="913" y="1"/>
                  </a:moveTo>
                  <a:cubicBezTo>
                    <a:pt x="426" y="1"/>
                    <a:pt x="1" y="426"/>
                    <a:pt x="1" y="913"/>
                  </a:cubicBezTo>
                  <a:cubicBezTo>
                    <a:pt x="1" y="1430"/>
                    <a:pt x="426" y="1825"/>
                    <a:pt x="913" y="1825"/>
                  </a:cubicBezTo>
                  <a:cubicBezTo>
                    <a:pt x="1399" y="1825"/>
                    <a:pt x="1824" y="1430"/>
                    <a:pt x="1824" y="913"/>
                  </a:cubicBezTo>
                  <a:cubicBezTo>
                    <a:pt x="1824" y="426"/>
                    <a:pt x="1399" y="1"/>
                    <a:pt x="913"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46" name="Google Shape;1346;p17"/>
            <p:cNvSpPr/>
            <p:nvPr/>
          </p:nvSpPr>
          <p:spPr>
            <a:xfrm>
              <a:off x="8491180" y="2402011"/>
              <a:ext cx="178693" cy="18"/>
            </a:xfrm>
            <a:custGeom>
              <a:rect b="b" l="l" r="r" t="t"/>
              <a:pathLst>
                <a:path extrusionOk="0" fill="none" h="1" w="10153">
                  <a:moveTo>
                    <a:pt x="1" y="0"/>
                  </a:moveTo>
                  <a:lnTo>
                    <a:pt x="10153" y="0"/>
                  </a:lnTo>
                </a:path>
              </a:pathLst>
            </a:custGeom>
            <a:noFill/>
            <a:ln cap="flat" cmpd="sng" w="987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47" name="Google Shape;1347;p17"/>
            <p:cNvSpPr/>
            <p:nvPr/>
          </p:nvSpPr>
          <p:spPr>
            <a:xfrm>
              <a:off x="8580516" y="2453367"/>
              <a:ext cx="18" cy="104861"/>
            </a:xfrm>
            <a:custGeom>
              <a:rect b="b" l="l" r="r" t="t"/>
              <a:pathLst>
                <a:path extrusionOk="0" fill="none" h="5958" w="1">
                  <a:moveTo>
                    <a:pt x="1" y="0"/>
                  </a:moveTo>
                  <a:lnTo>
                    <a:pt x="1" y="5958"/>
                  </a:lnTo>
                </a:path>
              </a:pathLst>
            </a:custGeom>
            <a:noFill/>
            <a:ln cap="flat" cmpd="sng" w="987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48" name="Google Shape;1348;p17"/>
            <p:cNvSpPr/>
            <p:nvPr/>
          </p:nvSpPr>
          <p:spPr>
            <a:xfrm>
              <a:off x="8497076" y="2452294"/>
              <a:ext cx="40128" cy="104333"/>
            </a:xfrm>
            <a:custGeom>
              <a:rect b="b" l="l" r="r" t="t"/>
              <a:pathLst>
                <a:path extrusionOk="0" fill="none" h="5928" w="2280">
                  <a:moveTo>
                    <a:pt x="2219" y="1"/>
                  </a:moveTo>
                  <a:cubicBezTo>
                    <a:pt x="2219" y="1"/>
                    <a:pt x="2280" y="3618"/>
                    <a:pt x="0" y="5928"/>
                  </a:cubicBezTo>
                </a:path>
              </a:pathLst>
            </a:custGeom>
            <a:noFill/>
            <a:ln cap="flat" cmpd="sng" w="987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49" name="Google Shape;1349;p17"/>
            <p:cNvSpPr/>
            <p:nvPr/>
          </p:nvSpPr>
          <p:spPr>
            <a:xfrm>
              <a:off x="8623319" y="2452294"/>
              <a:ext cx="40146" cy="104333"/>
            </a:xfrm>
            <a:custGeom>
              <a:rect b="b" l="l" r="r" t="t"/>
              <a:pathLst>
                <a:path extrusionOk="0" fill="none" h="5928" w="2281">
                  <a:moveTo>
                    <a:pt x="92" y="1"/>
                  </a:moveTo>
                  <a:cubicBezTo>
                    <a:pt x="92" y="1"/>
                    <a:pt x="0" y="3618"/>
                    <a:pt x="2280" y="5928"/>
                  </a:cubicBezTo>
                </a:path>
              </a:pathLst>
            </a:custGeom>
            <a:noFill/>
            <a:ln cap="flat" cmpd="sng" w="987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0" name="Google Shape;1350;p17"/>
            <p:cNvSpPr/>
            <p:nvPr/>
          </p:nvSpPr>
          <p:spPr>
            <a:xfrm>
              <a:off x="8460152" y="2556607"/>
              <a:ext cx="240750" cy="18"/>
            </a:xfrm>
            <a:custGeom>
              <a:rect b="b" l="l" r="r" t="t"/>
              <a:pathLst>
                <a:path extrusionOk="0" fill="none" h="1" w="13679">
                  <a:moveTo>
                    <a:pt x="1" y="1"/>
                  </a:moveTo>
                  <a:lnTo>
                    <a:pt x="13679" y="1"/>
                  </a:lnTo>
                </a:path>
              </a:pathLst>
            </a:custGeom>
            <a:noFill/>
            <a:ln cap="flat" cmpd="sng" w="987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1" name="Google Shape;1351;p17"/>
            <p:cNvSpPr/>
            <p:nvPr/>
          </p:nvSpPr>
          <p:spPr>
            <a:xfrm>
              <a:off x="8438751" y="2749202"/>
              <a:ext cx="63149" cy="1853122"/>
            </a:xfrm>
            <a:custGeom>
              <a:rect b="b" l="l" r="r" t="t"/>
              <a:pathLst>
                <a:path extrusionOk="0" h="105291" w="3588">
                  <a:moveTo>
                    <a:pt x="1794" y="0"/>
                  </a:moveTo>
                  <a:cubicBezTo>
                    <a:pt x="822" y="0"/>
                    <a:pt x="1" y="790"/>
                    <a:pt x="1" y="1793"/>
                  </a:cubicBezTo>
                  <a:lnTo>
                    <a:pt x="1" y="103497"/>
                  </a:lnTo>
                  <a:cubicBezTo>
                    <a:pt x="1" y="104500"/>
                    <a:pt x="822" y="105290"/>
                    <a:pt x="1794" y="105290"/>
                  </a:cubicBezTo>
                  <a:cubicBezTo>
                    <a:pt x="2797" y="105290"/>
                    <a:pt x="3588" y="104500"/>
                    <a:pt x="3588" y="103497"/>
                  </a:cubicBezTo>
                  <a:lnTo>
                    <a:pt x="3588" y="1793"/>
                  </a:lnTo>
                  <a:cubicBezTo>
                    <a:pt x="3588" y="790"/>
                    <a:pt x="2797" y="0"/>
                    <a:pt x="1794"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2" name="Google Shape;1352;p17"/>
            <p:cNvSpPr/>
            <p:nvPr/>
          </p:nvSpPr>
          <p:spPr>
            <a:xfrm>
              <a:off x="8549488" y="2749202"/>
              <a:ext cx="62621" cy="1853122"/>
            </a:xfrm>
            <a:custGeom>
              <a:rect b="b" l="l" r="r" t="t"/>
              <a:pathLst>
                <a:path extrusionOk="0" h="105291" w="3558">
                  <a:moveTo>
                    <a:pt x="1764" y="0"/>
                  </a:moveTo>
                  <a:cubicBezTo>
                    <a:pt x="791" y="0"/>
                    <a:pt x="1" y="790"/>
                    <a:pt x="1" y="1793"/>
                  </a:cubicBezTo>
                  <a:lnTo>
                    <a:pt x="1" y="103497"/>
                  </a:lnTo>
                  <a:cubicBezTo>
                    <a:pt x="1" y="104500"/>
                    <a:pt x="791" y="105290"/>
                    <a:pt x="1764" y="105290"/>
                  </a:cubicBezTo>
                  <a:cubicBezTo>
                    <a:pt x="2767" y="105290"/>
                    <a:pt x="3557" y="104500"/>
                    <a:pt x="3557" y="103497"/>
                  </a:cubicBezTo>
                  <a:lnTo>
                    <a:pt x="3557" y="1793"/>
                  </a:lnTo>
                  <a:cubicBezTo>
                    <a:pt x="3557" y="790"/>
                    <a:pt x="2767" y="0"/>
                    <a:pt x="1764"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3" name="Google Shape;1353;p17"/>
            <p:cNvSpPr/>
            <p:nvPr/>
          </p:nvSpPr>
          <p:spPr>
            <a:xfrm>
              <a:off x="8658624" y="2749202"/>
              <a:ext cx="63149" cy="1853122"/>
            </a:xfrm>
            <a:custGeom>
              <a:rect b="b" l="l" r="r" t="t"/>
              <a:pathLst>
                <a:path extrusionOk="0" h="105291" w="3588">
                  <a:moveTo>
                    <a:pt x="1794" y="0"/>
                  </a:moveTo>
                  <a:cubicBezTo>
                    <a:pt x="821" y="0"/>
                    <a:pt x="1" y="790"/>
                    <a:pt x="1" y="1793"/>
                  </a:cubicBezTo>
                  <a:lnTo>
                    <a:pt x="1" y="103497"/>
                  </a:lnTo>
                  <a:cubicBezTo>
                    <a:pt x="1" y="104500"/>
                    <a:pt x="821" y="105290"/>
                    <a:pt x="1794" y="105290"/>
                  </a:cubicBezTo>
                  <a:cubicBezTo>
                    <a:pt x="2797" y="105290"/>
                    <a:pt x="3587" y="104500"/>
                    <a:pt x="3587" y="103497"/>
                  </a:cubicBezTo>
                  <a:lnTo>
                    <a:pt x="3587" y="1793"/>
                  </a:lnTo>
                  <a:cubicBezTo>
                    <a:pt x="3587" y="790"/>
                    <a:pt x="2797" y="0"/>
                    <a:pt x="1794"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4" name="Google Shape;1354;p17"/>
            <p:cNvSpPr/>
            <p:nvPr/>
          </p:nvSpPr>
          <p:spPr>
            <a:xfrm>
              <a:off x="8438751" y="2780758"/>
              <a:ext cx="63149" cy="1821565"/>
            </a:xfrm>
            <a:custGeom>
              <a:rect b="b" l="l" r="r" t="t"/>
              <a:pathLst>
                <a:path extrusionOk="0" fill="none" h="103498" w="3588">
                  <a:moveTo>
                    <a:pt x="3588" y="101704"/>
                  </a:moveTo>
                  <a:cubicBezTo>
                    <a:pt x="3588" y="102707"/>
                    <a:pt x="2767" y="103497"/>
                    <a:pt x="1794" y="103497"/>
                  </a:cubicBezTo>
                  <a:lnTo>
                    <a:pt x="1794" y="103497"/>
                  </a:lnTo>
                  <a:cubicBezTo>
                    <a:pt x="791" y="103497"/>
                    <a:pt x="1" y="102707"/>
                    <a:pt x="1" y="101704"/>
                  </a:cubicBezTo>
                  <a:lnTo>
                    <a:pt x="1" y="0"/>
                  </a:lnTo>
                </a:path>
              </a:pathLst>
            </a:custGeom>
            <a:noFill/>
            <a:ln cap="flat" cmpd="sng" w="987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5" name="Google Shape;1355;p17"/>
            <p:cNvSpPr/>
            <p:nvPr/>
          </p:nvSpPr>
          <p:spPr>
            <a:xfrm>
              <a:off x="8548960" y="2780758"/>
              <a:ext cx="63149" cy="1821565"/>
            </a:xfrm>
            <a:custGeom>
              <a:rect b="b" l="l" r="r" t="t"/>
              <a:pathLst>
                <a:path extrusionOk="0" fill="none" h="103498" w="3588">
                  <a:moveTo>
                    <a:pt x="3587" y="101704"/>
                  </a:moveTo>
                  <a:cubicBezTo>
                    <a:pt x="3587" y="102707"/>
                    <a:pt x="2797" y="103497"/>
                    <a:pt x="1794" y="103497"/>
                  </a:cubicBezTo>
                  <a:lnTo>
                    <a:pt x="1794" y="103497"/>
                  </a:lnTo>
                  <a:cubicBezTo>
                    <a:pt x="821" y="103497"/>
                    <a:pt x="0" y="102707"/>
                    <a:pt x="0" y="101704"/>
                  </a:cubicBezTo>
                  <a:lnTo>
                    <a:pt x="0" y="0"/>
                  </a:lnTo>
                </a:path>
              </a:pathLst>
            </a:custGeom>
            <a:noFill/>
            <a:ln cap="flat" cmpd="sng" w="987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6" name="Google Shape;1356;p17"/>
            <p:cNvSpPr/>
            <p:nvPr/>
          </p:nvSpPr>
          <p:spPr>
            <a:xfrm>
              <a:off x="8658624" y="2780758"/>
              <a:ext cx="63149" cy="1821565"/>
            </a:xfrm>
            <a:custGeom>
              <a:rect b="b" l="l" r="r" t="t"/>
              <a:pathLst>
                <a:path extrusionOk="0" fill="none" h="103498" w="3588">
                  <a:moveTo>
                    <a:pt x="3587" y="101704"/>
                  </a:moveTo>
                  <a:cubicBezTo>
                    <a:pt x="3587" y="102707"/>
                    <a:pt x="2797" y="103497"/>
                    <a:pt x="1794" y="103497"/>
                  </a:cubicBezTo>
                  <a:lnTo>
                    <a:pt x="1794" y="103497"/>
                  </a:lnTo>
                  <a:cubicBezTo>
                    <a:pt x="821" y="103497"/>
                    <a:pt x="1" y="102707"/>
                    <a:pt x="1" y="101704"/>
                  </a:cubicBezTo>
                  <a:lnTo>
                    <a:pt x="1" y="0"/>
                  </a:lnTo>
                </a:path>
              </a:pathLst>
            </a:custGeom>
            <a:noFill/>
            <a:ln cap="flat" cmpd="sng" w="987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7" name="Google Shape;1357;p17"/>
            <p:cNvSpPr/>
            <p:nvPr/>
          </p:nvSpPr>
          <p:spPr>
            <a:xfrm>
              <a:off x="8308759" y="4776677"/>
              <a:ext cx="543541" cy="150339"/>
            </a:xfrm>
            <a:custGeom>
              <a:rect b="b" l="l" r="r" t="t"/>
              <a:pathLst>
                <a:path extrusionOk="0" h="8542" w="30883">
                  <a:moveTo>
                    <a:pt x="3101" y="0"/>
                  </a:moveTo>
                  <a:cubicBezTo>
                    <a:pt x="1369" y="0"/>
                    <a:pt x="1" y="1399"/>
                    <a:pt x="1" y="3131"/>
                  </a:cubicBezTo>
                  <a:lnTo>
                    <a:pt x="1" y="5441"/>
                  </a:lnTo>
                  <a:cubicBezTo>
                    <a:pt x="1" y="7174"/>
                    <a:pt x="1369" y="8542"/>
                    <a:pt x="3101" y="8542"/>
                  </a:cubicBezTo>
                  <a:lnTo>
                    <a:pt x="27752" y="8542"/>
                  </a:lnTo>
                  <a:cubicBezTo>
                    <a:pt x="29485" y="8542"/>
                    <a:pt x="30883" y="7174"/>
                    <a:pt x="30883" y="5441"/>
                  </a:cubicBezTo>
                  <a:lnTo>
                    <a:pt x="30883" y="3131"/>
                  </a:lnTo>
                  <a:cubicBezTo>
                    <a:pt x="30883" y="1399"/>
                    <a:pt x="29485" y="0"/>
                    <a:pt x="27752"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8" name="Google Shape;1358;p17"/>
            <p:cNvSpPr/>
            <p:nvPr/>
          </p:nvSpPr>
          <p:spPr>
            <a:xfrm>
              <a:off x="8309305" y="4835513"/>
              <a:ext cx="542995" cy="91502"/>
            </a:xfrm>
            <a:custGeom>
              <a:rect b="b" l="l" r="r" t="t"/>
              <a:pathLst>
                <a:path extrusionOk="0" h="5199" w="30852">
                  <a:moveTo>
                    <a:pt x="0" y="1"/>
                  </a:moveTo>
                  <a:lnTo>
                    <a:pt x="0" y="2098"/>
                  </a:lnTo>
                  <a:cubicBezTo>
                    <a:pt x="0" y="3800"/>
                    <a:pt x="1398" y="5199"/>
                    <a:pt x="3101" y="5199"/>
                  </a:cubicBezTo>
                  <a:lnTo>
                    <a:pt x="27721" y="5199"/>
                  </a:lnTo>
                  <a:cubicBezTo>
                    <a:pt x="29454" y="5199"/>
                    <a:pt x="30852" y="3800"/>
                    <a:pt x="30852" y="2098"/>
                  </a:cubicBezTo>
                  <a:lnTo>
                    <a:pt x="30852" y="1"/>
                  </a:lnTo>
                  <a:cubicBezTo>
                    <a:pt x="30852" y="1703"/>
                    <a:pt x="29454" y="3132"/>
                    <a:pt x="27721" y="3132"/>
                  </a:cubicBezTo>
                  <a:lnTo>
                    <a:pt x="3101" y="3132"/>
                  </a:lnTo>
                  <a:cubicBezTo>
                    <a:pt x="1398" y="3132"/>
                    <a:pt x="0" y="1703"/>
                    <a:pt x="0"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9" name="Google Shape;1359;p17"/>
            <p:cNvSpPr/>
            <p:nvPr/>
          </p:nvSpPr>
          <p:spPr>
            <a:xfrm>
              <a:off x="8229050" y="4926997"/>
              <a:ext cx="703507" cy="75979"/>
            </a:xfrm>
            <a:custGeom>
              <a:rect b="b" l="l" r="r" t="t"/>
              <a:pathLst>
                <a:path extrusionOk="0" h="4317" w="39972">
                  <a:moveTo>
                    <a:pt x="2007" y="1"/>
                  </a:moveTo>
                  <a:cubicBezTo>
                    <a:pt x="913" y="1"/>
                    <a:pt x="1" y="912"/>
                    <a:pt x="1" y="2037"/>
                  </a:cubicBezTo>
                  <a:lnTo>
                    <a:pt x="1" y="2280"/>
                  </a:lnTo>
                  <a:cubicBezTo>
                    <a:pt x="1" y="3405"/>
                    <a:pt x="913" y="4317"/>
                    <a:pt x="2007" y="4317"/>
                  </a:cubicBezTo>
                  <a:lnTo>
                    <a:pt x="37965" y="4317"/>
                  </a:lnTo>
                  <a:cubicBezTo>
                    <a:pt x="39059" y="4317"/>
                    <a:pt x="39971" y="3405"/>
                    <a:pt x="39971" y="2280"/>
                  </a:cubicBezTo>
                  <a:lnTo>
                    <a:pt x="39971" y="2037"/>
                  </a:lnTo>
                  <a:cubicBezTo>
                    <a:pt x="39971" y="912"/>
                    <a:pt x="39059" y="1"/>
                    <a:pt x="37965"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0" name="Google Shape;1360;p17"/>
            <p:cNvSpPr/>
            <p:nvPr/>
          </p:nvSpPr>
          <p:spPr>
            <a:xfrm>
              <a:off x="8229050" y="4945723"/>
              <a:ext cx="703507" cy="57253"/>
            </a:xfrm>
            <a:custGeom>
              <a:rect b="b" l="l" r="r" t="t"/>
              <a:pathLst>
                <a:path extrusionOk="0" h="3253" w="39972">
                  <a:moveTo>
                    <a:pt x="214" y="0"/>
                  </a:moveTo>
                  <a:cubicBezTo>
                    <a:pt x="62" y="274"/>
                    <a:pt x="1" y="608"/>
                    <a:pt x="1" y="973"/>
                  </a:cubicBezTo>
                  <a:lnTo>
                    <a:pt x="1" y="1216"/>
                  </a:lnTo>
                  <a:cubicBezTo>
                    <a:pt x="1" y="2310"/>
                    <a:pt x="913" y="3253"/>
                    <a:pt x="2007" y="3253"/>
                  </a:cubicBezTo>
                  <a:lnTo>
                    <a:pt x="37935" y="3253"/>
                  </a:lnTo>
                  <a:cubicBezTo>
                    <a:pt x="39059" y="3253"/>
                    <a:pt x="39971" y="2341"/>
                    <a:pt x="39971" y="1216"/>
                  </a:cubicBezTo>
                  <a:lnTo>
                    <a:pt x="39971" y="973"/>
                  </a:lnTo>
                  <a:cubicBezTo>
                    <a:pt x="39971" y="608"/>
                    <a:pt x="39880" y="304"/>
                    <a:pt x="39728" y="0"/>
                  </a:cubicBezTo>
                  <a:cubicBezTo>
                    <a:pt x="39394" y="669"/>
                    <a:pt x="38755" y="1064"/>
                    <a:pt x="37965" y="1064"/>
                  </a:cubicBezTo>
                  <a:lnTo>
                    <a:pt x="2007" y="1064"/>
                  </a:lnTo>
                  <a:cubicBezTo>
                    <a:pt x="1247" y="1064"/>
                    <a:pt x="578" y="669"/>
                    <a:pt x="214"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1" name="Google Shape;1361;p17"/>
            <p:cNvSpPr/>
            <p:nvPr/>
          </p:nvSpPr>
          <p:spPr>
            <a:xfrm>
              <a:off x="8349414" y="4703392"/>
              <a:ext cx="462229" cy="73304"/>
            </a:xfrm>
            <a:custGeom>
              <a:rect b="b" l="l" r="r" t="t"/>
              <a:pathLst>
                <a:path extrusionOk="0" h="4165" w="26263">
                  <a:moveTo>
                    <a:pt x="2098" y="0"/>
                  </a:moveTo>
                  <a:cubicBezTo>
                    <a:pt x="943" y="0"/>
                    <a:pt x="1" y="942"/>
                    <a:pt x="1" y="2067"/>
                  </a:cubicBezTo>
                  <a:cubicBezTo>
                    <a:pt x="1" y="3222"/>
                    <a:pt x="943" y="4164"/>
                    <a:pt x="2098" y="4164"/>
                  </a:cubicBezTo>
                  <a:lnTo>
                    <a:pt x="24165" y="4164"/>
                  </a:lnTo>
                  <a:cubicBezTo>
                    <a:pt x="25290" y="4164"/>
                    <a:pt x="26263" y="3222"/>
                    <a:pt x="26263" y="2067"/>
                  </a:cubicBezTo>
                  <a:cubicBezTo>
                    <a:pt x="26263" y="942"/>
                    <a:pt x="25290" y="0"/>
                    <a:pt x="24165"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2" name="Google Shape;1362;p17"/>
            <p:cNvSpPr/>
            <p:nvPr/>
          </p:nvSpPr>
          <p:spPr>
            <a:xfrm>
              <a:off x="8389014" y="4776677"/>
              <a:ext cx="280861" cy="18"/>
            </a:xfrm>
            <a:custGeom>
              <a:rect b="b" l="l" r="r" t="t"/>
              <a:pathLst>
                <a:path extrusionOk="0" fill="none" h="1" w="15958">
                  <a:moveTo>
                    <a:pt x="0" y="0"/>
                  </a:moveTo>
                  <a:lnTo>
                    <a:pt x="15958" y="0"/>
                  </a:lnTo>
                </a:path>
              </a:pathLst>
            </a:custGeom>
            <a:noFill/>
            <a:ln cap="flat" cmpd="sng" w="987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3" name="Google Shape;1363;p17"/>
            <p:cNvSpPr/>
            <p:nvPr/>
          </p:nvSpPr>
          <p:spPr>
            <a:xfrm>
              <a:off x="8381516" y="4725321"/>
              <a:ext cx="32120" cy="32120"/>
            </a:xfrm>
            <a:custGeom>
              <a:rect b="b" l="l" r="r" t="t"/>
              <a:pathLst>
                <a:path extrusionOk="0" h="1825" w="1825">
                  <a:moveTo>
                    <a:pt x="912" y="0"/>
                  </a:moveTo>
                  <a:cubicBezTo>
                    <a:pt x="396" y="0"/>
                    <a:pt x="1" y="396"/>
                    <a:pt x="1" y="912"/>
                  </a:cubicBezTo>
                  <a:cubicBezTo>
                    <a:pt x="1" y="1399"/>
                    <a:pt x="396" y="1824"/>
                    <a:pt x="912" y="1824"/>
                  </a:cubicBezTo>
                  <a:cubicBezTo>
                    <a:pt x="1399" y="1824"/>
                    <a:pt x="1824" y="1399"/>
                    <a:pt x="1824" y="912"/>
                  </a:cubicBezTo>
                  <a:cubicBezTo>
                    <a:pt x="1824" y="396"/>
                    <a:pt x="1399" y="0"/>
                    <a:pt x="912"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4" name="Google Shape;1364;p17"/>
            <p:cNvSpPr/>
            <p:nvPr/>
          </p:nvSpPr>
          <p:spPr>
            <a:xfrm>
              <a:off x="8454801" y="4725321"/>
              <a:ext cx="32120" cy="32120"/>
            </a:xfrm>
            <a:custGeom>
              <a:rect b="b" l="l" r="r" t="t"/>
              <a:pathLst>
                <a:path extrusionOk="0" h="1825" w="1825">
                  <a:moveTo>
                    <a:pt x="913" y="0"/>
                  </a:moveTo>
                  <a:cubicBezTo>
                    <a:pt x="426" y="0"/>
                    <a:pt x="1" y="426"/>
                    <a:pt x="1" y="912"/>
                  </a:cubicBezTo>
                  <a:cubicBezTo>
                    <a:pt x="1" y="1399"/>
                    <a:pt x="426" y="1824"/>
                    <a:pt x="913" y="1824"/>
                  </a:cubicBezTo>
                  <a:cubicBezTo>
                    <a:pt x="1429" y="1824"/>
                    <a:pt x="1825" y="1399"/>
                    <a:pt x="1825" y="912"/>
                  </a:cubicBezTo>
                  <a:cubicBezTo>
                    <a:pt x="1825" y="426"/>
                    <a:pt x="1429" y="0"/>
                    <a:pt x="913"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5" name="Google Shape;1365;p17"/>
            <p:cNvSpPr/>
            <p:nvPr/>
          </p:nvSpPr>
          <p:spPr>
            <a:xfrm>
              <a:off x="8527559" y="4725321"/>
              <a:ext cx="32120" cy="32120"/>
            </a:xfrm>
            <a:custGeom>
              <a:rect b="b" l="l" r="r" t="t"/>
              <a:pathLst>
                <a:path extrusionOk="0" h="1825" w="1825">
                  <a:moveTo>
                    <a:pt x="912" y="0"/>
                  </a:moveTo>
                  <a:cubicBezTo>
                    <a:pt x="426" y="0"/>
                    <a:pt x="1" y="396"/>
                    <a:pt x="1" y="912"/>
                  </a:cubicBezTo>
                  <a:cubicBezTo>
                    <a:pt x="1" y="1399"/>
                    <a:pt x="426" y="1824"/>
                    <a:pt x="912" y="1824"/>
                  </a:cubicBezTo>
                  <a:cubicBezTo>
                    <a:pt x="1429" y="1824"/>
                    <a:pt x="1824" y="1399"/>
                    <a:pt x="1824" y="912"/>
                  </a:cubicBezTo>
                  <a:cubicBezTo>
                    <a:pt x="1824" y="396"/>
                    <a:pt x="1429" y="0"/>
                    <a:pt x="912"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6" name="Google Shape;1366;p17"/>
            <p:cNvSpPr/>
            <p:nvPr/>
          </p:nvSpPr>
          <p:spPr>
            <a:xfrm>
              <a:off x="8601389" y="4725321"/>
              <a:ext cx="32102" cy="32120"/>
            </a:xfrm>
            <a:custGeom>
              <a:rect b="b" l="l" r="r" t="t"/>
              <a:pathLst>
                <a:path extrusionOk="0" h="1825" w="1824">
                  <a:moveTo>
                    <a:pt x="912" y="0"/>
                  </a:moveTo>
                  <a:cubicBezTo>
                    <a:pt x="395" y="0"/>
                    <a:pt x="0" y="396"/>
                    <a:pt x="0" y="912"/>
                  </a:cubicBezTo>
                  <a:cubicBezTo>
                    <a:pt x="0" y="1399"/>
                    <a:pt x="395" y="1824"/>
                    <a:pt x="912" y="1824"/>
                  </a:cubicBezTo>
                  <a:cubicBezTo>
                    <a:pt x="1429" y="1824"/>
                    <a:pt x="1824" y="1399"/>
                    <a:pt x="1824" y="912"/>
                  </a:cubicBezTo>
                  <a:cubicBezTo>
                    <a:pt x="1824" y="396"/>
                    <a:pt x="1429" y="0"/>
                    <a:pt x="912"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7" name="Google Shape;1367;p17"/>
            <p:cNvSpPr/>
            <p:nvPr/>
          </p:nvSpPr>
          <p:spPr>
            <a:xfrm>
              <a:off x="8674147" y="4725321"/>
              <a:ext cx="32102" cy="32120"/>
            </a:xfrm>
            <a:custGeom>
              <a:rect b="b" l="l" r="r" t="t"/>
              <a:pathLst>
                <a:path extrusionOk="0" h="1825" w="1824">
                  <a:moveTo>
                    <a:pt x="912" y="0"/>
                  </a:moveTo>
                  <a:cubicBezTo>
                    <a:pt x="426" y="0"/>
                    <a:pt x="0" y="396"/>
                    <a:pt x="0" y="912"/>
                  </a:cubicBezTo>
                  <a:cubicBezTo>
                    <a:pt x="0" y="1399"/>
                    <a:pt x="426" y="1824"/>
                    <a:pt x="912" y="1824"/>
                  </a:cubicBezTo>
                  <a:cubicBezTo>
                    <a:pt x="1429" y="1824"/>
                    <a:pt x="1824" y="1399"/>
                    <a:pt x="1824" y="912"/>
                  </a:cubicBezTo>
                  <a:cubicBezTo>
                    <a:pt x="1824" y="396"/>
                    <a:pt x="1429" y="0"/>
                    <a:pt x="912"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8" name="Google Shape;1368;p17"/>
            <p:cNvSpPr/>
            <p:nvPr/>
          </p:nvSpPr>
          <p:spPr>
            <a:xfrm>
              <a:off x="8747960" y="4725321"/>
              <a:ext cx="32120" cy="32120"/>
            </a:xfrm>
            <a:custGeom>
              <a:rect b="b" l="l" r="r" t="t"/>
              <a:pathLst>
                <a:path extrusionOk="0" h="1825" w="1825">
                  <a:moveTo>
                    <a:pt x="913" y="0"/>
                  </a:moveTo>
                  <a:cubicBezTo>
                    <a:pt x="426" y="0"/>
                    <a:pt x="1" y="426"/>
                    <a:pt x="1" y="912"/>
                  </a:cubicBezTo>
                  <a:cubicBezTo>
                    <a:pt x="1" y="1399"/>
                    <a:pt x="426" y="1824"/>
                    <a:pt x="913" y="1824"/>
                  </a:cubicBezTo>
                  <a:cubicBezTo>
                    <a:pt x="1399" y="1824"/>
                    <a:pt x="1824" y="1399"/>
                    <a:pt x="1824" y="912"/>
                  </a:cubicBezTo>
                  <a:cubicBezTo>
                    <a:pt x="1824" y="426"/>
                    <a:pt x="1399" y="0"/>
                    <a:pt x="913"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9" name="Google Shape;1369;p17"/>
            <p:cNvSpPr/>
            <p:nvPr/>
          </p:nvSpPr>
          <p:spPr>
            <a:xfrm>
              <a:off x="8363864" y="4926997"/>
              <a:ext cx="369142" cy="18"/>
            </a:xfrm>
            <a:custGeom>
              <a:rect b="b" l="l" r="r" t="t"/>
              <a:pathLst>
                <a:path extrusionOk="0" fill="none" h="1" w="20974">
                  <a:moveTo>
                    <a:pt x="1" y="1"/>
                  </a:moveTo>
                  <a:lnTo>
                    <a:pt x="20974" y="1"/>
                  </a:lnTo>
                </a:path>
              </a:pathLst>
            </a:custGeom>
            <a:noFill/>
            <a:ln cap="flat" cmpd="sng" w="987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0" name="Google Shape;1370;p17"/>
            <p:cNvSpPr/>
            <p:nvPr/>
          </p:nvSpPr>
          <p:spPr>
            <a:xfrm>
              <a:off x="8269177" y="2326579"/>
              <a:ext cx="621104" cy="237547"/>
            </a:xfrm>
            <a:custGeom>
              <a:rect b="b" l="l" r="r" t="t"/>
              <a:pathLst>
                <a:path extrusionOk="0" fill="none" h="13497" w="35290">
                  <a:moveTo>
                    <a:pt x="28147" y="10153"/>
                  </a:moveTo>
                  <a:cubicBezTo>
                    <a:pt x="31521" y="10183"/>
                    <a:pt x="32068" y="5441"/>
                    <a:pt x="28724" y="4408"/>
                  </a:cubicBezTo>
                  <a:cubicBezTo>
                    <a:pt x="26749" y="3800"/>
                    <a:pt x="24651" y="4712"/>
                    <a:pt x="23983" y="6536"/>
                  </a:cubicBezTo>
                  <a:cubicBezTo>
                    <a:pt x="23405" y="8025"/>
                    <a:pt x="23770" y="10062"/>
                    <a:pt x="24743" y="11277"/>
                  </a:cubicBezTo>
                  <a:cubicBezTo>
                    <a:pt x="26202" y="13162"/>
                    <a:pt x="28785" y="13496"/>
                    <a:pt x="31004" y="12584"/>
                  </a:cubicBezTo>
                  <a:cubicBezTo>
                    <a:pt x="33193" y="11673"/>
                    <a:pt x="34864" y="9606"/>
                    <a:pt x="35077" y="7265"/>
                  </a:cubicBezTo>
                  <a:cubicBezTo>
                    <a:pt x="35290" y="4378"/>
                    <a:pt x="33709" y="1"/>
                    <a:pt x="28177" y="1"/>
                  </a:cubicBezTo>
                  <a:lnTo>
                    <a:pt x="7143" y="1"/>
                  </a:lnTo>
                  <a:cubicBezTo>
                    <a:pt x="1581" y="1"/>
                    <a:pt x="0" y="4378"/>
                    <a:pt x="274" y="7265"/>
                  </a:cubicBezTo>
                  <a:cubicBezTo>
                    <a:pt x="456" y="9606"/>
                    <a:pt x="2128" y="11703"/>
                    <a:pt x="4317" y="12584"/>
                  </a:cubicBezTo>
                  <a:cubicBezTo>
                    <a:pt x="6536" y="13496"/>
                    <a:pt x="9119" y="13162"/>
                    <a:pt x="10609" y="11277"/>
                  </a:cubicBezTo>
                  <a:cubicBezTo>
                    <a:pt x="11581" y="10062"/>
                    <a:pt x="11916" y="7995"/>
                    <a:pt x="11368" y="6536"/>
                  </a:cubicBezTo>
                  <a:cubicBezTo>
                    <a:pt x="10669" y="4712"/>
                    <a:pt x="8572" y="3800"/>
                    <a:pt x="6596" y="4408"/>
                  </a:cubicBezTo>
                  <a:cubicBezTo>
                    <a:pt x="3253" y="5441"/>
                    <a:pt x="3800" y="10183"/>
                    <a:pt x="7174" y="10153"/>
                  </a:cubicBezTo>
                </a:path>
              </a:pathLst>
            </a:custGeom>
            <a:noFill/>
            <a:ln cap="flat" cmpd="sng" w="952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six columns">
  <p:cSld name="BLANK_1_1_1_1_1">
    <p:spTree>
      <p:nvGrpSpPr>
        <p:cNvPr id="1371" name="Shape 1371"/>
        <p:cNvGrpSpPr/>
        <p:nvPr/>
      </p:nvGrpSpPr>
      <p:grpSpPr>
        <a:xfrm>
          <a:off x="0" y="0"/>
          <a:ext cx="0" cy="0"/>
          <a:chOff x="0" y="0"/>
          <a:chExt cx="0" cy="0"/>
        </a:xfrm>
      </p:grpSpPr>
      <p:sp>
        <p:nvSpPr>
          <p:cNvPr id="1372" name="Google Shape;1372;p18"/>
          <p:cNvSpPr txBox="1"/>
          <p:nvPr>
            <p:ph idx="1" type="subTitle"/>
          </p:nvPr>
        </p:nvSpPr>
        <p:spPr>
          <a:xfrm>
            <a:off x="948575" y="2286475"/>
            <a:ext cx="2305500" cy="5250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1373" name="Google Shape;1373;p18"/>
          <p:cNvSpPr txBox="1"/>
          <p:nvPr>
            <p:ph idx="2" type="subTitle"/>
          </p:nvPr>
        </p:nvSpPr>
        <p:spPr>
          <a:xfrm>
            <a:off x="3419246" y="2286475"/>
            <a:ext cx="2305500" cy="5250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1374" name="Google Shape;1374;p18"/>
          <p:cNvSpPr txBox="1"/>
          <p:nvPr>
            <p:ph idx="3" type="subTitle"/>
          </p:nvPr>
        </p:nvSpPr>
        <p:spPr>
          <a:xfrm>
            <a:off x="948575" y="4024675"/>
            <a:ext cx="2305500" cy="5250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1375" name="Google Shape;1375;p18"/>
          <p:cNvSpPr txBox="1"/>
          <p:nvPr>
            <p:ph idx="4" type="subTitle"/>
          </p:nvPr>
        </p:nvSpPr>
        <p:spPr>
          <a:xfrm>
            <a:off x="3419246" y="4024675"/>
            <a:ext cx="2305500" cy="5250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1376" name="Google Shape;1376;p18"/>
          <p:cNvSpPr txBox="1"/>
          <p:nvPr>
            <p:ph idx="5" type="subTitle"/>
          </p:nvPr>
        </p:nvSpPr>
        <p:spPr>
          <a:xfrm>
            <a:off x="5889924" y="2286475"/>
            <a:ext cx="2305500" cy="5250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1377" name="Google Shape;1377;p18"/>
          <p:cNvSpPr txBox="1"/>
          <p:nvPr>
            <p:ph idx="6" type="subTitle"/>
          </p:nvPr>
        </p:nvSpPr>
        <p:spPr>
          <a:xfrm>
            <a:off x="5889924" y="4024675"/>
            <a:ext cx="2305500" cy="5250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1378" name="Google Shape;1378;p18"/>
          <p:cNvSpPr txBox="1"/>
          <p:nvPr>
            <p:ph type="title"/>
          </p:nvPr>
        </p:nvSpPr>
        <p:spPr>
          <a:xfrm>
            <a:off x="720000" y="478675"/>
            <a:ext cx="7704000" cy="572700"/>
          </a:xfrm>
          <a:prstGeom prst="rect">
            <a:avLst/>
          </a:prstGeom>
          <a:ln>
            <a:noFill/>
          </a:ln>
        </p:spPr>
        <p:txBody>
          <a:bodyPr anchorCtr="0" anchor="t" bIns="91425" lIns="91425" spcFirstLastPara="1" rIns="91425" wrap="square" tIns="91425">
            <a:noAutofit/>
          </a:bodyPr>
          <a:lstStyle>
            <a:lvl1pPr lvl="0" rtl="0" algn="ctr">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p:txBody>
      </p:sp>
      <p:sp>
        <p:nvSpPr>
          <p:cNvPr id="1379" name="Google Shape;1379;p18"/>
          <p:cNvSpPr txBox="1"/>
          <p:nvPr>
            <p:ph idx="7" type="subTitle"/>
          </p:nvPr>
        </p:nvSpPr>
        <p:spPr>
          <a:xfrm>
            <a:off x="948575" y="2047025"/>
            <a:ext cx="2305500" cy="391800"/>
          </a:xfrm>
          <a:prstGeom prst="rect">
            <a:avLst/>
          </a:prstGeom>
        </p:spPr>
        <p:txBody>
          <a:bodyPr anchorCtr="0" anchor="b" bIns="91425" lIns="91425" spcFirstLastPara="1" rIns="91425" wrap="square" tIns="91425">
            <a:noAutofit/>
          </a:bodyPr>
          <a:lstStyle>
            <a:lvl1pPr lvl="0" rtl="0" algn="ctr">
              <a:lnSpc>
                <a:spcPct val="100000"/>
              </a:lnSpc>
              <a:spcBef>
                <a:spcPts val="0"/>
              </a:spcBef>
              <a:spcAft>
                <a:spcPts val="0"/>
              </a:spcAft>
              <a:buSzPts val="2400"/>
              <a:buFont typeface="Bebas Neue"/>
              <a:buNone/>
              <a:defRPr sz="2400">
                <a:latin typeface="Amarante"/>
                <a:ea typeface="Amarante"/>
                <a:cs typeface="Amarante"/>
                <a:sym typeface="Amarante"/>
              </a:defRPr>
            </a:lvl1pPr>
            <a:lvl2pPr lvl="1" rtl="0" algn="ctr">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gn="ctr">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rtl="0" algn="ctr">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rtl="0" algn="ctr">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rtl="0" algn="ctr">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rtl="0" algn="ctr">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rtl="0" algn="ctr">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rtl="0" algn="ctr">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p:txBody>
      </p:sp>
      <p:sp>
        <p:nvSpPr>
          <p:cNvPr id="1380" name="Google Shape;1380;p18"/>
          <p:cNvSpPr txBox="1"/>
          <p:nvPr>
            <p:ph idx="8" type="subTitle"/>
          </p:nvPr>
        </p:nvSpPr>
        <p:spPr>
          <a:xfrm>
            <a:off x="3419244" y="2047025"/>
            <a:ext cx="2305500" cy="391800"/>
          </a:xfrm>
          <a:prstGeom prst="rect">
            <a:avLst/>
          </a:prstGeom>
        </p:spPr>
        <p:txBody>
          <a:bodyPr anchorCtr="0" anchor="b" bIns="91425" lIns="91425" spcFirstLastPara="1" rIns="91425" wrap="square" tIns="91425">
            <a:noAutofit/>
          </a:bodyPr>
          <a:lstStyle>
            <a:lvl1pPr lvl="0" rtl="0" algn="ctr">
              <a:lnSpc>
                <a:spcPct val="100000"/>
              </a:lnSpc>
              <a:spcBef>
                <a:spcPts val="0"/>
              </a:spcBef>
              <a:spcAft>
                <a:spcPts val="0"/>
              </a:spcAft>
              <a:buSzPts val="2400"/>
              <a:buFont typeface="Bebas Neue"/>
              <a:buNone/>
              <a:defRPr sz="2400">
                <a:latin typeface="Amarante"/>
                <a:ea typeface="Amarante"/>
                <a:cs typeface="Amarante"/>
                <a:sym typeface="Amarante"/>
              </a:defRPr>
            </a:lvl1pPr>
            <a:lvl2pPr lvl="1" rtl="0" algn="ctr">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gn="ctr">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rtl="0" algn="ctr">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rtl="0" algn="ctr">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rtl="0" algn="ctr">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rtl="0" algn="ctr">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rtl="0" algn="ctr">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rtl="0" algn="ctr">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p:txBody>
      </p:sp>
      <p:sp>
        <p:nvSpPr>
          <p:cNvPr id="1381" name="Google Shape;1381;p18"/>
          <p:cNvSpPr txBox="1"/>
          <p:nvPr>
            <p:ph idx="9" type="subTitle"/>
          </p:nvPr>
        </p:nvSpPr>
        <p:spPr>
          <a:xfrm>
            <a:off x="5889920" y="2047025"/>
            <a:ext cx="2305500" cy="391800"/>
          </a:xfrm>
          <a:prstGeom prst="rect">
            <a:avLst/>
          </a:prstGeom>
        </p:spPr>
        <p:txBody>
          <a:bodyPr anchorCtr="0" anchor="b" bIns="91425" lIns="91425" spcFirstLastPara="1" rIns="91425" wrap="square" tIns="91425">
            <a:noAutofit/>
          </a:bodyPr>
          <a:lstStyle>
            <a:lvl1pPr lvl="0" rtl="0" algn="ctr">
              <a:lnSpc>
                <a:spcPct val="100000"/>
              </a:lnSpc>
              <a:spcBef>
                <a:spcPts val="0"/>
              </a:spcBef>
              <a:spcAft>
                <a:spcPts val="0"/>
              </a:spcAft>
              <a:buSzPts val="2400"/>
              <a:buFont typeface="Bebas Neue"/>
              <a:buNone/>
              <a:defRPr sz="2400">
                <a:latin typeface="Amarante"/>
                <a:ea typeface="Amarante"/>
                <a:cs typeface="Amarante"/>
                <a:sym typeface="Amarante"/>
              </a:defRPr>
            </a:lvl1pPr>
            <a:lvl2pPr lvl="1" rtl="0" algn="ctr">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gn="ctr">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rtl="0" algn="ctr">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rtl="0" algn="ctr">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rtl="0" algn="ctr">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rtl="0" algn="ctr">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rtl="0" algn="ctr">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rtl="0" algn="ctr">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p:txBody>
      </p:sp>
      <p:sp>
        <p:nvSpPr>
          <p:cNvPr id="1382" name="Google Shape;1382;p18"/>
          <p:cNvSpPr txBox="1"/>
          <p:nvPr>
            <p:ph idx="13" type="subTitle"/>
          </p:nvPr>
        </p:nvSpPr>
        <p:spPr>
          <a:xfrm>
            <a:off x="948575" y="3785275"/>
            <a:ext cx="2305500" cy="391800"/>
          </a:xfrm>
          <a:prstGeom prst="rect">
            <a:avLst/>
          </a:prstGeom>
        </p:spPr>
        <p:txBody>
          <a:bodyPr anchorCtr="0" anchor="b" bIns="91425" lIns="91425" spcFirstLastPara="1" rIns="91425" wrap="square" tIns="91425">
            <a:noAutofit/>
          </a:bodyPr>
          <a:lstStyle>
            <a:lvl1pPr lvl="0" rtl="0" algn="ctr">
              <a:lnSpc>
                <a:spcPct val="100000"/>
              </a:lnSpc>
              <a:spcBef>
                <a:spcPts val="0"/>
              </a:spcBef>
              <a:spcAft>
                <a:spcPts val="0"/>
              </a:spcAft>
              <a:buSzPts val="2400"/>
              <a:buFont typeface="Bebas Neue"/>
              <a:buNone/>
              <a:defRPr sz="2400">
                <a:latin typeface="Amarante"/>
                <a:ea typeface="Amarante"/>
                <a:cs typeface="Amarante"/>
                <a:sym typeface="Amarante"/>
              </a:defRPr>
            </a:lvl1pPr>
            <a:lvl2pPr lvl="1" rtl="0" algn="ctr">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gn="ctr">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rtl="0" algn="ctr">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rtl="0" algn="ctr">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rtl="0" algn="ctr">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rtl="0" algn="ctr">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rtl="0" algn="ctr">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rtl="0" algn="ctr">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p:txBody>
      </p:sp>
      <p:sp>
        <p:nvSpPr>
          <p:cNvPr id="1383" name="Google Shape;1383;p18"/>
          <p:cNvSpPr txBox="1"/>
          <p:nvPr>
            <p:ph idx="14" type="subTitle"/>
          </p:nvPr>
        </p:nvSpPr>
        <p:spPr>
          <a:xfrm>
            <a:off x="3419250" y="3785275"/>
            <a:ext cx="2305500" cy="391800"/>
          </a:xfrm>
          <a:prstGeom prst="rect">
            <a:avLst/>
          </a:prstGeom>
        </p:spPr>
        <p:txBody>
          <a:bodyPr anchorCtr="0" anchor="b" bIns="91425" lIns="91425" spcFirstLastPara="1" rIns="91425" wrap="square" tIns="91425">
            <a:noAutofit/>
          </a:bodyPr>
          <a:lstStyle>
            <a:lvl1pPr lvl="0" rtl="0" algn="ctr">
              <a:lnSpc>
                <a:spcPct val="100000"/>
              </a:lnSpc>
              <a:spcBef>
                <a:spcPts val="0"/>
              </a:spcBef>
              <a:spcAft>
                <a:spcPts val="0"/>
              </a:spcAft>
              <a:buSzPts val="2400"/>
              <a:buFont typeface="Bebas Neue"/>
              <a:buNone/>
              <a:defRPr sz="2400">
                <a:latin typeface="Amarante"/>
                <a:ea typeface="Amarante"/>
                <a:cs typeface="Amarante"/>
                <a:sym typeface="Amarante"/>
              </a:defRPr>
            </a:lvl1pPr>
            <a:lvl2pPr lvl="1" rtl="0" algn="ctr">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gn="ctr">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rtl="0" algn="ctr">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rtl="0" algn="ctr">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rtl="0" algn="ctr">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rtl="0" algn="ctr">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rtl="0" algn="ctr">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rtl="0" algn="ctr">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p:txBody>
      </p:sp>
      <p:sp>
        <p:nvSpPr>
          <p:cNvPr id="1384" name="Google Shape;1384;p18"/>
          <p:cNvSpPr txBox="1"/>
          <p:nvPr>
            <p:ph idx="15" type="subTitle"/>
          </p:nvPr>
        </p:nvSpPr>
        <p:spPr>
          <a:xfrm>
            <a:off x="5889925" y="3785275"/>
            <a:ext cx="2305500" cy="391800"/>
          </a:xfrm>
          <a:prstGeom prst="rect">
            <a:avLst/>
          </a:prstGeom>
        </p:spPr>
        <p:txBody>
          <a:bodyPr anchorCtr="0" anchor="b" bIns="91425" lIns="91425" spcFirstLastPara="1" rIns="91425" wrap="square" tIns="91425">
            <a:noAutofit/>
          </a:bodyPr>
          <a:lstStyle>
            <a:lvl1pPr lvl="0" rtl="0" algn="ctr">
              <a:lnSpc>
                <a:spcPct val="100000"/>
              </a:lnSpc>
              <a:spcBef>
                <a:spcPts val="0"/>
              </a:spcBef>
              <a:spcAft>
                <a:spcPts val="0"/>
              </a:spcAft>
              <a:buSzPts val="2400"/>
              <a:buFont typeface="Bebas Neue"/>
              <a:buNone/>
              <a:defRPr sz="2400">
                <a:latin typeface="Amarante"/>
                <a:ea typeface="Amarante"/>
                <a:cs typeface="Amarante"/>
                <a:sym typeface="Amarante"/>
              </a:defRPr>
            </a:lvl1pPr>
            <a:lvl2pPr lvl="1" rtl="0" algn="ctr">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gn="ctr">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rtl="0" algn="ctr">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rtl="0" algn="ctr">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rtl="0" algn="ctr">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rtl="0" algn="ctr">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rtl="0" algn="ctr">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rtl="0" algn="ctr">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p:txBody>
      </p:sp>
      <p:grpSp>
        <p:nvGrpSpPr>
          <p:cNvPr id="1385" name="Google Shape;1385;p18"/>
          <p:cNvGrpSpPr/>
          <p:nvPr/>
        </p:nvGrpSpPr>
        <p:grpSpPr>
          <a:xfrm>
            <a:off x="0" y="-312275"/>
            <a:ext cx="9144000" cy="678208"/>
            <a:chOff x="0" y="-312275"/>
            <a:chExt cx="9144000" cy="678208"/>
          </a:xfrm>
        </p:grpSpPr>
        <p:sp>
          <p:nvSpPr>
            <p:cNvPr id="1386" name="Google Shape;1386;p18"/>
            <p:cNvSpPr/>
            <p:nvPr/>
          </p:nvSpPr>
          <p:spPr>
            <a:xfrm>
              <a:off x="0" y="-312275"/>
              <a:ext cx="9144000" cy="678208"/>
            </a:xfrm>
            <a:custGeom>
              <a:rect b="b" l="l" r="r" t="t"/>
              <a:pathLst>
                <a:path extrusionOk="0" h="21194" w="285750">
                  <a:moveTo>
                    <a:pt x="0" y="0"/>
                  </a:moveTo>
                  <a:lnTo>
                    <a:pt x="0" y="21193"/>
                  </a:lnTo>
                  <a:lnTo>
                    <a:pt x="285750" y="21193"/>
                  </a:lnTo>
                  <a:lnTo>
                    <a:pt x="285750"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87" name="Google Shape;1387;p18"/>
            <p:cNvSpPr/>
            <p:nvPr/>
          </p:nvSpPr>
          <p:spPr>
            <a:xfrm>
              <a:off x="0" y="242061"/>
              <a:ext cx="9144000" cy="123104"/>
            </a:xfrm>
            <a:custGeom>
              <a:rect b="b" l="l" r="r" t="t"/>
              <a:pathLst>
                <a:path extrusionOk="0" h="3847" w="285750">
                  <a:moveTo>
                    <a:pt x="0" y="1"/>
                  </a:moveTo>
                  <a:lnTo>
                    <a:pt x="0" y="3847"/>
                  </a:lnTo>
                  <a:lnTo>
                    <a:pt x="285750" y="3847"/>
                  </a:lnTo>
                  <a:lnTo>
                    <a:pt x="285750" y="1"/>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88" name="Google Shape;1388;p18"/>
            <p:cNvSpPr/>
            <p:nvPr/>
          </p:nvSpPr>
          <p:spPr>
            <a:xfrm>
              <a:off x="9446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89" name="Google Shape;1389;p18"/>
            <p:cNvSpPr/>
            <p:nvPr/>
          </p:nvSpPr>
          <p:spPr>
            <a:xfrm>
              <a:off x="445376"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0" name="Google Shape;1390;p18"/>
            <p:cNvSpPr/>
            <p:nvPr/>
          </p:nvSpPr>
          <p:spPr>
            <a:xfrm>
              <a:off x="796288"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1" name="Google Shape;1391;p18"/>
            <p:cNvSpPr/>
            <p:nvPr/>
          </p:nvSpPr>
          <p:spPr>
            <a:xfrm>
              <a:off x="1147168" y="-197971"/>
              <a:ext cx="181024" cy="365792"/>
            </a:xfrm>
            <a:custGeom>
              <a:rect b="b" l="l" r="r" t="t"/>
              <a:pathLst>
                <a:path extrusionOk="0" h="11431" w="5657">
                  <a:moveTo>
                    <a:pt x="2834" y="0"/>
                  </a:moveTo>
                  <a:cubicBezTo>
                    <a:pt x="1275"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2" name="Google Shape;1392;p18"/>
            <p:cNvSpPr/>
            <p:nvPr/>
          </p:nvSpPr>
          <p:spPr>
            <a:xfrm>
              <a:off x="1498080" y="-197971"/>
              <a:ext cx="181376" cy="365792"/>
            </a:xfrm>
            <a:custGeom>
              <a:rect b="b" l="l" r="r" t="t"/>
              <a:pathLst>
                <a:path extrusionOk="0" h="11431" w="5668">
                  <a:moveTo>
                    <a:pt x="2834" y="0"/>
                  </a:moveTo>
                  <a:cubicBezTo>
                    <a:pt x="1274" y="0"/>
                    <a:pt x="0" y="1262"/>
                    <a:pt x="0" y="2822"/>
                  </a:cubicBezTo>
                  <a:lnTo>
                    <a:pt x="0" y="11430"/>
                  </a:lnTo>
                  <a:lnTo>
                    <a:pt x="5668" y="11430"/>
                  </a:lnTo>
                  <a:lnTo>
                    <a:pt x="5668" y="2822"/>
                  </a:lnTo>
                  <a:cubicBezTo>
                    <a:pt x="5668"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3" name="Google Shape;1393;p18"/>
            <p:cNvSpPr/>
            <p:nvPr/>
          </p:nvSpPr>
          <p:spPr>
            <a:xfrm>
              <a:off x="184934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4" name="Google Shape;1394;p18"/>
            <p:cNvSpPr/>
            <p:nvPr/>
          </p:nvSpPr>
          <p:spPr>
            <a:xfrm>
              <a:off x="2200256" y="-197971"/>
              <a:ext cx="181024" cy="365792"/>
            </a:xfrm>
            <a:custGeom>
              <a:rect b="b" l="l" r="r" t="t"/>
              <a:pathLst>
                <a:path extrusionOk="0" h="11431" w="5657">
                  <a:moveTo>
                    <a:pt x="2834" y="0"/>
                  </a:moveTo>
                  <a:cubicBezTo>
                    <a:pt x="1263"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5" name="Google Shape;1395;p18"/>
            <p:cNvSpPr/>
            <p:nvPr/>
          </p:nvSpPr>
          <p:spPr>
            <a:xfrm>
              <a:off x="2550784"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6" name="Google Shape;1396;p18"/>
            <p:cNvSpPr/>
            <p:nvPr/>
          </p:nvSpPr>
          <p:spPr>
            <a:xfrm>
              <a:off x="2901696" y="-197971"/>
              <a:ext cx="180992" cy="365792"/>
            </a:xfrm>
            <a:custGeom>
              <a:rect b="b" l="l" r="r" t="t"/>
              <a:pathLst>
                <a:path extrusionOk="0" h="11431" w="5656">
                  <a:moveTo>
                    <a:pt x="2834" y="0"/>
                  </a:moveTo>
                  <a:cubicBezTo>
                    <a:pt x="1262" y="0"/>
                    <a:pt x="0" y="1262"/>
                    <a:pt x="0" y="2822"/>
                  </a:cubicBezTo>
                  <a:lnTo>
                    <a:pt x="0" y="11430"/>
                  </a:lnTo>
                  <a:lnTo>
                    <a:pt x="5655" y="11430"/>
                  </a:lnTo>
                  <a:lnTo>
                    <a:pt x="5655" y="2822"/>
                  </a:lnTo>
                  <a:cubicBezTo>
                    <a:pt x="5655"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7" name="Google Shape;1397;p18"/>
            <p:cNvSpPr/>
            <p:nvPr/>
          </p:nvSpPr>
          <p:spPr>
            <a:xfrm>
              <a:off x="3252960"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8" name="Google Shape;1398;p18"/>
            <p:cNvSpPr/>
            <p:nvPr/>
          </p:nvSpPr>
          <p:spPr>
            <a:xfrm>
              <a:off x="3603872"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9" name="Google Shape;1399;p18"/>
            <p:cNvSpPr/>
            <p:nvPr/>
          </p:nvSpPr>
          <p:spPr>
            <a:xfrm>
              <a:off x="3954752" y="-197971"/>
              <a:ext cx="181024" cy="365792"/>
            </a:xfrm>
            <a:custGeom>
              <a:rect b="b" l="l" r="r" t="t"/>
              <a:pathLst>
                <a:path extrusionOk="0" h="11431" w="5657">
                  <a:moveTo>
                    <a:pt x="2835" y="0"/>
                  </a:moveTo>
                  <a:cubicBezTo>
                    <a:pt x="1263" y="0"/>
                    <a:pt x="1" y="1262"/>
                    <a:pt x="1" y="2822"/>
                  </a:cubicBezTo>
                  <a:lnTo>
                    <a:pt x="1" y="11430"/>
                  </a:lnTo>
                  <a:lnTo>
                    <a:pt x="5656" y="11430"/>
                  </a:lnTo>
                  <a:lnTo>
                    <a:pt x="5656" y="2822"/>
                  </a:lnTo>
                  <a:cubicBezTo>
                    <a:pt x="5656" y="1262"/>
                    <a:pt x="4394" y="0"/>
                    <a:pt x="283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0" name="Google Shape;1400;p18"/>
            <p:cNvSpPr/>
            <p:nvPr/>
          </p:nvSpPr>
          <p:spPr>
            <a:xfrm>
              <a:off x="4305664" y="-197971"/>
              <a:ext cx="180992" cy="365792"/>
            </a:xfrm>
            <a:custGeom>
              <a:rect b="b" l="l" r="r" t="t"/>
              <a:pathLst>
                <a:path extrusionOk="0" h="11431" w="5656">
                  <a:moveTo>
                    <a:pt x="2834" y="0"/>
                  </a:moveTo>
                  <a:cubicBezTo>
                    <a:pt x="1275"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1" name="Google Shape;1401;p18"/>
            <p:cNvSpPr/>
            <p:nvPr/>
          </p:nvSpPr>
          <p:spPr>
            <a:xfrm>
              <a:off x="4656960"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2" name="Google Shape;1402;p18"/>
            <p:cNvSpPr/>
            <p:nvPr/>
          </p:nvSpPr>
          <p:spPr>
            <a:xfrm>
              <a:off x="5007840"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94"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3" name="Google Shape;1403;p18"/>
            <p:cNvSpPr/>
            <p:nvPr/>
          </p:nvSpPr>
          <p:spPr>
            <a:xfrm>
              <a:off x="5358752"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4" name="Google Shape;1404;p18"/>
            <p:cNvSpPr/>
            <p:nvPr/>
          </p:nvSpPr>
          <p:spPr>
            <a:xfrm>
              <a:off x="5709664" y="-197971"/>
              <a:ext cx="180992" cy="365792"/>
            </a:xfrm>
            <a:custGeom>
              <a:rect b="b" l="l" r="r" t="t"/>
              <a:pathLst>
                <a:path extrusionOk="0" h="11431" w="5656">
                  <a:moveTo>
                    <a:pt x="2834" y="0"/>
                  </a:moveTo>
                  <a:cubicBezTo>
                    <a:pt x="1274" y="0"/>
                    <a:pt x="0" y="1262"/>
                    <a:pt x="0" y="2822"/>
                  </a:cubicBezTo>
                  <a:lnTo>
                    <a:pt x="0" y="11430"/>
                  </a:lnTo>
                  <a:lnTo>
                    <a:pt x="5656" y="11430"/>
                  </a:lnTo>
                  <a:lnTo>
                    <a:pt x="5656" y="2822"/>
                  </a:lnTo>
                  <a:cubicBezTo>
                    <a:pt x="5656"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5" name="Google Shape;1405;p18"/>
            <p:cNvSpPr/>
            <p:nvPr/>
          </p:nvSpPr>
          <p:spPr>
            <a:xfrm>
              <a:off x="6060928"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6" name="Google Shape;1406;p18"/>
            <p:cNvSpPr/>
            <p:nvPr/>
          </p:nvSpPr>
          <p:spPr>
            <a:xfrm>
              <a:off x="6411840"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7" name="Google Shape;1407;p18"/>
            <p:cNvSpPr/>
            <p:nvPr/>
          </p:nvSpPr>
          <p:spPr>
            <a:xfrm>
              <a:off x="6762368"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3"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8" name="Google Shape;1408;p18"/>
            <p:cNvSpPr/>
            <p:nvPr/>
          </p:nvSpPr>
          <p:spPr>
            <a:xfrm>
              <a:off x="7113248" y="-197971"/>
              <a:ext cx="181024" cy="365792"/>
            </a:xfrm>
            <a:custGeom>
              <a:rect b="b" l="l" r="r" t="t"/>
              <a:pathLst>
                <a:path extrusionOk="0" h="11431" w="5657">
                  <a:moveTo>
                    <a:pt x="2834" y="0"/>
                  </a:moveTo>
                  <a:cubicBezTo>
                    <a:pt x="1263"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9" name="Google Shape;1409;p18"/>
            <p:cNvSpPr/>
            <p:nvPr/>
          </p:nvSpPr>
          <p:spPr>
            <a:xfrm>
              <a:off x="7464160" y="-197971"/>
              <a:ext cx="180992" cy="365792"/>
            </a:xfrm>
            <a:custGeom>
              <a:rect b="b" l="l" r="r" t="t"/>
              <a:pathLst>
                <a:path extrusionOk="0" h="11431" w="5656">
                  <a:moveTo>
                    <a:pt x="2834" y="0"/>
                  </a:moveTo>
                  <a:cubicBezTo>
                    <a:pt x="1274"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10" name="Google Shape;1410;p18"/>
            <p:cNvSpPr/>
            <p:nvPr/>
          </p:nvSpPr>
          <p:spPr>
            <a:xfrm>
              <a:off x="781542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11" name="Google Shape;1411;p18"/>
            <p:cNvSpPr/>
            <p:nvPr/>
          </p:nvSpPr>
          <p:spPr>
            <a:xfrm>
              <a:off x="8166336"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12" name="Google Shape;1412;p18"/>
            <p:cNvSpPr/>
            <p:nvPr/>
          </p:nvSpPr>
          <p:spPr>
            <a:xfrm>
              <a:off x="8517248"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13" name="Google Shape;1413;p18"/>
            <p:cNvSpPr/>
            <p:nvPr/>
          </p:nvSpPr>
          <p:spPr>
            <a:xfrm>
              <a:off x="8868128" y="-197971"/>
              <a:ext cx="181024" cy="365792"/>
            </a:xfrm>
            <a:custGeom>
              <a:rect b="b" l="l" r="r" t="t"/>
              <a:pathLst>
                <a:path extrusionOk="0" h="11431" w="5657">
                  <a:moveTo>
                    <a:pt x="2835" y="0"/>
                  </a:moveTo>
                  <a:cubicBezTo>
                    <a:pt x="1275" y="0"/>
                    <a:pt x="1" y="1262"/>
                    <a:pt x="1" y="2822"/>
                  </a:cubicBezTo>
                  <a:lnTo>
                    <a:pt x="1" y="11430"/>
                  </a:lnTo>
                  <a:lnTo>
                    <a:pt x="5656" y="11430"/>
                  </a:lnTo>
                  <a:lnTo>
                    <a:pt x="5656" y="2822"/>
                  </a:lnTo>
                  <a:cubicBezTo>
                    <a:pt x="5656" y="1262"/>
                    <a:pt x="4394" y="0"/>
                    <a:pt x="283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414" name="Google Shape;1414;p18"/>
          <p:cNvGrpSpPr/>
          <p:nvPr/>
        </p:nvGrpSpPr>
        <p:grpSpPr>
          <a:xfrm>
            <a:off x="0" y="4795400"/>
            <a:ext cx="9144000" cy="355733"/>
            <a:chOff x="0" y="4795400"/>
            <a:chExt cx="9144000" cy="355733"/>
          </a:xfrm>
        </p:grpSpPr>
        <p:sp>
          <p:nvSpPr>
            <p:cNvPr id="1415" name="Google Shape;1415;p18"/>
            <p:cNvSpPr/>
            <p:nvPr/>
          </p:nvSpPr>
          <p:spPr>
            <a:xfrm>
              <a:off x="0" y="4795400"/>
              <a:ext cx="9144000" cy="355733"/>
            </a:xfrm>
            <a:custGeom>
              <a:rect b="b" l="l" r="r" t="t"/>
              <a:pathLst>
                <a:path extrusionOk="0" h="10442" w="285750">
                  <a:moveTo>
                    <a:pt x="0" y="0"/>
                  </a:moveTo>
                  <a:lnTo>
                    <a:pt x="0" y="10442"/>
                  </a:lnTo>
                  <a:lnTo>
                    <a:pt x="285750" y="10442"/>
                  </a:lnTo>
                  <a:lnTo>
                    <a:pt x="285750"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16" name="Google Shape;1416;p18"/>
            <p:cNvSpPr/>
            <p:nvPr/>
          </p:nvSpPr>
          <p:spPr>
            <a:xfrm>
              <a:off x="0" y="4840402"/>
              <a:ext cx="9144000" cy="310730"/>
            </a:xfrm>
            <a:custGeom>
              <a:rect b="b" l="l" r="r" t="t"/>
              <a:pathLst>
                <a:path extrusionOk="0" h="9121" w="285750">
                  <a:moveTo>
                    <a:pt x="0" y="1"/>
                  </a:moveTo>
                  <a:lnTo>
                    <a:pt x="0" y="9121"/>
                  </a:lnTo>
                  <a:lnTo>
                    <a:pt x="285750" y="9121"/>
                  </a:lnTo>
                  <a:lnTo>
                    <a:pt x="285750" y="1"/>
                  </a:ln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417" name="Google Shape;1417;p18"/>
          <p:cNvGrpSpPr/>
          <p:nvPr/>
        </p:nvGrpSpPr>
        <p:grpSpPr>
          <a:xfrm>
            <a:off x="8223125" y="365925"/>
            <a:ext cx="753499" cy="4636652"/>
            <a:chOff x="8054025" y="253425"/>
            <a:chExt cx="753499" cy="4636652"/>
          </a:xfrm>
        </p:grpSpPr>
        <p:sp>
          <p:nvSpPr>
            <p:cNvPr id="1418" name="Google Shape;1418;p18"/>
            <p:cNvSpPr/>
            <p:nvPr/>
          </p:nvSpPr>
          <p:spPr>
            <a:xfrm>
              <a:off x="8248109" y="935867"/>
              <a:ext cx="365717" cy="3296319"/>
            </a:xfrm>
            <a:custGeom>
              <a:rect b="b" l="l" r="r" t="t"/>
              <a:pathLst>
                <a:path extrusionOk="0" h="99489" w="11038">
                  <a:moveTo>
                    <a:pt x="0" y="0"/>
                  </a:moveTo>
                  <a:lnTo>
                    <a:pt x="0" y="99489"/>
                  </a:lnTo>
                  <a:lnTo>
                    <a:pt x="11037" y="99489"/>
                  </a:lnTo>
                  <a:lnTo>
                    <a:pt x="11037"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19" name="Google Shape;1419;p18"/>
            <p:cNvSpPr/>
            <p:nvPr/>
          </p:nvSpPr>
          <p:spPr>
            <a:xfrm>
              <a:off x="8248109" y="935867"/>
              <a:ext cx="365717" cy="76569"/>
            </a:xfrm>
            <a:custGeom>
              <a:rect b="b" l="l" r="r" t="t"/>
              <a:pathLst>
                <a:path extrusionOk="0" h="2311" w="11038">
                  <a:moveTo>
                    <a:pt x="0" y="0"/>
                  </a:moveTo>
                  <a:lnTo>
                    <a:pt x="0" y="2310"/>
                  </a:lnTo>
                  <a:lnTo>
                    <a:pt x="11037" y="2310"/>
                  </a:lnTo>
                  <a:lnTo>
                    <a:pt x="11037"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20" name="Google Shape;1420;p18"/>
            <p:cNvSpPr/>
            <p:nvPr/>
          </p:nvSpPr>
          <p:spPr>
            <a:xfrm>
              <a:off x="8295818" y="1049872"/>
              <a:ext cx="60003" cy="3147985"/>
            </a:xfrm>
            <a:custGeom>
              <a:rect b="b" l="l" r="r" t="t"/>
              <a:pathLst>
                <a:path extrusionOk="0" h="95012" w="1811">
                  <a:moveTo>
                    <a:pt x="906" y="0"/>
                  </a:moveTo>
                  <a:cubicBezTo>
                    <a:pt x="406" y="0"/>
                    <a:pt x="1" y="393"/>
                    <a:pt x="1" y="905"/>
                  </a:cubicBezTo>
                  <a:lnTo>
                    <a:pt x="1" y="94095"/>
                  </a:lnTo>
                  <a:cubicBezTo>
                    <a:pt x="1" y="94607"/>
                    <a:pt x="406" y="95012"/>
                    <a:pt x="906" y="95012"/>
                  </a:cubicBezTo>
                  <a:cubicBezTo>
                    <a:pt x="1418" y="95012"/>
                    <a:pt x="1811" y="94607"/>
                    <a:pt x="1811" y="94095"/>
                  </a:cubicBezTo>
                  <a:lnTo>
                    <a:pt x="1811" y="905"/>
                  </a:lnTo>
                  <a:cubicBezTo>
                    <a:pt x="1811" y="393"/>
                    <a:pt x="1418" y="0"/>
                    <a:pt x="90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21" name="Google Shape;1421;p18"/>
            <p:cNvSpPr/>
            <p:nvPr/>
          </p:nvSpPr>
          <p:spPr>
            <a:xfrm>
              <a:off x="8400745" y="1049872"/>
              <a:ext cx="60401" cy="3147985"/>
            </a:xfrm>
            <a:custGeom>
              <a:rect b="b" l="l" r="r" t="t"/>
              <a:pathLst>
                <a:path extrusionOk="0" h="95012" w="1823">
                  <a:moveTo>
                    <a:pt x="906" y="0"/>
                  </a:moveTo>
                  <a:cubicBezTo>
                    <a:pt x="406" y="0"/>
                    <a:pt x="1" y="393"/>
                    <a:pt x="1" y="905"/>
                  </a:cubicBezTo>
                  <a:lnTo>
                    <a:pt x="1" y="94095"/>
                  </a:lnTo>
                  <a:cubicBezTo>
                    <a:pt x="1" y="94607"/>
                    <a:pt x="406" y="95012"/>
                    <a:pt x="906" y="95012"/>
                  </a:cubicBezTo>
                  <a:cubicBezTo>
                    <a:pt x="1418" y="95012"/>
                    <a:pt x="1823" y="94607"/>
                    <a:pt x="1823" y="94095"/>
                  </a:cubicBezTo>
                  <a:lnTo>
                    <a:pt x="1823" y="905"/>
                  </a:lnTo>
                  <a:cubicBezTo>
                    <a:pt x="1823" y="393"/>
                    <a:pt x="1418" y="0"/>
                    <a:pt x="90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22" name="Google Shape;1422;p18"/>
            <p:cNvSpPr/>
            <p:nvPr/>
          </p:nvSpPr>
          <p:spPr>
            <a:xfrm>
              <a:off x="8505706" y="1049872"/>
              <a:ext cx="60367" cy="3147985"/>
            </a:xfrm>
            <a:custGeom>
              <a:rect b="b" l="l" r="r" t="t"/>
              <a:pathLst>
                <a:path extrusionOk="0" h="95012" w="1822">
                  <a:moveTo>
                    <a:pt x="917" y="0"/>
                  </a:moveTo>
                  <a:cubicBezTo>
                    <a:pt x="405" y="0"/>
                    <a:pt x="0" y="393"/>
                    <a:pt x="0" y="905"/>
                  </a:cubicBezTo>
                  <a:lnTo>
                    <a:pt x="0" y="94095"/>
                  </a:lnTo>
                  <a:cubicBezTo>
                    <a:pt x="0" y="94607"/>
                    <a:pt x="405" y="95012"/>
                    <a:pt x="917" y="95012"/>
                  </a:cubicBezTo>
                  <a:cubicBezTo>
                    <a:pt x="1417" y="95012"/>
                    <a:pt x="1822" y="94607"/>
                    <a:pt x="1822" y="94095"/>
                  </a:cubicBezTo>
                  <a:lnTo>
                    <a:pt x="1822" y="905"/>
                  </a:lnTo>
                  <a:cubicBezTo>
                    <a:pt x="1822" y="393"/>
                    <a:pt x="1417" y="0"/>
                    <a:pt x="91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23" name="Google Shape;1423;p18"/>
            <p:cNvSpPr/>
            <p:nvPr/>
          </p:nvSpPr>
          <p:spPr>
            <a:xfrm>
              <a:off x="8295818" y="1079856"/>
              <a:ext cx="60003" cy="3118000"/>
            </a:xfrm>
            <a:custGeom>
              <a:rect b="b" l="l" r="r" t="t"/>
              <a:pathLst>
                <a:path extrusionOk="0" fill="none" h="94107" w="1811">
                  <a:moveTo>
                    <a:pt x="1811" y="93190"/>
                  </a:moveTo>
                  <a:cubicBezTo>
                    <a:pt x="1811" y="93702"/>
                    <a:pt x="1418" y="94107"/>
                    <a:pt x="906" y="94107"/>
                  </a:cubicBezTo>
                  <a:lnTo>
                    <a:pt x="906" y="94107"/>
                  </a:lnTo>
                  <a:cubicBezTo>
                    <a:pt x="406" y="94107"/>
                    <a:pt x="1" y="93702"/>
                    <a:pt x="1" y="93190"/>
                  </a:cubicBezTo>
                  <a:lnTo>
                    <a:pt x="1"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24" name="Google Shape;1424;p18"/>
            <p:cNvSpPr/>
            <p:nvPr/>
          </p:nvSpPr>
          <p:spPr>
            <a:xfrm>
              <a:off x="8400745" y="1079856"/>
              <a:ext cx="60401" cy="3118000"/>
            </a:xfrm>
            <a:custGeom>
              <a:rect b="b" l="l" r="r" t="t"/>
              <a:pathLst>
                <a:path extrusionOk="0" fill="none" h="94107" w="1823">
                  <a:moveTo>
                    <a:pt x="1823" y="93190"/>
                  </a:moveTo>
                  <a:cubicBezTo>
                    <a:pt x="1823" y="93702"/>
                    <a:pt x="1418" y="94107"/>
                    <a:pt x="906" y="94107"/>
                  </a:cubicBezTo>
                  <a:lnTo>
                    <a:pt x="906" y="94107"/>
                  </a:lnTo>
                  <a:cubicBezTo>
                    <a:pt x="406" y="94107"/>
                    <a:pt x="1" y="93702"/>
                    <a:pt x="1" y="93190"/>
                  </a:cubicBezTo>
                  <a:lnTo>
                    <a:pt x="1"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25" name="Google Shape;1425;p18"/>
            <p:cNvSpPr/>
            <p:nvPr/>
          </p:nvSpPr>
          <p:spPr>
            <a:xfrm>
              <a:off x="8505706" y="1079856"/>
              <a:ext cx="60367" cy="3118000"/>
            </a:xfrm>
            <a:custGeom>
              <a:rect b="b" l="l" r="r" t="t"/>
              <a:pathLst>
                <a:path extrusionOk="0" fill="none" h="94107" w="1822">
                  <a:moveTo>
                    <a:pt x="1822" y="93190"/>
                  </a:moveTo>
                  <a:cubicBezTo>
                    <a:pt x="1822" y="93702"/>
                    <a:pt x="1417" y="94107"/>
                    <a:pt x="917" y="94107"/>
                  </a:cubicBezTo>
                  <a:lnTo>
                    <a:pt x="917" y="94107"/>
                  </a:lnTo>
                  <a:cubicBezTo>
                    <a:pt x="405" y="94107"/>
                    <a:pt x="0" y="93702"/>
                    <a:pt x="0" y="93190"/>
                  </a:cubicBezTo>
                  <a:lnTo>
                    <a:pt x="0"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26" name="Google Shape;1426;p18"/>
            <p:cNvSpPr/>
            <p:nvPr/>
          </p:nvSpPr>
          <p:spPr>
            <a:xfrm>
              <a:off x="8171575" y="253425"/>
              <a:ext cx="519186" cy="76967"/>
            </a:xfrm>
            <a:custGeom>
              <a:rect b="b" l="l" r="r" t="t"/>
              <a:pathLst>
                <a:path extrusionOk="0" h="2323" w="15670">
                  <a:moveTo>
                    <a:pt x="1155" y="0"/>
                  </a:moveTo>
                  <a:cubicBezTo>
                    <a:pt x="524" y="0"/>
                    <a:pt x="0" y="524"/>
                    <a:pt x="0" y="1155"/>
                  </a:cubicBezTo>
                  <a:cubicBezTo>
                    <a:pt x="0" y="1798"/>
                    <a:pt x="524" y="2322"/>
                    <a:pt x="1155" y="2322"/>
                  </a:cubicBezTo>
                  <a:lnTo>
                    <a:pt x="14514" y="2322"/>
                  </a:lnTo>
                  <a:cubicBezTo>
                    <a:pt x="15145" y="2322"/>
                    <a:pt x="15669" y="1798"/>
                    <a:pt x="15669" y="1155"/>
                  </a:cubicBezTo>
                  <a:cubicBezTo>
                    <a:pt x="15669" y="524"/>
                    <a:pt x="15145" y="0"/>
                    <a:pt x="14514"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27" name="Google Shape;1427;p18"/>
            <p:cNvSpPr/>
            <p:nvPr/>
          </p:nvSpPr>
          <p:spPr>
            <a:xfrm>
              <a:off x="8223658" y="330356"/>
              <a:ext cx="414223" cy="211849"/>
            </a:xfrm>
            <a:custGeom>
              <a:rect b="b" l="l" r="r" t="t"/>
              <a:pathLst>
                <a:path extrusionOk="0" h="6394" w="12502">
                  <a:moveTo>
                    <a:pt x="0" y="0"/>
                  </a:moveTo>
                  <a:lnTo>
                    <a:pt x="1119" y="6394"/>
                  </a:lnTo>
                  <a:lnTo>
                    <a:pt x="11406" y="6394"/>
                  </a:lnTo>
                  <a:lnTo>
                    <a:pt x="12502"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28" name="Google Shape;1428;p18"/>
            <p:cNvSpPr/>
            <p:nvPr/>
          </p:nvSpPr>
          <p:spPr>
            <a:xfrm>
              <a:off x="8223658" y="330356"/>
              <a:ext cx="414223" cy="18952"/>
            </a:xfrm>
            <a:custGeom>
              <a:rect b="b" l="l" r="r" t="t"/>
              <a:pathLst>
                <a:path extrusionOk="0" h="572" w="12502">
                  <a:moveTo>
                    <a:pt x="0" y="0"/>
                  </a:moveTo>
                  <a:lnTo>
                    <a:pt x="107" y="572"/>
                  </a:lnTo>
                  <a:lnTo>
                    <a:pt x="12406" y="572"/>
                  </a:lnTo>
                  <a:lnTo>
                    <a:pt x="12502"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29" name="Google Shape;1429;p18"/>
            <p:cNvSpPr/>
            <p:nvPr/>
          </p:nvSpPr>
          <p:spPr>
            <a:xfrm>
              <a:off x="8261130" y="354807"/>
              <a:ext cx="71831" cy="187397"/>
            </a:xfrm>
            <a:custGeom>
              <a:rect b="b" l="l" r="r" t="t"/>
              <a:pathLst>
                <a:path extrusionOk="0" h="5656" w="2168">
                  <a:moveTo>
                    <a:pt x="762" y="0"/>
                  </a:moveTo>
                  <a:cubicBezTo>
                    <a:pt x="322" y="0"/>
                    <a:pt x="0" y="358"/>
                    <a:pt x="60" y="798"/>
                  </a:cubicBezTo>
                  <a:lnTo>
                    <a:pt x="798" y="5656"/>
                  </a:lnTo>
                  <a:lnTo>
                    <a:pt x="2167" y="5656"/>
                  </a:lnTo>
                  <a:lnTo>
                    <a:pt x="1667" y="798"/>
                  </a:lnTo>
                  <a:cubicBezTo>
                    <a:pt x="1631" y="358"/>
                    <a:pt x="1227" y="0"/>
                    <a:pt x="762"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30" name="Google Shape;1430;p18"/>
            <p:cNvSpPr/>
            <p:nvPr/>
          </p:nvSpPr>
          <p:spPr>
            <a:xfrm>
              <a:off x="8356581" y="354807"/>
              <a:ext cx="57617" cy="187397"/>
            </a:xfrm>
            <a:custGeom>
              <a:rect b="b" l="l" r="r" t="t"/>
              <a:pathLst>
                <a:path extrusionOk="0" h="5656" w="1739">
                  <a:moveTo>
                    <a:pt x="798" y="0"/>
                  </a:moveTo>
                  <a:cubicBezTo>
                    <a:pt x="334" y="0"/>
                    <a:pt x="0" y="358"/>
                    <a:pt x="24" y="798"/>
                  </a:cubicBezTo>
                  <a:lnTo>
                    <a:pt x="358" y="5656"/>
                  </a:lnTo>
                  <a:lnTo>
                    <a:pt x="1739" y="5656"/>
                  </a:lnTo>
                  <a:lnTo>
                    <a:pt x="1632" y="798"/>
                  </a:lnTo>
                  <a:cubicBezTo>
                    <a:pt x="1632" y="358"/>
                    <a:pt x="1263" y="0"/>
                    <a:pt x="798"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31" name="Google Shape;1431;p18"/>
            <p:cNvSpPr/>
            <p:nvPr/>
          </p:nvSpPr>
          <p:spPr>
            <a:xfrm>
              <a:off x="8448488" y="354807"/>
              <a:ext cx="56855" cy="187397"/>
            </a:xfrm>
            <a:custGeom>
              <a:rect b="b" l="l" r="r" t="t"/>
              <a:pathLst>
                <a:path extrusionOk="0" h="5656" w="1716">
                  <a:moveTo>
                    <a:pt x="917" y="0"/>
                  </a:moveTo>
                  <a:cubicBezTo>
                    <a:pt x="465" y="0"/>
                    <a:pt x="84" y="358"/>
                    <a:pt x="84" y="798"/>
                  </a:cubicBezTo>
                  <a:lnTo>
                    <a:pt x="1" y="5656"/>
                  </a:lnTo>
                  <a:lnTo>
                    <a:pt x="1394" y="5656"/>
                  </a:lnTo>
                  <a:lnTo>
                    <a:pt x="1691" y="798"/>
                  </a:lnTo>
                  <a:cubicBezTo>
                    <a:pt x="1715" y="358"/>
                    <a:pt x="1370" y="0"/>
                    <a:pt x="91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32" name="Google Shape;1432;p18"/>
            <p:cNvSpPr/>
            <p:nvPr/>
          </p:nvSpPr>
          <p:spPr>
            <a:xfrm>
              <a:off x="8529362" y="354807"/>
              <a:ext cx="71036" cy="187397"/>
            </a:xfrm>
            <a:custGeom>
              <a:rect b="b" l="l" r="r" t="t"/>
              <a:pathLst>
                <a:path extrusionOk="0" h="5656" w="2144">
                  <a:moveTo>
                    <a:pt x="1370" y="0"/>
                  </a:moveTo>
                  <a:cubicBezTo>
                    <a:pt x="929" y="0"/>
                    <a:pt x="524" y="358"/>
                    <a:pt x="477" y="798"/>
                  </a:cubicBezTo>
                  <a:lnTo>
                    <a:pt x="0" y="5656"/>
                  </a:lnTo>
                  <a:lnTo>
                    <a:pt x="1393" y="5656"/>
                  </a:lnTo>
                  <a:lnTo>
                    <a:pt x="2084" y="798"/>
                  </a:lnTo>
                  <a:cubicBezTo>
                    <a:pt x="2144" y="358"/>
                    <a:pt x="1834" y="0"/>
                    <a:pt x="1370"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33" name="Google Shape;1433;p18"/>
            <p:cNvSpPr/>
            <p:nvPr/>
          </p:nvSpPr>
          <p:spPr>
            <a:xfrm>
              <a:off x="8223658" y="330356"/>
              <a:ext cx="414223" cy="33"/>
            </a:xfrm>
            <a:custGeom>
              <a:rect b="b" l="l" r="r" t="t"/>
              <a:pathLst>
                <a:path extrusionOk="0" fill="none" h="1" w="12502">
                  <a:moveTo>
                    <a:pt x="0" y="0"/>
                  </a:moveTo>
                  <a:lnTo>
                    <a:pt x="12502"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34" name="Google Shape;1434;p18"/>
            <p:cNvSpPr/>
            <p:nvPr/>
          </p:nvSpPr>
          <p:spPr>
            <a:xfrm>
              <a:off x="8175120" y="853800"/>
              <a:ext cx="512063" cy="82102"/>
            </a:xfrm>
            <a:custGeom>
              <a:rect b="b" l="l" r="r" t="t"/>
              <a:pathLst>
                <a:path extrusionOk="0" h="2478" w="15455">
                  <a:moveTo>
                    <a:pt x="1227" y="1"/>
                  </a:moveTo>
                  <a:cubicBezTo>
                    <a:pt x="548" y="1"/>
                    <a:pt x="1" y="560"/>
                    <a:pt x="1" y="1239"/>
                  </a:cubicBezTo>
                  <a:cubicBezTo>
                    <a:pt x="1" y="1930"/>
                    <a:pt x="548" y="2477"/>
                    <a:pt x="1227" y="2477"/>
                  </a:cubicBezTo>
                  <a:lnTo>
                    <a:pt x="14229" y="2477"/>
                  </a:lnTo>
                  <a:cubicBezTo>
                    <a:pt x="14907" y="2477"/>
                    <a:pt x="15455" y="1930"/>
                    <a:pt x="15455" y="1239"/>
                  </a:cubicBezTo>
                  <a:cubicBezTo>
                    <a:pt x="15455" y="560"/>
                    <a:pt x="14907" y="1"/>
                    <a:pt x="142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35" name="Google Shape;1435;p18"/>
            <p:cNvSpPr/>
            <p:nvPr/>
          </p:nvSpPr>
          <p:spPr>
            <a:xfrm>
              <a:off x="8248109" y="935867"/>
              <a:ext cx="281295" cy="33"/>
            </a:xfrm>
            <a:custGeom>
              <a:rect b="b" l="l" r="r" t="t"/>
              <a:pathLst>
                <a:path extrusionOk="0" fill="none" h="1" w="8490">
                  <a:moveTo>
                    <a:pt x="0" y="0"/>
                  </a:moveTo>
                  <a:lnTo>
                    <a:pt x="8489"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36" name="Google Shape;1436;p18"/>
            <p:cNvSpPr/>
            <p:nvPr/>
          </p:nvSpPr>
          <p:spPr>
            <a:xfrm>
              <a:off x="8209842" y="879047"/>
              <a:ext cx="35518" cy="35551"/>
            </a:xfrm>
            <a:custGeom>
              <a:rect b="b" l="l" r="r" t="t"/>
              <a:pathLst>
                <a:path extrusionOk="0" h="1073" w="1072">
                  <a:moveTo>
                    <a:pt x="536" y="1"/>
                  </a:moveTo>
                  <a:cubicBezTo>
                    <a:pt x="238" y="1"/>
                    <a:pt x="0" y="239"/>
                    <a:pt x="0" y="537"/>
                  </a:cubicBezTo>
                  <a:cubicBezTo>
                    <a:pt x="0" y="834"/>
                    <a:pt x="238"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37" name="Google Shape;1437;p18"/>
            <p:cNvSpPr/>
            <p:nvPr/>
          </p:nvSpPr>
          <p:spPr>
            <a:xfrm>
              <a:off x="8291478" y="879047"/>
              <a:ext cx="35551" cy="35551"/>
            </a:xfrm>
            <a:custGeom>
              <a:rect b="b" l="l" r="r" t="t"/>
              <a:pathLst>
                <a:path extrusionOk="0" h="1073" w="1073">
                  <a:moveTo>
                    <a:pt x="537" y="1"/>
                  </a:moveTo>
                  <a:cubicBezTo>
                    <a:pt x="239" y="1"/>
                    <a:pt x="1" y="239"/>
                    <a:pt x="1" y="537"/>
                  </a:cubicBezTo>
                  <a:cubicBezTo>
                    <a:pt x="1" y="834"/>
                    <a:pt x="239" y="1072"/>
                    <a:pt x="537" y="1072"/>
                  </a:cubicBezTo>
                  <a:cubicBezTo>
                    <a:pt x="822" y="1072"/>
                    <a:pt x="1073" y="834"/>
                    <a:pt x="1073" y="537"/>
                  </a:cubicBezTo>
                  <a:cubicBezTo>
                    <a:pt x="1073" y="239"/>
                    <a:pt x="822"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38" name="Google Shape;1438;p18"/>
            <p:cNvSpPr/>
            <p:nvPr/>
          </p:nvSpPr>
          <p:spPr>
            <a:xfrm>
              <a:off x="8372749" y="879047"/>
              <a:ext cx="35551" cy="35551"/>
            </a:xfrm>
            <a:custGeom>
              <a:rect b="b" l="l" r="r" t="t"/>
              <a:pathLst>
                <a:path extrusionOk="0" h="1073" w="1073">
                  <a:moveTo>
                    <a:pt x="536" y="1"/>
                  </a:moveTo>
                  <a:cubicBezTo>
                    <a:pt x="239" y="1"/>
                    <a:pt x="1" y="239"/>
                    <a:pt x="1" y="537"/>
                  </a:cubicBezTo>
                  <a:cubicBezTo>
                    <a:pt x="1" y="834"/>
                    <a:pt x="239"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39" name="Google Shape;1439;p18"/>
            <p:cNvSpPr/>
            <p:nvPr/>
          </p:nvSpPr>
          <p:spPr>
            <a:xfrm>
              <a:off x="8453623" y="879047"/>
              <a:ext cx="35518" cy="35551"/>
            </a:xfrm>
            <a:custGeom>
              <a:rect b="b" l="l" r="r" t="t"/>
              <a:pathLst>
                <a:path extrusionOk="0" h="1073" w="1072">
                  <a:moveTo>
                    <a:pt x="536" y="1"/>
                  </a:moveTo>
                  <a:cubicBezTo>
                    <a:pt x="239" y="1"/>
                    <a:pt x="0" y="239"/>
                    <a:pt x="0" y="537"/>
                  </a:cubicBezTo>
                  <a:cubicBezTo>
                    <a:pt x="0" y="834"/>
                    <a:pt x="239"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40" name="Google Shape;1440;p18"/>
            <p:cNvSpPr/>
            <p:nvPr/>
          </p:nvSpPr>
          <p:spPr>
            <a:xfrm>
              <a:off x="8534895" y="879047"/>
              <a:ext cx="35518" cy="35551"/>
            </a:xfrm>
            <a:custGeom>
              <a:rect b="b" l="l" r="r" t="t"/>
              <a:pathLst>
                <a:path extrusionOk="0" h="1073" w="1072">
                  <a:moveTo>
                    <a:pt x="536" y="1"/>
                  </a:moveTo>
                  <a:cubicBezTo>
                    <a:pt x="238" y="1"/>
                    <a:pt x="0" y="239"/>
                    <a:pt x="0" y="537"/>
                  </a:cubicBezTo>
                  <a:cubicBezTo>
                    <a:pt x="0" y="834"/>
                    <a:pt x="238"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41" name="Google Shape;1441;p18"/>
            <p:cNvSpPr/>
            <p:nvPr/>
          </p:nvSpPr>
          <p:spPr>
            <a:xfrm>
              <a:off x="8616133" y="879047"/>
              <a:ext cx="35551" cy="35551"/>
            </a:xfrm>
            <a:custGeom>
              <a:rect b="b" l="l" r="r" t="t"/>
              <a:pathLst>
                <a:path extrusionOk="0" h="1073" w="1073">
                  <a:moveTo>
                    <a:pt x="537" y="1"/>
                  </a:moveTo>
                  <a:cubicBezTo>
                    <a:pt x="239" y="1"/>
                    <a:pt x="1" y="239"/>
                    <a:pt x="1" y="537"/>
                  </a:cubicBezTo>
                  <a:cubicBezTo>
                    <a:pt x="1" y="834"/>
                    <a:pt x="239" y="1072"/>
                    <a:pt x="537" y="1072"/>
                  </a:cubicBezTo>
                  <a:cubicBezTo>
                    <a:pt x="834" y="1072"/>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42" name="Google Shape;1442;p18"/>
            <p:cNvSpPr/>
            <p:nvPr/>
          </p:nvSpPr>
          <p:spPr>
            <a:xfrm>
              <a:off x="8175120" y="541768"/>
              <a:ext cx="512063" cy="82102"/>
            </a:xfrm>
            <a:custGeom>
              <a:rect b="b" l="l" r="r" t="t"/>
              <a:pathLst>
                <a:path extrusionOk="0" h="2478" w="15455">
                  <a:moveTo>
                    <a:pt x="1227" y="1"/>
                  </a:moveTo>
                  <a:cubicBezTo>
                    <a:pt x="548" y="1"/>
                    <a:pt x="1" y="549"/>
                    <a:pt x="1" y="1239"/>
                  </a:cubicBezTo>
                  <a:cubicBezTo>
                    <a:pt x="1" y="1918"/>
                    <a:pt x="548" y="2477"/>
                    <a:pt x="1227" y="2477"/>
                  </a:cubicBezTo>
                  <a:lnTo>
                    <a:pt x="14229" y="2477"/>
                  </a:lnTo>
                  <a:cubicBezTo>
                    <a:pt x="14907" y="2477"/>
                    <a:pt x="15455" y="1918"/>
                    <a:pt x="15455" y="1239"/>
                  </a:cubicBezTo>
                  <a:cubicBezTo>
                    <a:pt x="15455" y="549"/>
                    <a:pt x="14907" y="1"/>
                    <a:pt x="142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43" name="Google Shape;1443;p18"/>
            <p:cNvSpPr/>
            <p:nvPr/>
          </p:nvSpPr>
          <p:spPr>
            <a:xfrm>
              <a:off x="8261527" y="542166"/>
              <a:ext cx="340072" cy="33"/>
            </a:xfrm>
            <a:custGeom>
              <a:rect b="b" l="l" r="r" t="t"/>
              <a:pathLst>
                <a:path extrusionOk="0" fill="none" h="1" w="10264">
                  <a:moveTo>
                    <a:pt x="0" y="1"/>
                  </a:moveTo>
                  <a:lnTo>
                    <a:pt x="10263"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44" name="Google Shape;1444;p18"/>
            <p:cNvSpPr/>
            <p:nvPr/>
          </p:nvSpPr>
          <p:spPr>
            <a:xfrm>
              <a:off x="8210637" y="567014"/>
              <a:ext cx="35518" cy="35551"/>
            </a:xfrm>
            <a:custGeom>
              <a:rect b="b" l="l" r="r" t="t"/>
              <a:pathLst>
                <a:path extrusionOk="0" h="1073" w="1072">
                  <a:moveTo>
                    <a:pt x="536" y="1"/>
                  </a:moveTo>
                  <a:cubicBezTo>
                    <a:pt x="238" y="1"/>
                    <a:pt x="0" y="239"/>
                    <a:pt x="0" y="537"/>
                  </a:cubicBezTo>
                  <a:cubicBezTo>
                    <a:pt x="0" y="834"/>
                    <a:pt x="238"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45" name="Google Shape;1445;p18"/>
            <p:cNvSpPr/>
            <p:nvPr/>
          </p:nvSpPr>
          <p:spPr>
            <a:xfrm>
              <a:off x="8291876" y="567014"/>
              <a:ext cx="35551" cy="35551"/>
            </a:xfrm>
            <a:custGeom>
              <a:rect b="b" l="l" r="r" t="t"/>
              <a:pathLst>
                <a:path extrusionOk="0" h="1073" w="1073">
                  <a:moveTo>
                    <a:pt x="537" y="1"/>
                  </a:moveTo>
                  <a:cubicBezTo>
                    <a:pt x="239" y="1"/>
                    <a:pt x="1" y="239"/>
                    <a:pt x="1" y="537"/>
                  </a:cubicBezTo>
                  <a:cubicBezTo>
                    <a:pt x="1" y="834"/>
                    <a:pt x="239" y="1073"/>
                    <a:pt x="537" y="1073"/>
                  </a:cubicBezTo>
                  <a:cubicBezTo>
                    <a:pt x="834" y="1073"/>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46" name="Google Shape;1446;p18"/>
            <p:cNvSpPr/>
            <p:nvPr/>
          </p:nvSpPr>
          <p:spPr>
            <a:xfrm>
              <a:off x="8372749" y="567014"/>
              <a:ext cx="35551" cy="35551"/>
            </a:xfrm>
            <a:custGeom>
              <a:rect b="b" l="l" r="r" t="t"/>
              <a:pathLst>
                <a:path extrusionOk="0" h="1073" w="1073">
                  <a:moveTo>
                    <a:pt x="536" y="1"/>
                  </a:moveTo>
                  <a:cubicBezTo>
                    <a:pt x="239" y="1"/>
                    <a:pt x="1" y="239"/>
                    <a:pt x="1" y="537"/>
                  </a:cubicBezTo>
                  <a:cubicBezTo>
                    <a:pt x="1" y="834"/>
                    <a:pt x="239"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47" name="Google Shape;1447;p18"/>
            <p:cNvSpPr/>
            <p:nvPr/>
          </p:nvSpPr>
          <p:spPr>
            <a:xfrm>
              <a:off x="8454021" y="567014"/>
              <a:ext cx="35518" cy="35551"/>
            </a:xfrm>
            <a:custGeom>
              <a:rect b="b" l="l" r="r" t="t"/>
              <a:pathLst>
                <a:path extrusionOk="0" h="1073" w="1072">
                  <a:moveTo>
                    <a:pt x="536" y="1"/>
                  </a:moveTo>
                  <a:cubicBezTo>
                    <a:pt x="238" y="1"/>
                    <a:pt x="0" y="239"/>
                    <a:pt x="0" y="537"/>
                  </a:cubicBezTo>
                  <a:cubicBezTo>
                    <a:pt x="0" y="834"/>
                    <a:pt x="238"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48" name="Google Shape;1448;p18"/>
            <p:cNvSpPr/>
            <p:nvPr/>
          </p:nvSpPr>
          <p:spPr>
            <a:xfrm>
              <a:off x="8535292" y="567014"/>
              <a:ext cx="35518" cy="35551"/>
            </a:xfrm>
            <a:custGeom>
              <a:rect b="b" l="l" r="r" t="t"/>
              <a:pathLst>
                <a:path extrusionOk="0" h="1073" w="1072">
                  <a:moveTo>
                    <a:pt x="536" y="1"/>
                  </a:moveTo>
                  <a:cubicBezTo>
                    <a:pt x="238" y="1"/>
                    <a:pt x="0" y="239"/>
                    <a:pt x="0" y="537"/>
                  </a:cubicBezTo>
                  <a:cubicBezTo>
                    <a:pt x="0" y="834"/>
                    <a:pt x="238" y="1073"/>
                    <a:pt x="536" y="1073"/>
                  </a:cubicBezTo>
                  <a:cubicBezTo>
                    <a:pt x="833" y="1073"/>
                    <a:pt x="1072" y="834"/>
                    <a:pt x="1072" y="537"/>
                  </a:cubicBezTo>
                  <a:cubicBezTo>
                    <a:pt x="1072" y="239"/>
                    <a:pt x="833"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49" name="Google Shape;1449;p18"/>
            <p:cNvSpPr/>
            <p:nvPr/>
          </p:nvSpPr>
          <p:spPr>
            <a:xfrm>
              <a:off x="8616133" y="567014"/>
              <a:ext cx="35551" cy="35551"/>
            </a:xfrm>
            <a:custGeom>
              <a:rect b="b" l="l" r="r" t="t"/>
              <a:pathLst>
                <a:path extrusionOk="0" h="1073" w="1073">
                  <a:moveTo>
                    <a:pt x="537" y="1"/>
                  </a:moveTo>
                  <a:cubicBezTo>
                    <a:pt x="239" y="1"/>
                    <a:pt x="1" y="239"/>
                    <a:pt x="1" y="537"/>
                  </a:cubicBezTo>
                  <a:cubicBezTo>
                    <a:pt x="1" y="834"/>
                    <a:pt x="239" y="1073"/>
                    <a:pt x="537" y="1073"/>
                  </a:cubicBezTo>
                  <a:cubicBezTo>
                    <a:pt x="834" y="1073"/>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0" name="Google Shape;1450;p18"/>
            <p:cNvSpPr/>
            <p:nvPr/>
          </p:nvSpPr>
          <p:spPr>
            <a:xfrm>
              <a:off x="8233896" y="623835"/>
              <a:ext cx="393747" cy="236732"/>
            </a:xfrm>
            <a:custGeom>
              <a:rect b="b" l="l" r="r" t="t"/>
              <a:pathLst>
                <a:path extrusionOk="0" h="7145" w="11884">
                  <a:moveTo>
                    <a:pt x="1" y="0"/>
                  </a:moveTo>
                  <a:lnTo>
                    <a:pt x="1" y="7144"/>
                  </a:lnTo>
                  <a:lnTo>
                    <a:pt x="11883" y="7144"/>
                  </a:lnTo>
                  <a:lnTo>
                    <a:pt x="1188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1" name="Google Shape;1451;p18"/>
            <p:cNvSpPr/>
            <p:nvPr/>
          </p:nvSpPr>
          <p:spPr>
            <a:xfrm>
              <a:off x="8233896" y="701528"/>
              <a:ext cx="393747" cy="159798"/>
            </a:xfrm>
            <a:custGeom>
              <a:rect b="b" l="l" r="r" t="t"/>
              <a:pathLst>
                <a:path extrusionOk="0" h="4823" w="11884">
                  <a:moveTo>
                    <a:pt x="1" y="1"/>
                  </a:moveTo>
                  <a:lnTo>
                    <a:pt x="1" y="4823"/>
                  </a:lnTo>
                  <a:lnTo>
                    <a:pt x="11883" y="4823"/>
                  </a:lnTo>
                  <a:lnTo>
                    <a:pt x="11883"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2" name="Google Shape;1452;p18"/>
            <p:cNvSpPr/>
            <p:nvPr/>
          </p:nvSpPr>
          <p:spPr>
            <a:xfrm>
              <a:off x="8115550" y="623835"/>
              <a:ext cx="236732" cy="236732"/>
            </a:xfrm>
            <a:custGeom>
              <a:rect b="b" l="l" r="r" t="t"/>
              <a:pathLst>
                <a:path extrusionOk="0" h="7145" w="7145">
                  <a:moveTo>
                    <a:pt x="3573" y="0"/>
                  </a:moveTo>
                  <a:cubicBezTo>
                    <a:pt x="1608" y="0"/>
                    <a:pt x="1" y="1596"/>
                    <a:pt x="1" y="3572"/>
                  </a:cubicBezTo>
                  <a:cubicBezTo>
                    <a:pt x="1" y="5537"/>
                    <a:pt x="1608" y="7144"/>
                    <a:pt x="3573" y="7144"/>
                  </a:cubicBezTo>
                  <a:cubicBezTo>
                    <a:pt x="5549" y="7144"/>
                    <a:pt x="7145" y="5537"/>
                    <a:pt x="7145" y="3572"/>
                  </a:cubicBezTo>
                  <a:cubicBezTo>
                    <a:pt x="7145" y="1596"/>
                    <a:pt x="5549" y="0"/>
                    <a:pt x="3573"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3" name="Google Shape;1453;p18"/>
            <p:cNvSpPr/>
            <p:nvPr/>
          </p:nvSpPr>
          <p:spPr>
            <a:xfrm>
              <a:off x="8509251" y="623835"/>
              <a:ext cx="236699" cy="236732"/>
            </a:xfrm>
            <a:custGeom>
              <a:rect b="b" l="l" r="r" t="t"/>
              <a:pathLst>
                <a:path extrusionOk="0" h="7145" w="7144">
                  <a:moveTo>
                    <a:pt x="3572" y="0"/>
                  </a:moveTo>
                  <a:cubicBezTo>
                    <a:pt x="1596" y="0"/>
                    <a:pt x="0" y="1596"/>
                    <a:pt x="0" y="3572"/>
                  </a:cubicBezTo>
                  <a:cubicBezTo>
                    <a:pt x="0" y="5537"/>
                    <a:pt x="1596" y="7144"/>
                    <a:pt x="3572" y="7144"/>
                  </a:cubicBezTo>
                  <a:cubicBezTo>
                    <a:pt x="5549" y="7144"/>
                    <a:pt x="7144" y="5537"/>
                    <a:pt x="7144" y="3572"/>
                  </a:cubicBezTo>
                  <a:cubicBezTo>
                    <a:pt x="7144" y="1596"/>
                    <a:pt x="5549" y="0"/>
                    <a:pt x="3572"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4" name="Google Shape;1454;p18"/>
            <p:cNvSpPr/>
            <p:nvPr/>
          </p:nvSpPr>
          <p:spPr>
            <a:xfrm>
              <a:off x="8111210" y="623835"/>
              <a:ext cx="638331" cy="243822"/>
            </a:xfrm>
            <a:custGeom>
              <a:rect b="b" l="l" r="r" t="t"/>
              <a:pathLst>
                <a:path extrusionOk="0" fill="none" h="7359" w="19266">
                  <a:moveTo>
                    <a:pt x="15360" y="5549"/>
                  </a:moveTo>
                  <a:cubicBezTo>
                    <a:pt x="17205" y="5573"/>
                    <a:pt x="17503" y="2977"/>
                    <a:pt x="15681" y="2405"/>
                  </a:cubicBezTo>
                  <a:cubicBezTo>
                    <a:pt x="14610" y="2084"/>
                    <a:pt x="13455" y="2572"/>
                    <a:pt x="13086" y="3572"/>
                  </a:cubicBezTo>
                  <a:cubicBezTo>
                    <a:pt x="12788" y="4370"/>
                    <a:pt x="12967" y="5501"/>
                    <a:pt x="13502" y="6168"/>
                  </a:cubicBezTo>
                  <a:cubicBezTo>
                    <a:pt x="14312" y="7180"/>
                    <a:pt x="15717" y="7358"/>
                    <a:pt x="16931" y="6870"/>
                  </a:cubicBezTo>
                  <a:cubicBezTo>
                    <a:pt x="18134" y="6382"/>
                    <a:pt x="19039" y="5251"/>
                    <a:pt x="19146" y="3953"/>
                  </a:cubicBezTo>
                  <a:cubicBezTo>
                    <a:pt x="19265" y="2382"/>
                    <a:pt x="18396" y="0"/>
                    <a:pt x="15384" y="0"/>
                  </a:cubicBezTo>
                  <a:lnTo>
                    <a:pt x="3894" y="0"/>
                  </a:lnTo>
                  <a:cubicBezTo>
                    <a:pt x="870" y="0"/>
                    <a:pt x="1" y="2382"/>
                    <a:pt x="120" y="3953"/>
                  </a:cubicBezTo>
                  <a:cubicBezTo>
                    <a:pt x="227" y="5251"/>
                    <a:pt x="1132" y="6382"/>
                    <a:pt x="2346" y="6870"/>
                  </a:cubicBezTo>
                  <a:cubicBezTo>
                    <a:pt x="3549" y="7358"/>
                    <a:pt x="4966" y="7180"/>
                    <a:pt x="5763" y="6168"/>
                  </a:cubicBezTo>
                  <a:cubicBezTo>
                    <a:pt x="6299" y="5501"/>
                    <a:pt x="6490" y="4370"/>
                    <a:pt x="6180" y="3572"/>
                  </a:cubicBezTo>
                  <a:cubicBezTo>
                    <a:pt x="5811" y="2572"/>
                    <a:pt x="4668" y="2084"/>
                    <a:pt x="3596" y="2405"/>
                  </a:cubicBezTo>
                  <a:cubicBezTo>
                    <a:pt x="1763" y="2977"/>
                    <a:pt x="2061" y="5561"/>
                    <a:pt x="3906" y="5549"/>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5" name="Google Shape;1455;p18"/>
            <p:cNvSpPr/>
            <p:nvPr/>
          </p:nvSpPr>
          <p:spPr>
            <a:xfrm>
              <a:off x="8339220" y="701528"/>
              <a:ext cx="183455" cy="33"/>
            </a:xfrm>
            <a:custGeom>
              <a:rect b="b" l="l" r="r" t="t"/>
              <a:pathLst>
                <a:path extrusionOk="0" fill="none" h="1" w="5537">
                  <a:moveTo>
                    <a:pt x="1" y="1"/>
                  </a:moveTo>
                  <a:lnTo>
                    <a:pt x="5537"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6" name="Google Shape;1456;p18"/>
            <p:cNvSpPr/>
            <p:nvPr/>
          </p:nvSpPr>
          <p:spPr>
            <a:xfrm>
              <a:off x="8430729" y="703118"/>
              <a:ext cx="33" cy="158208"/>
            </a:xfrm>
            <a:custGeom>
              <a:rect b="b" l="l" r="r" t="t"/>
              <a:pathLst>
                <a:path extrusionOk="0" fill="none" h="4775" w="1">
                  <a:moveTo>
                    <a:pt x="1" y="1"/>
                  </a:moveTo>
                  <a:lnTo>
                    <a:pt x="1" y="4775"/>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7" name="Google Shape;1457;p18"/>
            <p:cNvSpPr/>
            <p:nvPr/>
          </p:nvSpPr>
          <p:spPr>
            <a:xfrm>
              <a:off x="8354991" y="701528"/>
              <a:ext cx="37142" cy="158241"/>
            </a:xfrm>
            <a:custGeom>
              <a:rect b="b" l="l" r="r" t="t"/>
              <a:pathLst>
                <a:path extrusionOk="0" fill="none" h="4776" w="1121">
                  <a:moveTo>
                    <a:pt x="1072" y="1"/>
                  </a:moveTo>
                  <a:cubicBezTo>
                    <a:pt x="1072" y="1"/>
                    <a:pt x="1120" y="2918"/>
                    <a:pt x="1" y="4775"/>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8" name="Google Shape;1458;p18"/>
            <p:cNvSpPr/>
            <p:nvPr/>
          </p:nvSpPr>
          <p:spPr>
            <a:xfrm>
              <a:off x="8470189" y="701528"/>
              <a:ext cx="37108" cy="158241"/>
            </a:xfrm>
            <a:custGeom>
              <a:rect b="b" l="l" r="r" t="t"/>
              <a:pathLst>
                <a:path extrusionOk="0" fill="none" h="4776" w="1120">
                  <a:moveTo>
                    <a:pt x="48" y="1"/>
                  </a:moveTo>
                  <a:cubicBezTo>
                    <a:pt x="48" y="1"/>
                    <a:pt x="0" y="2918"/>
                    <a:pt x="1120" y="4775"/>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9" name="Google Shape;1459;p18"/>
            <p:cNvSpPr/>
            <p:nvPr/>
          </p:nvSpPr>
          <p:spPr>
            <a:xfrm>
              <a:off x="8320302" y="859731"/>
              <a:ext cx="220928" cy="33"/>
            </a:xfrm>
            <a:custGeom>
              <a:rect b="b" l="l" r="r" t="t"/>
              <a:pathLst>
                <a:path extrusionOk="0" fill="none" h="1" w="6668">
                  <a:moveTo>
                    <a:pt x="0" y="0"/>
                  </a:moveTo>
                  <a:lnTo>
                    <a:pt x="6668"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60" name="Google Shape;1460;p18"/>
            <p:cNvSpPr/>
            <p:nvPr/>
          </p:nvSpPr>
          <p:spPr>
            <a:xfrm>
              <a:off x="8140001" y="4648215"/>
              <a:ext cx="582304" cy="161388"/>
            </a:xfrm>
            <a:custGeom>
              <a:rect b="b" l="l" r="r" t="t"/>
              <a:pathLst>
                <a:path extrusionOk="0" h="4871" w="17575">
                  <a:moveTo>
                    <a:pt x="1787" y="1"/>
                  </a:moveTo>
                  <a:cubicBezTo>
                    <a:pt x="799" y="1"/>
                    <a:pt x="1" y="798"/>
                    <a:pt x="1" y="1787"/>
                  </a:cubicBezTo>
                  <a:lnTo>
                    <a:pt x="1" y="3084"/>
                  </a:lnTo>
                  <a:cubicBezTo>
                    <a:pt x="1" y="4073"/>
                    <a:pt x="799" y="4870"/>
                    <a:pt x="1787" y="4870"/>
                  </a:cubicBezTo>
                  <a:lnTo>
                    <a:pt x="15789" y="4870"/>
                  </a:lnTo>
                  <a:cubicBezTo>
                    <a:pt x="16777" y="4870"/>
                    <a:pt x="17575" y="4073"/>
                    <a:pt x="17575" y="3084"/>
                  </a:cubicBezTo>
                  <a:lnTo>
                    <a:pt x="17575" y="1787"/>
                  </a:lnTo>
                  <a:cubicBezTo>
                    <a:pt x="17575" y="798"/>
                    <a:pt x="16777" y="1"/>
                    <a:pt x="1578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61" name="Google Shape;1461;p18"/>
            <p:cNvSpPr/>
            <p:nvPr/>
          </p:nvSpPr>
          <p:spPr>
            <a:xfrm>
              <a:off x="8140001" y="4710171"/>
              <a:ext cx="582304" cy="98635"/>
            </a:xfrm>
            <a:custGeom>
              <a:rect b="b" l="l" r="r" t="t"/>
              <a:pathLst>
                <a:path extrusionOk="0" h="2977" w="17575">
                  <a:moveTo>
                    <a:pt x="1" y="0"/>
                  </a:moveTo>
                  <a:lnTo>
                    <a:pt x="1" y="1191"/>
                  </a:lnTo>
                  <a:cubicBezTo>
                    <a:pt x="1" y="2179"/>
                    <a:pt x="799" y="2977"/>
                    <a:pt x="1787" y="2977"/>
                  </a:cubicBezTo>
                  <a:lnTo>
                    <a:pt x="15789" y="2977"/>
                  </a:lnTo>
                  <a:cubicBezTo>
                    <a:pt x="16765" y="2977"/>
                    <a:pt x="17575" y="2179"/>
                    <a:pt x="17575" y="1191"/>
                  </a:cubicBezTo>
                  <a:lnTo>
                    <a:pt x="17575" y="0"/>
                  </a:lnTo>
                  <a:cubicBezTo>
                    <a:pt x="17575" y="988"/>
                    <a:pt x="16765" y="1786"/>
                    <a:pt x="15789" y="1786"/>
                  </a:cubicBezTo>
                  <a:lnTo>
                    <a:pt x="1787" y="1786"/>
                  </a:lnTo>
                  <a:cubicBezTo>
                    <a:pt x="799" y="1786"/>
                    <a:pt x="1" y="988"/>
                    <a:pt x="1"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62" name="Google Shape;1462;p18"/>
            <p:cNvSpPr/>
            <p:nvPr/>
          </p:nvSpPr>
          <p:spPr>
            <a:xfrm>
              <a:off x="8054025" y="4808770"/>
              <a:ext cx="753102" cy="80512"/>
            </a:xfrm>
            <a:custGeom>
              <a:rect b="b" l="l" r="r" t="t"/>
              <a:pathLst>
                <a:path extrusionOk="0" h="2430" w="22730">
                  <a:moveTo>
                    <a:pt x="1143" y="1"/>
                  </a:moveTo>
                  <a:cubicBezTo>
                    <a:pt x="512" y="1"/>
                    <a:pt x="0" y="513"/>
                    <a:pt x="0" y="1155"/>
                  </a:cubicBezTo>
                  <a:lnTo>
                    <a:pt x="0" y="1286"/>
                  </a:lnTo>
                  <a:cubicBezTo>
                    <a:pt x="0" y="1917"/>
                    <a:pt x="512" y="2429"/>
                    <a:pt x="1143" y="2429"/>
                  </a:cubicBezTo>
                  <a:lnTo>
                    <a:pt x="21586" y="2429"/>
                  </a:lnTo>
                  <a:cubicBezTo>
                    <a:pt x="22217" y="2429"/>
                    <a:pt x="22729" y="1917"/>
                    <a:pt x="22729" y="1286"/>
                  </a:cubicBezTo>
                  <a:lnTo>
                    <a:pt x="22729" y="1155"/>
                  </a:lnTo>
                  <a:cubicBezTo>
                    <a:pt x="22729" y="513"/>
                    <a:pt x="22217" y="1"/>
                    <a:pt x="2158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63" name="Google Shape;1463;p18"/>
            <p:cNvSpPr/>
            <p:nvPr/>
          </p:nvSpPr>
          <p:spPr>
            <a:xfrm>
              <a:off x="8054025" y="4829279"/>
              <a:ext cx="753499" cy="60798"/>
            </a:xfrm>
            <a:custGeom>
              <a:rect b="b" l="l" r="r" t="t"/>
              <a:pathLst>
                <a:path extrusionOk="0" h="1835" w="22742">
                  <a:moveTo>
                    <a:pt x="143" y="1"/>
                  </a:moveTo>
                  <a:cubicBezTo>
                    <a:pt x="48" y="167"/>
                    <a:pt x="0" y="346"/>
                    <a:pt x="0" y="536"/>
                  </a:cubicBezTo>
                  <a:lnTo>
                    <a:pt x="0" y="679"/>
                  </a:lnTo>
                  <a:cubicBezTo>
                    <a:pt x="0" y="1310"/>
                    <a:pt x="512" y="1834"/>
                    <a:pt x="1155" y="1834"/>
                  </a:cubicBezTo>
                  <a:lnTo>
                    <a:pt x="21598" y="1834"/>
                  </a:lnTo>
                  <a:cubicBezTo>
                    <a:pt x="22229" y="1834"/>
                    <a:pt x="22741" y="1322"/>
                    <a:pt x="22741" y="679"/>
                  </a:cubicBezTo>
                  <a:lnTo>
                    <a:pt x="22741" y="536"/>
                  </a:lnTo>
                  <a:cubicBezTo>
                    <a:pt x="22741" y="346"/>
                    <a:pt x="22682" y="167"/>
                    <a:pt x="22610" y="1"/>
                  </a:cubicBezTo>
                  <a:cubicBezTo>
                    <a:pt x="22420" y="358"/>
                    <a:pt x="22051" y="608"/>
                    <a:pt x="21598" y="608"/>
                  </a:cubicBezTo>
                  <a:lnTo>
                    <a:pt x="1155" y="608"/>
                  </a:lnTo>
                  <a:cubicBezTo>
                    <a:pt x="715" y="608"/>
                    <a:pt x="334" y="358"/>
                    <a:pt x="143"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64" name="Google Shape;1464;p18"/>
            <p:cNvSpPr/>
            <p:nvPr/>
          </p:nvSpPr>
          <p:spPr>
            <a:xfrm>
              <a:off x="8183403" y="4569329"/>
              <a:ext cx="495099" cy="78922"/>
            </a:xfrm>
            <a:custGeom>
              <a:rect b="b" l="l" r="r" t="t"/>
              <a:pathLst>
                <a:path extrusionOk="0" h="2382" w="14943">
                  <a:moveTo>
                    <a:pt x="1191" y="1"/>
                  </a:moveTo>
                  <a:cubicBezTo>
                    <a:pt x="536" y="1"/>
                    <a:pt x="1" y="536"/>
                    <a:pt x="1" y="1191"/>
                  </a:cubicBezTo>
                  <a:cubicBezTo>
                    <a:pt x="1" y="1846"/>
                    <a:pt x="536" y="2382"/>
                    <a:pt x="1191" y="2382"/>
                  </a:cubicBezTo>
                  <a:lnTo>
                    <a:pt x="13752" y="2382"/>
                  </a:lnTo>
                  <a:cubicBezTo>
                    <a:pt x="14407" y="2382"/>
                    <a:pt x="14943" y="1846"/>
                    <a:pt x="14943" y="1191"/>
                  </a:cubicBezTo>
                  <a:cubicBezTo>
                    <a:pt x="14943" y="536"/>
                    <a:pt x="14407" y="1"/>
                    <a:pt x="13752"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65" name="Google Shape;1465;p18"/>
            <p:cNvSpPr/>
            <p:nvPr/>
          </p:nvSpPr>
          <p:spPr>
            <a:xfrm>
              <a:off x="8225613" y="4648215"/>
              <a:ext cx="301042" cy="33"/>
            </a:xfrm>
            <a:custGeom>
              <a:rect b="b" l="l" r="r" t="t"/>
              <a:pathLst>
                <a:path extrusionOk="0" fill="none" h="1" w="9086">
                  <a:moveTo>
                    <a:pt x="1" y="1"/>
                  </a:moveTo>
                  <a:lnTo>
                    <a:pt x="9085"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66" name="Google Shape;1466;p18"/>
            <p:cNvSpPr/>
            <p:nvPr/>
          </p:nvSpPr>
          <p:spPr>
            <a:xfrm>
              <a:off x="8217330" y="4592985"/>
              <a:ext cx="34756" cy="34756"/>
            </a:xfrm>
            <a:custGeom>
              <a:rect b="b" l="l" r="r" t="t"/>
              <a:pathLst>
                <a:path extrusionOk="0" h="1049" w="1049">
                  <a:moveTo>
                    <a:pt x="524" y="1"/>
                  </a:moveTo>
                  <a:cubicBezTo>
                    <a:pt x="239" y="1"/>
                    <a:pt x="1" y="239"/>
                    <a:pt x="1" y="525"/>
                  </a:cubicBezTo>
                  <a:cubicBezTo>
                    <a:pt x="1" y="811"/>
                    <a:pt x="239" y="1049"/>
                    <a:pt x="524" y="1049"/>
                  </a:cubicBezTo>
                  <a:cubicBezTo>
                    <a:pt x="810" y="1049"/>
                    <a:pt x="1048" y="811"/>
                    <a:pt x="1048" y="525"/>
                  </a:cubicBezTo>
                  <a:cubicBezTo>
                    <a:pt x="1048" y="239"/>
                    <a:pt x="810"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67" name="Google Shape;1467;p18"/>
            <p:cNvSpPr/>
            <p:nvPr/>
          </p:nvSpPr>
          <p:spPr>
            <a:xfrm>
              <a:off x="8296216" y="4592985"/>
              <a:ext cx="34756" cy="34756"/>
            </a:xfrm>
            <a:custGeom>
              <a:rect b="b" l="l" r="r" t="t"/>
              <a:pathLst>
                <a:path extrusionOk="0" h="1049" w="1049">
                  <a:moveTo>
                    <a:pt x="525" y="1"/>
                  </a:moveTo>
                  <a:cubicBezTo>
                    <a:pt x="239" y="1"/>
                    <a:pt x="1" y="239"/>
                    <a:pt x="1" y="525"/>
                  </a:cubicBezTo>
                  <a:cubicBezTo>
                    <a:pt x="1" y="811"/>
                    <a:pt x="239" y="1049"/>
                    <a:pt x="525" y="1049"/>
                  </a:cubicBezTo>
                  <a:cubicBezTo>
                    <a:pt x="810" y="1049"/>
                    <a:pt x="1049" y="811"/>
                    <a:pt x="1049" y="525"/>
                  </a:cubicBezTo>
                  <a:cubicBezTo>
                    <a:pt x="1049" y="239"/>
                    <a:pt x="810" y="1"/>
                    <a:pt x="52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68" name="Google Shape;1468;p18"/>
            <p:cNvSpPr/>
            <p:nvPr/>
          </p:nvSpPr>
          <p:spPr>
            <a:xfrm>
              <a:off x="8374737" y="4592985"/>
              <a:ext cx="34325" cy="34756"/>
            </a:xfrm>
            <a:custGeom>
              <a:rect b="b" l="l" r="r" t="t"/>
              <a:pathLst>
                <a:path extrusionOk="0" h="1049" w="1036">
                  <a:moveTo>
                    <a:pt x="524" y="1"/>
                  </a:moveTo>
                  <a:cubicBezTo>
                    <a:pt x="238" y="1"/>
                    <a:pt x="0" y="239"/>
                    <a:pt x="0" y="525"/>
                  </a:cubicBezTo>
                  <a:cubicBezTo>
                    <a:pt x="0" y="811"/>
                    <a:pt x="238" y="1049"/>
                    <a:pt x="524" y="1049"/>
                  </a:cubicBezTo>
                  <a:cubicBezTo>
                    <a:pt x="798" y="1049"/>
                    <a:pt x="1036" y="811"/>
                    <a:pt x="1036" y="525"/>
                  </a:cubicBezTo>
                  <a:cubicBezTo>
                    <a:pt x="1036" y="239"/>
                    <a:pt x="798"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69" name="Google Shape;1469;p18"/>
            <p:cNvSpPr/>
            <p:nvPr/>
          </p:nvSpPr>
          <p:spPr>
            <a:xfrm>
              <a:off x="8453226" y="4592985"/>
              <a:ext cx="34358" cy="34756"/>
            </a:xfrm>
            <a:custGeom>
              <a:rect b="b" l="l" r="r" t="t"/>
              <a:pathLst>
                <a:path extrusionOk="0" h="1049" w="1037">
                  <a:moveTo>
                    <a:pt x="512" y="1"/>
                  </a:moveTo>
                  <a:cubicBezTo>
                    <a:pt x="239" y="1"/>
                    <a:pt x="1" y="239"/>
                    <a:pt x="1" y="525"/>
                  </a:cubicBezTo>
                  <a:cubicBezTo>
                    <a:pt x="1" y="811"/>
                    <a:pt x="239" y="1049"/>
                    <a:pt x="512" y="1049"/>
                  </a:cubicBezTo>
                  <a:cubicBezTo>
                    <a:pt x="798" y="1049"/>
                    <a:pt x="1036" y="811"/>
                    <a:pt x="1036" y="525"/>
                  </a:cubicBezTo>
                  <a:cubicBezTo>
                    <a:pt x="1036" y="239"/>
                    <a:pt x="798" y="1"/>
                    <a:pt x="512"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0" name="Google Shape;1470;p18"/>
            <p:cNvSpPr/>
            <p:nvPr/>
          </p:nvSpPr>
          <p:spPr>
            <a:xfrm>
              <a:off x="8531316" y="4592985"/>
              <a:ext cx="34756" cy="34756"/>
            </a:xfrm>
            <a:custGeom>
              <a:rect b="b" l="l" r="r" t="t"/>
              <a:pathLst>
                <a:path extrusionOk="0" h="1049" w="1049">
                  <a:moveTo>
                    <a:pt x="525" y="1"/>
                  </a:moveTo>
                  <a:cubicBezTo>
                    <a:pt x="239" y="1"/>
                    <a:pt x="1" y="239"/>
                    <a:pt x="1" y="525"/>
                  </a:cubicBezTo>
                  <a:cubicBezTo>
                    <a:pt x="1" y="811"/>
                    <a:pt x="239" y="1049"/>
                    <a:pt x="525" y="1049"/>
                  </a:cubicBezTo>
                  <a:cubicBezTo>
                    <a:pt x="811" y="1049"/>
                    <a:pt x="1049" y="811"/>
                    <a:pt x="1049" y="525"/>
                  </a:cubicBezTo>
                  <a:cubicBezTo>
                    <a:pt x="1049" y="239"/>
                    <a:pt x="811" y="1"/>
                    <a:pt x="52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1" name="Google Shape;1471;p18"/>
            <p:cNvSpPr/>
            <p:nvPr/>
          </p:nvSpPr>
          <p:spPr>
            <a:xfrm>
              <a:off x="8609838" y="4592985"/>
              <a:ext cx="34756" cy="34756"/>
            </a:xfrm>
            <a:custGeom>
              <a:rect b="b" l="l" r="r" t="t"/>
              <a:pathLst>
                <a:path extrusionOk="0" h="1049" w="1049">
                  <a:moveTo>
                    <a:pt x="524" y="1"/>
                  </a:moveTo>
                  <a:cubicBezTo>
                    <a:pt x="238" y="1"/>
                    <a:pt x="0" y="239"/>
                    <a:pt x="0" y="525"/>
                  </a:cubicBezTo>
                  <a:cubicBezTo>
                    <a:pt x="0" y="811"/>
                    <a:pt x="238" y="1049"/>
                    <a:pt x="524" y="1049"/>
                  </a:cubicBezTo>
                  <a:cubicBezTo>
                    <a:pt x="810" y="1049"/>
                    <a:pt x="1048" y="811"/>
                    <a:pt x="1048" y="525"/>
                  </a:cubicBezTo>
                  <a:cubicBezTo>
                    <a:pt x="1048" y="239"/>
                    <a:pt x="810"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2" name="Google Shape;1472;p18"/>
            <p:cNvSpPr/>
            <p:nvPr/>
          </p:nvSpPr>
          <p:spPr>
            <a:xfrm>
              <a:off x="8198776" y="4808770"/>
              <a:ext cx="395337" cy="33"/>
            </a:xfrm>
            <a:custGeom>
              <a:rect b="b" l="l" r="r" t="t"/>
              <a:pathLst>
                <a:path extrusionOk="0" fill="none" h="1" w="11932">
                  <a:moveTo>
                    <a:pt x="1" y="1"/>
                  </a:moveTo>
                  <a:lnTo>
                    <a:pt x="11931"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3" name="Google Shape;1473;p18"/>
            <p:cNvSpPr/>
            <p:nvPr/>
          </p:nvSpPr>
          <p:spPr>
            <a:xfrm>
              <a:off x="8223658" y="4272703"/>
              <a:ext cx="414223" cy="296668"/>
            </a:xfrm>
            <a:custGeom>
              <a:rect b="b" l="l" r="r" t="t"/>
              <a:pathLst>
                <a:path extrusionOk="0" h="8954" w="12502">
                  <a:moveTo>
                    <a:pt x="691" y="0"/>
                  </a:moveTo>
                  <a:lnTo>
                    <a:pt x="0" y="8954"/>
                  </a:lnTo>
                  <a:lnTo>
                    <a:pt x="12502" y="8954"/>
                  </a:lnTo>
                  <a:lnTo>
                    <a:pt x="1182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4" name="Google Shape;1474;p18"/>
            <p:cNvSpPr/>
            <p:nvPr/>
          </p:nvSpPr>
          <p:spPr>
            <a:xfrm>
              <a:off x="8223658" y="4551173"/>
              <a:ext cx="414223" cy="18190"/>
            </a:xfrm>
            <a:custGeom>
              <a:rect b="b" l="l" r="r" t="t"/>
              <a:pathLst>
                <a:path extrusionOk="0" h="549" w="12502">
                  <a:moveTo>
                    <a:pt x="83" y="1"/>
                  </a:moveTo>
                  <a:lnTo>
                    <a:pt x="0" y="549"/>
                  </a:lnTo>
                  <a:lnTo>
                    <a:pt x="12502" y="549"/>
                  </a:lnTo>
                  <a:lnTo>
                    <a:pt x="12442"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5" name="Google Shape;1475;p18"/>
            <p:cNvSpPr/>
            <p:nvPr/>
          </p:nvSpPr>
          <p:spPr>
            <a:xfrm>
              <a:off x="8536452" y="4272703"/>
              <a:ext cx="65536" cy="273409"/>
            </a:xfrm>
            <a:custGeom>
              <a:rect b="b" l="l" r="r" t="t"/>
              <a:pathLst>
                <a:path extrusionOk="0" h="8252" w="1978">
                  <a:moveTo>
                    <a:pt x="1" y="0"/>
                  </a:moveTo>
                  <a:lnTo>
                    <a:pt x="298" y="7513"/>
                  </a:lnTo>
                  <a:cubicBezTo>
                    <a:pt x="346" y="7918"/>
                    <a:pt x="727" y="8251"/>
                    <a:pt x="1191" y="8251"/>
                  </a:cubicBezTo>
                  <a:cubicBezTo>
                    <a:pt x="1656" y="8251"/>
                    <a:pt x="1977" y="7918"/>
                    <a:pt x="1930" y="7513"/>
                  </a:cubicBezTo>
                  <a:lnTo>
                    <a:pt x="1501"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6" name="Google Shape;1476;p18"/>
            <p:cNvSpPr/>
            <p:nvPr/>
          </p:nvSpPr>
          <p:spPr>
            <a:xfrm>
              <a:off x="8449681" y="4272703"/>
              <a:ext cx="56060" cy="273409"/>
            </a:xfrm>
            <a:custGeom>
              <a:rect b="b" l="l" r="r" t="t"/>
              <a:pathLst>
                <a:path extrusionOk="0" h="8252" w="1692">
                  <a:moveTo>
                    <a:pt x="0" y="0"/>
                  </a:moveTo>
                  <a:lnTo>
                    <a:pt x="60" y="7513"/>
                  </a:lnTo>
                  <a:cubicBezTo>
                    <a:pt x="60" y="7918"/>
                    <a:pt x="429" y="8251"/>
                    <a:pt x="893" y="8251"/>
                  </a:cubicBezTo>
                  <a:cubicBezTo>
                    <a:pt x="1358" y="8251"/>
                    <a:pt x="1691" y="7918"/>
                    <a:pt x="1679" y="7513"/>
                  </a:cubicBezTo>
                  <a:lnTo>
                    <a:pt x="1489"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7" name="Google Shape;1477;p18"/>
            <p:cNvSpPr/>
            <p:nvPr/>
          </p:nvSpPr>
          <p:spPr>
            <a:xfrm>
              <a:off x="8355388" y="4272703"/>
              <a:ext cx="56458" cy="273409"/>
            </a:xfrm>
            <a:custGeom>
              <a:rect b="b" l="l" r="r" t="t"/>
              <a:pathLst>
                <a:path extrusionOk="0" h="8252" w="1704">
                  <a:moveTo>
                    <a:pt x="215" y="0"/>
                  </a:moveTo>
                  <a:lnTo>
                    <a:pt x="36" y="7513"/>
                  </a:lnTo>
                  <a:cubicBezTo>
                    <a:pt x="1" y="7918"/>
                    <a:pt x="358" y="8251"/>
                    <a:pt x="822" y="8251"/>
                  </a:cubicBezTo>
                  <a:cubicBezTo>
                    <a:pt x="1287" y="8251"/>
                    <a:pt x="1656" y="7918"/>
                    <a:pt x="1656" y="7513"/>
                  </a:cubicBezTo>
                  <a:lnTo>
                    <a:pt x="1703"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8" name="Google Shape;1478;p18"/>
            <p:cNvSpPr/>
            <p:nvPr/>
          </p:nvSpPr>
          <p:spPr>
            <a:xfrm>
              <a:off x="8259937" y="4272703"/>
              <a:ext cx="64343" cy="273409"/>
            </a:xfrm>
            <a:custGeom>
              <a:rect b="b" l="l" r="r" t="t"/>
              <a:pathLst>
                <a:path extrusionOk="0" h="8252" w="1942">
                  <a:moveTo>
                    <a:pt x="453" y="0"/>
                  </a:moveTo>
                  <a:lnTo>
                    <a:pt x="36" y="7513"/>
                  </a:lnTo>
                  <a:cubicBezTo>
                    <a:pt x="0" y="7918"/>
                    <a:pt x="322" y="8251"/>
                    <a:pt x="786" y="8251"/>
                  </a:cubicBezTo>
                  <a:cubicBezTo>
                    <a:pt x="1227" y="8251"/>
                    <a:pt x="1632" y="7918"/>
                    <a:pt x="1667" y="7513"/>
                  </a:cubicBezTo>
                  <a:lnTo>
                    <a:pt x="1941"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9" name="Google Shape;1479;p18"/>
            <p:cNvSpPr/>
            <p:nvPr/>
          </p:nvSpPr>
          <p:spPr>
            <a:xfrm>
              <a:off x="8223658" y="4569329"/>
              <a:ext cx="414223" cy="33"/>
            </a:xfrm>
            <a:custGeom>
              <a:rect b="b" l="l" r="r" t="t"/>
              <a:pathLst>
                <a:path extrusionOk="0" fill="none" h="1" w="12502">
                  <a:moveTo>
                    <a:pt x="12502" y="1"/>
                  </a:moveTo>
                  <a:lnTo>
                    <a:pt x="0"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80" name="Google Shape;1480;p18"/>
            <p:cNvSpPr/>
            <p:nvPr/>
          </p:nvSpPr>
          <p:spPr>
            <a:xfrm>
              <a:off x="8211035" y="4220223"/>
              <a:ext cx="439867" cy="70241"/>
            </a:xfrm>
            <a:custGeom>
              <a:rect b="b" l="l" r="r" t="t"/>
              <a:pathLst>
                <a:path extrusionOk="0" h="2120" w="13276">
                  <a:moveTo>
                    <a:pt x="1060" y="0"/>
                  </a:moveTo>
                  <a:cubicBezTo>
                    <a:pt x="476" y="0"/>
                    <a:pt x="0" y="477"/>
                    <a:pt x="0" y="1060"/>
                  </a:cubicBezTo>
                  <a:cubicBezTo>
                    <a:pt x="0" y="1644"/>
                    <a:pt x="476" y="2120"/>
                    <a:pt x="1060" y="2120"/>
                  </a:cubicBezTo>
                  <a:lnTo>
                    <a:pt x="12216" y="2120"/>
                  </a:lnTo>
                  <a:cubicBezTo>
                    <a:pt x="12799" y="2120"/>
                    <a:pt x="13276" y="1644"/>
                    <a:pt x="13276" y="1060"/>
                  </a:cubicBezTo>
                  <a:cubicBezTo>
                    <a:pt x="13276" y="477"/>
                    <a:pt x="12799" y="0"/>
                    <a:pt x="12216"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81" name="Google Shape;1481;p18"/>
            <p:cNvSpPr/>
            <p:nvPr/>
          </p:nvSpPr>
          <p:spPr>
            <a:xfrm>
              <a:off x="8248904" y="4290429"/>
              <a:ext cx="266683" cy="33"/>
            </a:xfrm>
            <a:custGeom>
              <a:rect b="b" l="l" r="r" t="t"/>
              <a:pathLst>
                <a:path extrusionOk="0" fill="none" h="1" w="8049">
                  <a:moveTo>
                    <a:pt x="0" y="1"/>
                  </a:moveTo>
                  <a:lnTo>
                    <a:pt x="8049"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82" name="Google Shape;1482;p18"/>
            <p:cNvSpPr/>
            <p:nvPr/>
          </p:nvSpPr>
          <p:spPr>
            <a:xfrm>
              <a:off x="8241383" y="4241526"/>
              <a:ext cx="30813" cy="30416"/>
            </a:xfrm>
            <a:custGeom>
              <a:rect b="b" l="l" r="r" t="t"/>
              <a:pathLst>
                <a:path extrusionOk="0" h="918" w="930">
                  <a:moveTo>
                    <a:pt x="465" y="0"/>
                  </a:moveTo>
                  <a:cubicBezTo>
                    <a:pt x="215" y="0"/>
                    <a:pt x="1" y="203"/>
                    <a:pt x="1" y="465"/>
                  </a:cubicBezTo>
                  <a:cubicBezTo>
                    <a:pt x="1" y="715"/>
                    <a:pt x="215" y="917"/>
                    <a:pt x="465" y="917"/>
                  </a:cubicBezTo>
                  <a:cubicBezTo>
                    <a:pt x="715" y="917"/>
                    <a:pt x="930" y="715"/>
                    <a:pt x="930" y="465"/>
                  </a:cubicBezTo>
                  <a:cubicBezTo>
                    <a:pt x="930"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83" name="Google Shape;1483;p18"/>
            <p:cNvSpPr/>
            <p:nvPr/>
          </p:nvSpPr>
          <p:spPr>
            <a:xfrm>
              <a:off x="8311224" y="4241526"/>
              <a:ext cx="30416" cy="30416"/>
            </a:xfrm>
            <a:custGeom>
              <a:rect b="b" l="l" r="r" t="t"/>
              <a:pathLst>
                <a:path extrusionOk="0" h="918" w="918">
                  <a:moveTo>
                    <a:pt x="453" y="0"/>
                  </a:moveTo>
                  <a:cubicBezTo>
                    <a:pt x="203" y="0"/>
                    <a:pt x="0" y="203"/>
                    <a:pt x="0" y="453"/>
                  </a:cubicBezTo>
                  <a:cubicBezTo>
                    <a:pt x="0" y="715"/>
                    <a:pt x="203" y="917"/>
                    <a:pt x="453" y="917"/>
                  </a:cubicBezTo>
                  <a:cubicBezTo>
                    <a:pt x="715" y="917"/>
                    <a:pt x="917" y="715"/>
                    <a:pt x="917" y="453"/>
                  </a:cubicBezTo>
                  <a:cubicBezTo>
                    <a:pt x="917" y="203"/>
                    <a:pt x="715" y="0"/>
                    <a:pt x="453"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84" name="Google Shape;1484;p18"/>
            <p:cNvSpPr/>
            <p:nvPr/>
          </p:nvSpPr>
          <p:spPr>
            <a:xfrm>
              <a:off x="8380635" y="4241526"/>
              <a:ext cx="30416" cy="30416"/>
            </a:xfrm>
            <a:custGeom>
              <a:rect b="b" l="l" r="r" t="t"/>
              <a:pathLst>
                <a:path extrusionOk="0" h="918" w="918">
                  <a:moveTo>
                    <a:pt x="465" y="0"/>
                  </a:moveTo>
                  <a:cubicBezTo>
                    <a:pt x="203" y="0"/>
                    <a:pt x="1" y="203"/>
                    <a:pt x="1" y="453"/>
                  </a:cubicBezTo>
                  <a:cubicBezTo>
                    <a:pt x="1" y="715"/>
                    <a:pt x="203" y="917"/>
                    <a:pt x="465" y="917"/>
                  </a:cubicBezTo>
                  <a:cubicBezTo>
                    <a:pt x="715" y="917"/>
                    <a:pt x="918" y="715"/>
                    <a:pt x="918" y="453"/>
                  </a:cubicBezTo>
                  <a:cubicBezTo>
                    <a:pt x="918"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85" name="Google Shape;1485;p18"/>
            <p:cNvSpPr/>
            <p:nvPr/>
          </p:nvSpPr>
          <p:spPr>
            <a:xfrm>
              <a:off x="8450476" y="4241526"/>
              <a:ext cx="30780" cy="30416"/>
            </a:xfrm>
            <a:custGeom>
              <a:rect b="b" l="l" r="r" t="t"/>
              <a:pathLst>
                <a:path extrusionOk="0" h="918" w="929">
                  <a:moveTo>
                    <a:pt x="465" y="0"/>
                  </a:moveTo>
                  <a:cubicBezTo>
                    <a:pt x="214" y="0"/>
                    <a:pt x="0" y="203"/>
                    <a:pt x="0" y="465"/>
                  </a:cubicBezTo>
                  <a:cubicBezTo>
                    <a:pt x="0" y="715"/>
                    <a:pt x="214" y="917"/>
                    <a:pt x="465" y="917"/>
                  </a:cubicBezTo>
                  <a:cubicBezTo>
                    <a:pt x="715" y="917"/>
                    <a:pt x="929" y="715"/>
                    <a:pt x="929" y="465"/>
                  </a:cubicBezTo>
                  <a:cubicBezTo>
                    <a:pt x="929"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86" name="Google Shape;1486;p18"/>
            <p:cNvSpPr/>
            <p:nvPr/>
          </p:nvSpPr>
          <p:spPr>
            <a:xfrm>
              <a:off x="8520681" y="4241526"/>
              <a:ext cx="30416" cy="30416"/>
            </a:xfrm>
            <a:custGeom>
              <a:rect b="b" l="l" r="r" t="t"/>
              <a:pathLst>
                <a:path extrusionOk="0" h="918" w="918">
                  <a:moveTo>
                    <a:pt x="465" y="0"/>
                  </a:moveTo>
                  <a:cubicBezTo>
                    <a:pt x="203" y="0"/>
                    <a:pt x="0" y="203"/>
                    <a:pt x="0" y="465"/>
                  </a:cubicBezTo>
                  <a:cubicBezTo>
                    <a:pt x="0" y="715"/>
                    <a:pt x="203" y="917"/>
                    <a:pt x="465" y="917"/>
                  </a:cubicBezTo>
                  <a:cubicBezTo>
                    <a:pt x="715" y="917"/>
                    <a:pt x="917" y="715"/>
                    <a:pt x="917" y="465"/>
                  </a:cubicBezTo>
                  <a:cubicBezTo>
                    <a:pt x="917"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87" name="Google Shape;1487;p18"/>
            <p:cNvSpPr/>
            <p:nvPr/>
          </p:nvSpPr>
          <p:spPr>
            <a:xfrm>
              <a:off x="8590092" y="4241526"/>
              <a:ext cx="30813" cy="30416"/>
            </a:xfrm>
            <a:custGeom>
              <a:rect b="b" l="l" r="r" t="t"/>
              <a:pathLst>
                <a:path extrusionOk="0" h="918" w="930">
                  <a:moveTo>
                    <a:pt x="465" y="0"/>
                  </a:moveTo>
                  <a:cubicBezTo>
                    <a:pt x="203" y="0"/>
                    <a:pt x="1" y="203"/>
                    <a:pt x="1" y="453"/>
                  </a:cubicBezTo>
                  <a:cubicBezTo>
                    <a:pt x="1" y="715"/>
                    <a:pt x="203" y="917"/>
                    <a:pt x="465" y="917"/>
                  </a:cubicBezTo>
                  <a:cubicBezTo>
                    <a:pt x="715" y="917"/>
                    <a:pt x="930" y="715"/>
                    <a:pt x="930" y="453"/>
                  </a:cubicBezTo>
                  <a:cubicBezTo>
                    <a:pt x="930"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488" name="Google Shape;1488;p18"/>
          <p:cNvGrpSpPr/>
          <p:nvPr/>
        </p:nvGrpSpPr>
        <p:grpSpPr>
          <a:xfrm>
            <a:off x="167375" y="365925"/>
            <a:ext cx="753499" cy="4636652"/>
            <a:chOff x="8054025" y="253425"/>
            <a:chExt cx="753499" cy="4636652"/>
          </a:xfrm>
        </p:grpSpPr>
        <p:sp>
          <p:nvSpPr>
            <p:cNvPr id="1489" name="Google Shape;1489;p18"/>
            <p:cNvSpPr/>
            <p:nvPr/>
          </p:nvSpPr>
          <p:spPr>
            <a:xfrm>
              <a:off x="8248109" y="935867"/>
              <a:ext cx="365717" cy="3296319"/>
            </a:xfrm>
            <a:custGeom>
              <a:rect b="b" l="l" r="r" t="t"/>
              <a:pathLst>
                <a:path extrusionOk="0" h="99489" w="11038">
                  <a:moveTo>
                    <a:pt x="0" y="0"/>
                  </a:moveTo>
                  <a:lnTo>
                    <a:pt x="0" y="99489"/>
                  </a:lnTo>
                  <a:lnTo>
                    <a:pt x="11037" y="99489"/>
                  </a:lnTo>
                  <a:lnTo>
                    <a:pt x="11037"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90" name="Google Shape;1490;p18"/>
            <p:cNvSpPr/>
            <p:nvPr/>
          </p:nvSpPr>
          <p:spPr>
            <a:xfrm>
              <a:off x="8248109" y="935867"/>
              <a:ext cx="365717" cy="76569"/>
            </a:xfrm>
            <a:custGeom>
              <a:rect b="b" l="l" r="r" t="t"/>
              <a:pathLst>
                <a:path extrusionOk="0" h="2311" w="11038">
                  <a:moveTo>
                    <a:pt x="0" y="0"/>
                  </a:moveTo>
                  <a:lnTo>
                    <a:pt x="0" y="2310"/>
                  </a:lnTo>
                  <a:lnTo>
                    <a:pt x="11037" y="2310"/>
                  </a:lnTo>
                  <a:lnTo>
                    <a:pt x="11037"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91" name="Google Shape;1491;p18"/>
            <p:cNvSpPr/>
            <p:nvPr/>
          </p:nvSpPr>
          <p:spPr>
            <a:xfrm>
              <a:off x="8295818" y="1049872"/>
              <a:ext cx="60003" cy="3147985"/>
            </a:xfrm>
            <a:custGeom>
              <a:rect b="b" l="l" r="r" t="t"/>
              <a:pathLst>
                <a:path extrusionOk="0" h="95012" w="1811">
                  <a:moveTo>
                    <a:pt x="906" y="0"/>
                  </a:moveTo>
                  <a:cubicBezTo>
                    <a:pt x="406" y="0"/>
                    <a:pt x="1" y="393"/>
                    <a:pt x="1" y="905"/>
                  </a:cubicBezTo>
                  <a:lnTo>
                    <a:pt x="1" y="94095"/>
                  </a:lnTo>
                  <a:cubicBezTo>
                    <a:pt x="1" y="94607"/>
                    <a:pt x="406" y="95012"/>
                    <a:pt x="906" y="95012"/>
                  </a:cubicBezTo>
                  <a:cubicBezTo>
                    <a:pt x="1418" y="95012"/>
                    <a:pt x="1811" y="94607"/>
                    <a:pt x="1811" y="94095"/>
                  </a:cubicBezTo>
                  <a:lnTo>
                    <a:pt x="1811" y="905"/>
                  </a:lnTo>
                  <a:cubicBezTo>
                    <a:pt x="1811" y="393"/>
                    <a:pt x="1418" y="0"/>
                    <a:pt x="90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92" name="Google Shape;1492;p18"/>
            <p:cNvSpPr/>
            <p:nvPr/>
          </p:nvSpPr>
          <p:spPr>
            <a:xfrm>
              <a:off x="8400745" y="1049872"/>
              <a:ext cx="60401" cy="3147985"/>
            </a:xfrm>
            <a:custGeom>
              <a:rect b="b" l="l" r="r" t="t"/>
              <a:pathLst>
                <a:path extrusionOk="0" h="95012" w="1823">
                  <a:moveTo>
                    <a:pt x="906" y="0"/>
                  </a:moveTo>
                  <a:cubicBezTo>
                    <a:pt x="406" y="0"/>
                    <a:pt x="1" y="393"/>
                    <a:pt x="1" y="905"/>
                  </a:cubicBezTo>
                  <a:lnTo>
                    <a:pt x="1" y="94095"/>
                  </a:lnTo>
                  <a:cubicBezTo>
                    <a:pt x="1" y="94607"/>
                    <a:pt x="406" y="95012"/>
                    <a:pt x="906" y="95012"/>
                  </a:cubicBezTo>
                  <a:cubicBezTo>
                    <a:pt x="1418" y="95012"/>
                    <a:pt x="1823" y="94607"/>
                    <a:pt x="1823" y="94095"/>
                  </a:cubicBezTo>
                  <a:lnTo>
                    <a:pt x="1823" y="905"/>
                  </a:lnTo>
                  <a:cubicBezTo>
                    <a:pt x="1823" y="393"/>
                    <a:pt x="1418" y="0"/>
                    <a:pt x="90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93" name="Google Shape;1493;p18"/>
            <p:cNvSpPr/>
            <p:nvPr/>
          </p:nvSpPr>
          <p:spPr>
            <a:xfrm>
              <a:off x="8505706" y="1049872"/>
              <a:ext cx="60367" cy="3147985"/>
            </a:xfrm>
            <a:custGeom>
              <a:rect b="b" l="l" r="r" t="t"/>
              <a:pathLst>
                <a:path extrusionOk="0" h="95012" w="1822">
                  <a:moveTo>
                    <a:pt x="917" y="0"/>
                  </a:moveTo>
                  <a:cubicBezTo>
                    <a:pt x="405" y="0"/>
                    <a:pt x="0" y="393"/>
                    <a:pt x="0" y="905"/>
                  </a:cubicBezTo>
                  <a:lnTo>
                    <a:pt x="0" y="94095"/>
                  </a:lnTo>
                  <a:cubicBezTo>
                    <a:pt x="0" y="94607"/>
                    <a:pt x="405" y="95012"/>
                    <a:pt x="917" y="95012"/>
                  </a:cubicBezTo>
                  <a:cubicBezTo>
                    <a:pt x="1417" y="95012"/>
                    <a:pt x="1822" y="94607"/>
                    <a:pt x="1822" y="94095"/>
                  </a:cubicBezTo>
                  <a:lnTo>
                    <a:pt x="1822" y="905"/>
                  </a:lnTo>
                  <a:cubicBezTo>
                    <a:pt x="1822" y="393"/>
                    <a:pt x="1417" y="0"/>
                    <a:pt x="91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94" name="Google Shape;1494;p18"/>
            <p:cNvSpPr/>
            <p:nvPr/>
          </p:nvSpPr>
          <p:spPr>
            <a:xfrm>
              <a:off x="8295818" y="1079856"/>
              <a:ext cx="60003" cy="3118000"/>
            </a:xfrm>
            <a:custGeom>
              <a:rect b="b" l="l" r="r" t="t"/>
              <a:pathLst>
                <a:path extrusionOk="0" fill="none" h="94107" w="1811">
                  <a:moveTo>
                    <a:pt x="1811" y="93190"/>
                  </a:moveTo>
                  <a:cubicBezTo>
                    <a:pt x="1811" y="93702"/>
                    <a:pt x="1418" y="94107"/>
                    <a:pt x="906" y="94107"/>
                  </a:cubicBezTo>
                  <a:lnTo>
                    <a:pt x="906" y="94107"/>
                  </a:lnTo>
                  <a:cubicBezTo>
                    <a:pt x="406" y="94107"/>
                    <a:pt x="1" y="93702"/>
                    <a:pt x="1" y="93190"/>
                  </a:cubicBezTo>
                  <a:lnTo>
                    <a:pt x="1"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95" name="Google Shape;1495;p18"/>
            <p:cNvSpPr/>
            <p:nvPr/>
          </p:nvSpPr>
          <p:spPr>
            <a:xfrm>
              <a:off x="8400745" y="1079856"/>
              <a:ext cx="60401" cy="3118000"/>
            </a:xfrm>
            <a:custGeom>
              <a:rect b="b" l="l" r="r" t="t"/>
              <a:pathLst>
                <a:path extrusionOk="0" fill="none" h="94107" w="1823">
                  <a:moveTo>
                    <a:pt x="1823" y="93190"/>
                  </a:moveTo>
                  <a:cubicBezTo>
                    <a:pt x="1823" y="93702"/>
                    <a:pt x="1418" y="94107"/>
                    <a:pt x="906" y="94107"/>
                  </a:cubicBezTo>
                  <a:lnTo>
                    <a:pt x="906" y="94107"/>
                  </a:lnTo>
                  <a:cubicBezTo>
                    <a:pt x="406" y="94107"/>
                    <a:pt x="1" y="93702"/>
                    <a:pt x="1" y="93190"/>
                  </a:cubicBezTo>
                  <a:lnTo>
                    <a:pt x="1"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96" name="Google Shape;1496;p18"/>
            <p:cNvSpPr/>
            <p:nvPr/>
          </p:nvSpPr>
          <p:spPr>
            <a:xfrm>
              <a:off x="8505706" y="1079856"/>
              <a:ext cx="60367" cy="3118000"/>
            </a:xfrm>
            <a:custGeom>
              <a:rect b="b" l="l" r="r" t="t"/>
              <a:pathLst>
                <a:path extrusionOk="0" fill="none" h="94107" w="1822">
                  <a:moveTo>
                    <a:pt x="1822" y="93190"/>
                  </a:moveTo>
                  <a:cubicBezTo>
                    <a:pt x="1822" y="93702"/>
                    <a:pt x="1417" y="94107"/>
                    <a:pt x="917" y="94107"/>
                  </a:cubicBezTo>
                  <a:lnTo>
                    <a:pt x="917" y="94107"/>
                  </a:lnTo>
                  <a:cubicBezTo>
                    <a:pt x="405" y="94107"/>
                    <a:pt x="0" y="93702"/>
                    <a:pt x="0" y="93190"/>
                  </a:cubicBezTo>
                  <a:lnTo>
                    <a:pt x="0"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97" name="Google Shape;1497;p18"/>
            <p:cNvSpPr/>
            <p:nvPr/>
          </p:nvSpPr>
          <p:spPr>
            <a:xfrm>
              <a:off x="8171575" y="253425"/>
              <a:ext cx="519186" cy="76967"/>
            </a:xfrm>
            <a:custGeom>
              <a:rect b="b" l="l" r="r" t="t"/>
              <a:pathLst>
                <a:path extrusionOk="0" h="2323" w="15670">
                  <a:moveTo>
                    <a:pt x="1155" y="0"/>
                  </a:moveTo>
                  <a:cubicBezTo>
                    <a:pt x="524" y="0"/>
                    <a:pt x="0" y="524"/>
                    <a:pt x="0" y="1155"/>
                  </a:cubicBezTo>
                  <a:cubicBezTo>
                    <a:pt x="0" y="1798"/>
                    <a:pt x="524" y="2322"/>
                    <a:pt x="1155" y="2322"/>
                  </a:cubicBezTo>
                  <a:lnTo>
                    <a:pt x="14514" y="2322"/>
                  </a:lnTo>
                  <a:cubicBezTo>
                    <a:pt x="15145" y="2322"/>
                    <a:pt x="15669" y="1798"/>
                    <a:pt x="15669" y="1155"/>
                  </a:cubicBezTo>
                  <a:cubicBezTo>
                    <a:pt x="15669" y="524"/>
                    <a:pt x="15145" y="0"/>
                    <a:pt x="14514"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98" name="Google Shape;1498;p18"/>
            <p:cNvSpPr/>
            <p:nvPr/>
          </p:nvSpPr>
          <p:spPr>
            <a:xfrm>
              <a:off x="8223658" y="330356"/>
              <a:ext cx="414223" cy="211849"/>
            </a:xfrm>
            <a:custGeom>
              <a:rect b="b" l="l" r="r" t="t"/>
              <a:pathLst>
                <a:path extrusionOk="0" h="6394" w="12502">
                  <a:moveTo>
                    <a:pt x="0" y="0"/>
                  </a:moveTo>
                  <a:lnTo>
                    <a:pt x="1119" y="6394"/>
                  </a:lnTo>
                  <a:lnTo>
                    <a:pt x="11406" y="6394"/>
                  </a:lnTo>
                  <a:lnTo>
                    <a:pt x="12502"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99" name="Google Shape;1499;p18"/>
            <p:cNvSpPr/>
            <p:nvPr/>
          </p:nvSpPr>
          <p:spPr>
            <a:xfrm>
              <a:off x="8223658" y="330356"/>
              <a:ext cx="414223" cy="18952"/>
            </a:xfrm>
            <a:custGeom>
              <a:rect b="b" l="l" r="r" t="t"/>
              <a:pathLst>
                <a:path extrusionOk="0" h="572" w="12502">
                  <a:moveTo>
                    <a:pt x="0" y="0"/>
                  </a:moveTo>
                  <a:lnTo>
                    <a:pt x="107" y="572"/>
                  </a:lnTo>
                  <a:lnTo>
                    <a:pt x="12406" y="572"/>
                  </a:lnTo>
                  <a:lnTo>
                    <a:pt x="12502"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0" name="Google Shape;1500;p18"/>
            <p:cNvSpPr/>
            <p:nvPr/>
          </p:nvSpPr>
          <p:spPr>
            <a:xfrm>
              <a:off x="8261130" y="354807"/>
              <a:ext cx="71831" cy="187397"/>
            </a:xfrm>
            <a:custGeom>
              <a:rect b="b" l="l" r="r" t="t"/>
              <a:pathLst>
                <a:path extrusionOk="0" h="5656" w="2168">
                  <a:moveTo>
                    <a:pt x="762" y="0"/>
                  </a:moveTo>
                  <a:cubicBezTo>
                    <a:pt x="322" y="0"/>
                    <a:pt x="0" y="358"/>
                    <a:pt x="60" y="798"/>
                  </a:cubicBezTo>
                  <a:lnTo>
                    <a:pt x="798" y="5656"/>
                  </a:lnTo>
                  <a:lnTo>
                    <a:pt x="2167" y="5656"/>
                  </a:lnTo>
                  <a:lnTo>
                    <a:pt x="1667" y="798"/>
                  </a:lnTo>
                  <a:cubicBezTo>
                    <a:pt x="1631" y="358"/>
                    <a:pt x="1227" y="0"/>
                    <a:pt x="762"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1" name="Google Shape;1501;p18"/>
            <p:cNvSpPr/>
            <p:nvPr/>
          </p:nvSpPr>
          <p:spPr>
            <a:xfrm>
              <a:off x="8356581" y="354807"/>
              <a:ext cx="57617" cy="187397"/>
            </a:xfrm>
            <a:custGeom>
              <a:rect b="b" l="l" r="r" t="t"/>
              <a:pathLst>
                <a:path extrusionOk="0" h="5656" w="1739">
                  <a:moveTo>
                    <a:pt x="798" y="0"/>
                  </a:moveTo>
                  <a:cubicBezTo>
                    <a:pt x="334" y="0"/>
                    <a:pt x="0" y="358"/>
                    <a:pt x="24" y="798"/>
                  </a:cubicBezTo>
                  <a:lnTo>
                    <a:pt x="358" y="5656"/>
                  </a:lnTo>
                  <a:lnTo>
                    <a:pt x="1739" y="5656"/>
                  </a:lnTo>
                  <a:lnTo>
                    <a:pt x="1632" y="798"/>
                  </a:lnTo>
                  <a:cubicBezTo>
                    <a:pt x="1632" y="358"/>
                    <a:pt x="1263" y="0"/>
                    <a:pt x="798"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2" name="Google Shape;1502;p18"/>
            <p:cNvSpPr/>
            <p:nvPr/>
          </p:nvSpPr>
          <p:spPr>
            <a:xfrm>
              <a:off x="8448488" y="354807"/>
              <a:ext cx="56855" cy="187397"/>
            </a:xfrm>
            <a:custGeom>
              <a:rect b="b" l="l" r="r" t="t"/>
              <a:pathLst>
                <a:path extrusionOk="0" h="5656" w="1716">
                  <a:moveTo>
                    <a:pt x="917" y="0"/>
                  </a:moveTo>
                  <a:cubicBezTo>
                    <a:pt x="465" y="0"/>
                    <a:pt x="84" y="358"/>
                    <a:pt x="84" y="798"/>
                  </a:cubicBezTo>
                  <a:lnTo>
                    <a:pt x="1" y="5656"/>
                  </a:lnTo>
                  <a:lnTo>
                    <a:pt x="1394" y="5656"/>
                  </a:lnTo>
                  <a:lnTo>
                    <a:pt x="1691" y="798"/>
                  </a:lnTo>
                  <a:cubicBezTo>
                    <a:pt x="1715" y="358"/>
                    <a:pt x="1370" y="0"/>
                    <a:pt x="91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3" name="Google Shape;1503;p18"/>
            <p:cNvSpPr/>
            <p:nvPr/>
          </p:nvSpPr>
          <p:spPr>
            <a:xfrm>
              <a:off x="8529362" y="354807"/>
              <a:ext cx="71036" cy="187397"/>
            </a:xfrm>
            <a:custGeom>
              <a:rect b="b" l="l" r="r" t="t"/>
              <a:pathLst>
                <a:path extrusionOk="0" h="5656" w="2144">
                  <a:moveTo>
                    <a:pt x="1370" y="0"/>
                  </a:moveTo>
                  <a:cubicBezTo>
                    <a:pt x="929" y="0"/>
                    <a:pt x="524" y="358"/>
                    <a:pt x="477" y="798"/>
                  </a:cubicBezTo>
                  <a:lnTo>
                    <a:pt x="0" y="5656"/>
                  </a:lnTo>
                  <a:lnTo>
                    <a:pt x="1393" y="5656"/>
                  </a:lnTo>
                  <a:lnTo>
                    <a:pt x="2084" y="798"/>
                  </a:lnTo>
                  <a:cubicBezTo>
                    <a:pt x="2144" y="358"/>
                    <a:pt x="1834" y="0"/>
                    <a:pt x="1370"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4" name="Google Shape;1504;p18"/>
            <p:cNvSpPr/>
            <p:nvPr/>
          </p:nvSpPr>
          <p:spPr>
            <a:xfrm>
              <a:off x="8223658" y="330356"/>
              <a:ext cx="414223" cy="33"/>
            </a:xfrm>
            <a:custGeom>
              <a:rect b="b" l="l" r="r" t="t"/>
              <a:pathLst>
                <a:path extrusionOk="0" fill="none" h="1" w="12502">
                  <a:moveTo>
                    <a:pt x="0" y="0"/>
                  </a:moveTo>
                  <a:lnTo>
                    <a:pt x="12502"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5" name="Google Shape;1505;p18"/>
            <p:cNvSpPr/>
            <p:nvPr/>
          </p:nvSpPr>
          <p:spPr>
            <a:xfrm>
              <a:off x="8175120" y="853800"/>
              <a:ext cx="512063" cy="82102"/>
            </a:xfrm>
            <a:custGeom>
              <a:rect b="b" l="l" r="r" t="t"/>
              <a:pathLst>
                <a:path extrusionOk="0" h="2478" w="15455">
                  <a:moveTo>
                    <a:pt x="1227" y="1"/>
                  </a:moveTo>
                  <a:cubicBezTo>
                    <a:pt x="548" y="1"/>
                    <a:pt x="1" y="560"/>
                    <a:pt x="1" y="1239"/>
                  </a:cubicBezTo>
                  <a:cubicBezTo>
                    <a:pt x="1" y="1930"/>
                    <a:pt x="548" y="2477"/>
                    <a:pt x="1227" y="2477"/>
                  </a:cubicBezTo>
                  <a:lnTo>
                    <a:pt x="14229" y="2477"/>
                  </a:lnTo>
                  <a:cubicBezTo>
                    <a:pt x="14907" y="2477"/>
                    <a:pt x="15455" y="1930"/>
                    <a:pt x="15455" y="1239"/>
                  </a:cubicBezTo>
                  <a:cubicBezTo>
                    <a:pt x="15455" y="560"/>
                    <a:pt x="14907" y="1"/>
                    <a:pt x="142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6" name="Google Shape;1506;p18"/>
            <p:cNvSpPr/>
            <p:nvPr/>
          </p:nvSpPr>
          <p:spPr>
            <a:xfrm>
              <a:off x="8248109" y="935867"/>
              <a:ext cx="281295" cy="33"/>
            </a:xfrm>
            <a:custGeom>
              <a:rect b="b" l="l" r="r" t="t"/>
              <a:pathLst>
                <a:path extrusionOk="0" fill="none" h="1" w="8490">
                  <a:moveTo>
                    <a:pt x="0" y="0"/>
                  </a:moveTo>
                  <a:lnTo>
                    <a:pt x="8489"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7" name="Google Shape;1507;p18"/>
            <p:cNvSpPr/>
            <p:nvPr/>
          </p:nvSpPr>
          <p:spPr>
            <a:xfrm>
              <a:off x="8209842" y="879047"/>
              <a:ext cx="35518" cy="35551"/>
            </a:xfrm>
            <a:custGeom>
              <a:rect b="b" l="l" r="r" t="t"/>
              <a:pathLst>
                <a:path extrusionOk="0" h="1073" w="1072">
                  <a:moveTo>
                    <a:pt x="536" y="1"/>
                  </a:moveTo>
                  <a:cubicBezTo>
                    <a:pt x="238" y="1"/>
                    <a:pt x="0" y="239"/>
                    <a:pt x="0" y="537"/>
                  </a:cubicBezTo>
                  <a:cubicBezTo>
                    <a:pt x="0" y="834"/>
                    <a:pt x="238"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8" name="Google Shape;1508;p18"/>
            <p:cNvSpPr/>
            <p:nvPr/>
          </p:nvSpPr>
          <p:spPr>
            <a:xfrm>
              <a:off x="8291478" y="879047"/>
              <a:ext cx="35551" cy="35551"/>
            </a:xfrm>
            <a:custGeom>
              <a:rect b="b" l="l" r="r" t="t"/>
              <a:pathLst>
                <a:path extrusionOk="0" h="1073" w="1073">
                  <a:moveTo>
                    <a:pt x="537" y="1"/>
                  </a:moveTo>
                  <a:cubicBezTo>
                    <a:pt x="239" y="1"/>
                    <a:pt x="1" y="239"/>
                    <a:pt x="1" y="537"/>
                  </a:cubicBezTo>
                  <a:cubicBezTo>
                    <a:pt x="1" y="834"/>
                    <a:pt x="239" y="1072"/>
                    <a:pt x="537" y="1072"/>
                  </a:cubicBezTo>
                  <a:cubicBezTo>
                    <a:pt x="822" y="1072"/>
                    <a:pt x="1073" y="834"/>
                    <a:pt x="1073" y="537"/>
                  </a:cubicBezTo>
                  <a:cubicBezTo>
                    <a:pt x="1073" y="239"/>
                    <a:pt x="822"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9" name="Google Shape;1509;p18"/>
            <p:cNvSpPr/>
            <p:nvPr/>
          </p:nvSpPr>
          <p:spPr>
            <a:xfrm>
              <a:off x="8372749" y="879047"/>
              <a:ext cx="35551" cy="35551"/>
            </a:xfrm>
            <a:custGeom>
              <a:rect b="b" l="l" r="r" t="t"/>
              <a:pathLst>
                <a:path extrusionOk="0" h="1073" w="1073">
                  <a:moveTo>
                    <a:pt x="536" y="1"/>
                  </a:moveTo>
                  <a:cubicBezTo>
                    <a:pt x="239" y="1"/>
                    <a:pt x="1" y="239"/>
                    <a:pt x="1" y="537"/>
                  </a:cubicBezTo>
                  <a:cubicBezTo>
                    <a:pt x="1" y="834"/>
                    <a:pt x="239"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0" name="Google Shape;1510;p18"/>
            <p:cNvSpPr/>
            <p:nvPr/>
          </p:nvSpPr>
          <p:spPr>
            <a:xfrm>
              <a:off x="8453623" y="879047"/>
              <a:ext cx="35518" cy="35551"/>
            </a:xfrm>
            <a:custGeom>
              <a:rect b="b" l="l" r="r" t="t"/>
              <a:pathLst>
                <a:path extrusionOk="0" h="1073" w="1072">
                  <a:moveTo>
                    <a:pt x="536" y="1"/>
                  </a:moveTo>
                  <a:cubicBezTo>
                    <a:pt x="239" y="1"/>
                    <a:pt x="0" y="239"/>
                    <a:pt x="0" y="537"/>
                  </a:cubicBezTo>
                  <a:cubicBezTo>
                    <a:pt x="0" y="834"/>
                    <a:pt x="239"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1" name="Google Shape;1511;p18"/>
            <p:cNvSpPr/>
            <p:nvPr/>
          </p:nvSpPr>
          <p:spPr>
            <a:xfrm>
              <a:off x="8534895" y="879047"/>
              <a:ext cx="35518" cy="35551"/>
            </a:xfrm>
            <a:custGeom>
              <a:rect b="b" l="l" r="r" t="t"/>
              <a:pathLst>
                <a:path extrusionOk="0" h="1073" w="1072">
                  <a:moveTo>
                    <a:pt x="536" y="1"/>
                  </a:moveTo>
                  <a:cubicBezTo>
                    <a:pt x="238" y="1"/>
                    <a:pt x="0" y="239"/>
                    <a:pt x="0" y="537"/>
                  </a:cubicBezTo>
                  <a:cubicBezTo>
                    <a:pt x="0" y="834"/>
                    <a:pt x="238"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2" name="Google Shape;1512;p18"/>
            <p:cNvSpPr/>
            <p:nvPr/>
          </p:nvSpPr>
          <p:spPr>
            <a:xfrm>
              <a:off x="8616133" y="879047"/>
              <a:ext cx="35551" cy="35551"/>
            </a:xfrm>
            <a:custGeom>
              <a:rect b="b" l="l" r="r" t="t"/>
              <a:pathLst>
                <a:path extrusionOk="0" h="1073" w="1073">
                  <a:moveTo>
                    <a:pt x="537" y="1"/>
                  </a:moveTo>
                  <a:cubicBezTo>
                    <a:pt x="239" y="1"/>
                    <a:pt x="1" y="239"/>
                    <a:pt x="1" y="537"/>
                  </a:cubicBezTo>
                  <a:cubicBezTo>
                    <a:pt x="1" y="834"/>
                    <a:pt x="239" y="1072"/>
                    <a:pt x="537" y="1072"/>
                  </a:cubicBezTo>
                  <a:cubicBezTo>
                    <a:pt x="834" y="1072"/>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3" name="Google Shape;1513;p18"/>
            <p:cNvSpPr/>
            <p:nvPr/>
          </p:nvSpPr>
          <p:spPr>
            <a:xfrm>
              <a:off x="8175120" y="541768"/>
              <a:ext cx="512063" cy="82102"/>
            </a:xfrm>
            <a:custGeom>
              <a:rect b="b" l="l" r="r" t="t"/>
              <a:pathLst>
                <a:path extrusionOk="0" h="2478" w="15455">
                  <a:moveTo>
                    <a:pt x="1227" y="1"/>
                  </a:moveTo>
                  <a:cubicBezTo>
                    <a:pt x="548" y="1"/>
                    <a:pt x="1" y="549"/>
                    <a:pt x="1" y="1239"/>
                  </a:cubicBezTo>
                  <a:cubicBezTo>
                    <a:pt x="1" y="1918"/>
                    <a:pt x="548" y="2477"/>
                    <a:pt x="1227" y="2477"/>
                  </a:cubicBezTo>
                  <a:lnTo>
                    <a:pt x="14229" y="2477"/>
                  </a:lnTo>
                  <a:cubicBezTo>
                    <a:pt x="14907" y="2477"/>
                    <a:pt x="15455" y="1918"/>
                    <a:pt x="15455" y="1239"/>
                  </a:cubicBezTo>
                  <a:cubicBezTo>
                    <a:pt x="15455" y="549"/>
                    <a:pt x="14907" y="1"/>
                    <a:pt x="142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4" name="Google Shape;1514;p18"/>
            <p:cNvSpPr/>
            <p:nvPr/>
          </p:nvSpPr>
          <p:spPr>
            <a:xfrm>
              <a:off x="8261527" y="542166"/>
              <a:ext cx="340072" cy="33"/>
            </a:xfrm>
            <a:custGeom>
              <a:rect b="b" l="l" r="r" t="t"/>
              <a:pathLst>
                <a:path extrusionOk="0" fill="none" h="1" w="10264">
                  <a:moveTo>
                    <a:pt x="0" y="1"/>
                  </a:moveTo>
                  <a:lnTo>
                    <a:pt x="10263"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5" name="Google Shape;1515;p18"/>
            <p:cNvSpPr/>
            <p:nvPr/>
          </p:nvSpPr>
          <p:spPr>
            <a:xfrm>
              <a:off x="8210637" y="567014"/>
              <a:ext cx="35518" cy="35551"/>
            </a:xfrm>
            <a:custGeom>
              <a:rect b="b" l="l" r="r" t="t"/>
              <a:pathLst>
                <a:path extrusionOk="0" h="1073" w="1072">
                  <a:moveTo>
                    <a:pt x="536" y="1"/>
                  </a:moveTo>
                  <a:cubicBezTo>
                    <a:pt x="238" y="1"/>
                    <a:pt x="0" y="239"/>
                    <a:pt x="0" y="537"/>
                  </a:cubicBezTo>
                  <a:cubicBezTo>
                    <a:pt x="0" y="834"/>
                    <a:pt x="238"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6" name="Google Shape;1516;p18"/>
            <p:cNvSpPr/>
            <p:nvPr/>
          </p:nvSpPr>
          <p:spPr>
            <a:xfrm>
              <a:off x="8291876" y="567014"/>
              <a:ext cx="35551" cy="35551"/>
            </a:xfrm>
            <a:custGeom>
              <a:rect b="b" l="l" r="r" t="t"/>
              <a:pathLst>
                <a:path extrusionOk="0" h="1073" w="1073">
                  <a:moveTo>
                    <a:pt x="537" y="1"/>
                  </a:moveTo>
                  <a:cubicBezTo>
                    <a:pt x="239" y="1"/>
                    <a:pt x="1" y="239"/>
                    <a:pt x="1" y="537"/>
                  </a:cubicBezTo>
                  <a:cubicBezTo>
                    <a:pt x="1" y="834"/>
                    <a:pt x="239" y="1073"/>
                    <a:pt x="537" y="1073"/>
                  </a:cubicBezTo>
                  <a:cubicBezTo>
                    <a:pt x="834" y="1073"/>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7" name="Google Shape;1517;p18"/>
            <p:cNvSpPr/>
            <p:nvPr/>
          </p:nvSpPr>
          <p:spPr>
            <a:xfrm>
              <a:off x="8372749" y="567014"/>
              <a:ext cx="35551" cy="35551"/>
            </a:xfrm>
            <a:custGeom>
              <a:rect b="b" l="l" r="r" t="t"/>
              <a:pathLst>
                <a:path extrusionOk="0" h="1073" w="1073">
                  <a:moveTo>
                    <a:pt x="536" y="1"/>
                  </a:moveTo>
                  <a:cubicBezTo>
                    <a:pt x="239" y="1"/>
                    <a:pt x="1" y="239"/>
                    <a:pt x="1" y="537"/>
                  </a:cubicBezTo>
                  <a:cubicBezTo>
                    <a:pt x="1" y="834"/>
                    <a:pt x="239"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8" name="Google Shape;1518;p18"/>
            <p:cNvSpPr/>
            <p:nvPr/>
          </p:nvSpPr>
          <p:spPr>
            <a:xfrm>
              <a:off x="8454021" y="567014"/>
              <a:ext cx="35518" cy="35551"/>
            </a:xfrm>
            <a:custGeom>
              <a:rect b="b" l="l" r="r" t="t"/>
              <a:pathLst>
                <a:path extrusionOk="0" h="1073" w="1072">
                  <a:moveTo>
                    <a:pt x="536" y="1"/>
                  </a:moveTo>
                  <a:cubicBezTo>
                    <a:pt x="238" y="1"/>
                    <a:pt x="0" y="239"/>
                    <a:pt x="0" y="537"/>
                  </a:cubicBezTo>
                  <a:cubicBezTo>
                    <a:pt x="0" y="834"/>
                    <a:pt x="238"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9" name="Google Shape;1519;p18"/>
            <p:cNvSpPr/>
            <p:nvPr/>
          </p:nvSpPr>
          <p:spPr>
            <a:xfrm>
              <a:off x="8535292" y="567014"/>
              <a:ext cx="35518" cy="35551"/>
            </a:xfrm>
            <a:custGeom>
              <a:rect b="b" l="l" r="r" t="t"/>
              <a:pathLst>
                <a:path extrusionOk="0" h="1073" w="1072">
                  <a:moveTo>
                    <a:pt x="536" y="1"/>
                  </a:moveTo>
                  <a:cubicBezTo>
                    <a:pt x="238" y="1"/>
                    <a:pt x="0" y="239"/>
                    <a:pt x="0" y="537"/>
                  </a:cubicBezTo>
                  <a:cubicBezTo>
                    <a:pt x="0" y="834"/>
                    <a:pt x="238" y="1073"/>
                    <a:pt x="536" y="1073"/>
                  </a:cubicBezTo>
                  <a:cubicBezTo>
                    <a:pt x="833" y="1073"/>
                    <a:pt x="1072" y="834"/>
                    <a:pt x="1072" y="537"/>
                  </a:cubicBezTo>
                  <a:cubicBezTo>
                    <a:pt x="1072" y="239"/>
                    <a:pt x="833"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20" name="Google Shape;1520;p18"/>
            <p:cNvSpPr/>
            <p:nvPr/>
          </p:nvSpPr>
          <p:spPr>
            <a:xfrm>
              <a:off x="8616133" y="567014"/>
              <a:ext cx="35551" cy="35551"/>
            </a:xfrm>
            <a:custGeom>
              <a:rect b="b" l="l" r="r" t="t"/>
              <a:pathLst>
                <a:path extrusionOk="0" h="1073" w="1073">
                  <a:moveTo>
                    <a:pt x="537" y="1"/>
                  </a:moveTo>
                  <a:cubicBezTo>
                    <a:pt x="239" y="1"/>
                    <a:pt x="1" y="239"/>
                    <a:pt x="1" y="537"/>
                  </a:cubicBezTo>
                  <a:cubicBezTo>
                    <a:pt x="1" y="834"/>
                    <a:pt x="239" y="1073"/>
                    <a:pt x="537" y="1073"/>
                  </a:cubicBezTo>
                  <a:cubicBezTo>
                    <a:pt x="834" y="1073"/>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21" name="Google Shape;1521;p18"/>
            <p:cNvSpPr/>
            <p:nvPr/>
          </p:nvSpPr>
          <p:spPr>
            <a:xfrm>
              <a:off x="8233896" y="623835"/>
              <a:ext cx="393747" cy="236732"/>
            </a:xfrm>
            <a:custGeom>
              <a:rect b="b" l="l" r="r" t="t"/>
              <a:pathLst>
                <a:path extrusionOk="0" h="7145" w="11884">
                  <a:moveTo>
                    <a:pt x="1" y="0"/>
                  </a:moveTo>
                  <a:lnTo>
                    <a:pt x="1" y="7144"/>
                  </a:lnTo>
                  <a:lnTo>
                    <a:pt x="11883" y="7144"/>
                  </a:lnTo>
                  <a:lnTo>
                    <a:pt x="1188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22" name="Google Shape;1522;p18"/>
            <p:cNvSpPr/>
            <p:nvPr/>
          </p:nvSpPr>
          <p:spPr>
            <a:xfrm>
              <a:off x="8233896" y="701528"/>
              <a:ext cx="393747" cy="159798"/>
            </a:xfrm>
            <a:custGeom>
              <a:rect b="b" l="l" r="r" t="t"/>
              <a:pathLst>
                <a:path extrusionOk="0" h="4823" w="11884">
                  <a:moveTo>
                    <a:pt x="1" y="1"/>
                  </a:moveTo>
                  <a:lnTo>
                    <a:pt x="1" y="4823"/>
                  </a:lnTo>
                  <a:lnTo>
                    <a:pt x="11883" y="4823"/>
                  </a:lnTo>
                  <a:lnTo>
                    <a:pt x="11883"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23" name="Google Shape;1523;p18"/>
            <p:cNvSpPr/>
            <p:nvPr/>
          </p:nvSpPr>
          <p:spPr>
            <a:xfrm>
              <a:off x="8115550" y="623835"/>
              <a:ext cx="236732" cy="236732"/>
            </a:xfrm>
            <a:custGeom>
              <a:rect b="b" l="l" r="r" t="t"/>
              <a:pathLst>
                <a:path extrusionOk="0" h="7145" w="7145">
                  <a:moveTo>
                    <a:pt x="3573" y="0"/>
                  </a:moveTo>
                  <a:cubicBezTo>
                    <a:pt x="1608" y="0"/>
                    <a:pt x="1" y="1596"/>
                    <a:pt x="1" y="3572"/>
                  </a:cubicBezTo>
                  <a:cubicBezTo>
                    <a:pt x="1" y="5537"/>
                    <a:pt x="1608" y="7144"/>
                    <a:pt x="3573" y="7144"/>
                  </a:cubicBezTo>
                  <a:cubicBezTo>
                    <a:pt x="5549" y="7144"/>
                    <a:pt x="7145" y="5537"/>
                    <a:pt x="7145" y="3572"/>
                  </a:cubicBezTo>
                  <a:cubicBezTo>
                    <a:pt x="7145" y="1596"/>
                    <a:pt x="5549" y="0"/>
                    <a:pt x="3573"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24" name="Google Shape;1524;p18"/>
            <p:cNvSpPr/>
            <p:nvPr/>
          </p:nvSpPr>
          <p:spPr>
            <a:xfrm>
              <a:off x="8509251" y="623835"/>
              <a:ext cx="236699" cy="236732"/>
            </a:xfrm>
            <a:custGeom>
              <a:rect b="b" l="l" r="r" t="t"/>
              <a:pathLst>
                <a:path extrusionOk="0" h="7145" w="7144">
                  <a:moveTo>
                    <a:pt x="3572" y="0"/>
                  </a:moveTo>
                  <a:cubicBezTo>
                    <a:pt x="1596" y="0"/>
                    <a:pt x="0" y="1596"/>
                    <a:pt x="0" y="3572"/>
                  </a:cubicBezTo>
                  <a:cubicBezTo>
                    <a:pt x="0" y="5537"/>
                    <a:pt x="1596" y="7144"/>
                    <a:pt x="3572" y="7144"/>
                  </a:cubicBezTo>
                  <a:cubicBezTo>
                    <a:pt x="5549" y="7144"/>
                    <a:pt x="7144" y="5537"/>
                    <a:pt x="7144" y="3572"/>
                  </a:cubicBezTo>
                  <a:cubicBezTo>
                    <a:pt x="7144" y="1596"/>
                    <a:pt x="5549" y="0"/>
                    <a:pt x="3572"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25" name="Google Shape;1525;p18"/>
            <p:cNvSpPr/>
            <p:nvPr/>
          </p:nvSpPr>
          <p:spPr>
            <a:xfrm>
              <a:off x="8111210" y="623835"/>
              <a:ext cx="638331" cy="243822"/>
            </a:xfrm>
            <a:custGeom>
              <a:rect b="b" l="l" r="r" t="t"/>
              <a:pathLst>
                <a:path extrusionOk="0" fill="none" h="7359" w="19266">
                  <a:moveTo>
                    <a:pt x="15360" y="5549"/>
                  </a:moveTo>
                  <a:cubicBezTo>
                    <a:pt x="17205" y="5573"/>
                    <a:pt x="17503" y="2977"/>
                    <a:pt x="15681" y="2405"/>
                  </a:cubicBezTo>
                  <a:cubicBezTo>
                    <a:pt x="14610" y="2084"/>
                    <a:pt x="13455" y="2572"/>
                    <a:pt x="13086" y="3572"/>
                  </a:cubicBezTo>
                  <a:cubicBezTo>
                    <a:pt x="12788" y="4370"/>
                    <a:pt x="12967" y="5501"/>
                    <a:pt x="13502" y="6168"/>
                  </a:cubicBezTo>
                  <a:cubicBezTo>
                    <a:pt x="14312" y="7180"/>
                    <a:pt x="15717" y="7358"/>
                    <a:pt x="16931" y="6870"/>
                  </a:cubicBezTo>
                  <a:cubicBezTo>
                    <a:pt x="18134" y="6382"/>
                    <a:pt x="19039" y="5251"/>
                    <a:pt x="19146" y="3953"/>
                  </a:cubicBezTo>
                  <a:cubicBezTo>
                    <a:pt x="19265" y="2382"/>
                    <a:pt x="18396" y="0"/>
                    <a:pt x="15384" y="0"/>
                  </a:cubicBezTo>
                  <a:lnTo>
                    <a:pt x="3894" y="0"/>
                  </a:lnTo>
                  <a:cubicBezTo>
                    <a:pt x="870" y="0"/>
                    <a:pt x="1" y="2382"/>
                    <a:pt x="120" y="3953"/>
                  </a:cubicBezTo>
                  <a:cubicBezTo>
                    <a:pt x="227" y="5251"/>
                    <a:pt x="1132" y="6382"/>
                    <a:pt x="2346" y="6870"/>
                  </a:cubicBezTo>
                  <a:cubicBezTo>
                    <a:pt x="3549" y="7358"/>
                    <a:pt x="4966" y="7180"/>
                    <a:pt x="5763" y="6168"/>
                  </a:cubicBezTo>
                  <a:cubicBezTo>
                    <a:pt x="6299" y="5501"/>
                    <a:pt x="6490" y="4370"/>
                    <a:pt x="6180" y="3572"/>
                  </a:cubicBezTo>
                  <a:cubicBezTo>
                    <a:pt x="5811" y="2572"/>
                    <a:pt x="4668" y="2084"/>
                    <a:pt x="3596" y="2405"/>
                  </a:cubicBezTo>
                  <a:cubicBezTo>
                    <a:pt x="1763" y="2977"/>
                    <a:pt x="2061" y="5561"/>
                    <a:pt x="3906" y="5549"/>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26" name="Google Shape;1526;p18"/>
            <p:cNvSpPr/>
            <p:nvPr/>
          </p:nvSpPr>
          <p:spPr>
            <a:xfrm>
              <a:off x="8339220" y="701528"/>
              <a:ext cx="183455" cy="33"/>
            </a:xfrm>
            <a:custGeom>
              <a:rect b="b" l="l" r="r" t="t"/>
              <a:pathLst>
                <a:path extrusionOk="0" fill="none" h="1" w="5537">
                  <a:moveTo>
                    <a:pt x="1" y="1"/>
                  </a:moveTo>
                  <a:lnTo>
                    <a:pt x="5537"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27" name="Google Shape;1527;p18"/>
            <p:cNvSpPr/>
            <p:nvPr/>
          </p:nvSpPr>
          <p:spPr>
            <a:xfrm>
              <a:off x="8430729" y="703118"/>
              <a:ext cx="33" cy="158208"/>
            </a:xfrm>
            <a:custGeom>
              <a:rect b="b" l="l" r="r" t="t"/>
              <a:pathLst>
                <a:path extrusionOk="0" fill="none" h="4775" w="1">
                  <a:moveTo>
                    <a:pt x="1" y="1"/>
                  </a:moveTo>
                  <a:lnTo>
                    <a:pt x="1" y="4775"/>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28" name="Google Shape;1528;p18"/>
            <p:cNvSpPr/>
            <p:nvPr/>
          </p:nvSpPr>
          <p:spPr>
            <a:xfrm>
              <a:off x="8354991" y="701528"/>
              <a:ext cx="37142" cy="158241"/>
            </a:xfrm>
            <a:custGeom>
              <a:rect b="b" l="l" r="r" t="t"/>
              <a:pathLst>
                <a:path extrusionOk="0" fill="none" h="4776" w="1121">
                  <a:moveTo>
                    <a:pt x="1072" y="1"/>
                  </a:moveTo>
                  <a:cubicBezTo>
                    <a:pt x="1072" y="1"/>
                    <a:pt x="1120" y="2918"/>
                    <a:pt x="1" y="4775"/>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29" name="Google Shape;1529;p18"/>
            <p:cNvSpPr/>
            <p:nvPr/>
          </p:nvSpPr>
          <p:spPr>
            <a:xfrm>
              <a:off x="8470189" y="701528"/>
              <a:ext cx="37108" cy="158241"/>
            </a:xfrm>
            <a:custGeom>
              <a:rect b="b" l="l" r="r" t="t"/>
              <a:pathLst>
                <a:path extrusionOk="0" fill="none" h="4776" w="1120">
                  <a:moveTo>
                    <a:pt x="48" y="1"/>
                  </a:moveTo>
                  <a:cubicBezTo>
                    <a:pt x="48" y="1"/>
                    <a:pt x="0" y="2918"/>
                    <a:pt x="1120" y="4775"/>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30" name="Google Shape;1530;p18"/>
            <p:cNvSpPr/>
            <p:nvPr/>
          </p:nvSpPr>
          <p:spPr>
            <a:xfrm>
              <a:off x="8320302" y="859731"/>
              <a:ext cx="220928" cy="33"/>
            </a:xfrm>
            <a:custGeom>
              <a:rect b="b" l="l" r="r" t="t"/>
              <a:pathLst>
                <a:path extrusionOk="0" fill="none" h="1" w="6668">
                  <a:moveTo>
                    <a:pt x="0" y="0"/>
                  </a:moveTo>
                  <a:lnTo>
                    <a:pt x="6668"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31" name="Google Shape;1531;p18"/>
            <p:cNvSpPr/>
            <p:nvPr/>
          </p:nvSpPr>
          <p:spPr>
            <a:xfrm>
              <a:off x="8140001" y="4648215"/>
              <a:ext cx="582304" cy="161388"/>
            </a:xfrm>
            <a:custGeom>
              <a:rect b="b" l="l" r="r" t="t"/>
              <a:pathLst>
                <a:path extrusionOk="0" h="4871" w="17575">
                  <a:moveTo>
                    <a:pt x="1787" y="1"/>
                  </a:moveTo>
                  <a:cubicBezTo>
                    <a:pt x="799" y="1"/>
                    <a:pt x="1" y="798"/>
                    <a:pt x="1" y="1787"/>
                  </a:cubicBezTo>
                  <a:lnTo>
                    <a:pt x="1" y="3084"/>
                  </a:lnTo>
                  <a:cubicBezTo>
                    <a:pt x="1" y="4073"/>
                    <a:pt x="799" y="4870"/>
                    <a:pt x="1787" y="4870"/>
                  </a:cubicBezTo>
                  <a:lnTo>
                    <a:pt x="15789" y="4870"/>
                  </a:lnTo>
                  <a:cubicBezTo>
                    <a:pt x="16777" y="4870"/>
                    <a:pt x="17575" y="4073"/>
                    <a:pt x="17575" y="3084"/>
                  </a:cubicBezTo>
                  <a:lnTo>
                    <a:pt x="17575" y="1787"/>
                  </a:lnTo>
                  <a:cubicBezTo>
                    <a:pt x="17575" y="798"/>
                    <a:pt x="16777" y="1"/>
                    <a:pt x="1578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32" name="Google Shape;1532;p18"/>
            <p:cNvSpPr/>
            <p:nvPr/>
          </p:nvSpPr>
          <p:spPr>
            <a:xfrm>
              <a:off x="8140001" y="4710171"/>
              <a:ext cx="582304" cy="98635"/>
            </a:xfrm>
            <a:custGeom>
              <a:rect b="b" l="l" r="r" t="t"/>
              <a:pathLst>
                <a:path extrusionOk="0" h="2977" w="17575">
                  <a:moveTo>
                    <a:pt x="1" y="0"/>
                  </a:moveTo>
                  <a:lnTo>
                    <a:pt x="1" y="1191"/>
                  </a:lnTo>
                  <a:cubicBezTo>
                    <a:pt x="1" y="2179"/>
                    <a:pt x="799" y="2977"/>
                    <a:pt x="1787" y="2977"/>
                  </a:cubicBezTo>
                  <a:lnTo>
                    <a:pt x="15789" y="2977"/>
                  </a:lnTo>
                  <a:cubicBezTo>
                    <a:pt x="16765" y="2977"/>
                    <a:pt x="17575" y="2179"/>
                    <a:pt x="17575" y="1191"/>
                  </a:cubicBezTo>
                  <a:lnTo>
                    <a:pt x="17575" y="0"/>
                  </a:lnTo>
                  <a:cubicBezTo>
                    <a:pt x="17575" y="988"/>
                    <a:pt x="16765" y="1786"/>
                    <a:pt x="15789" y="1786"/>
                  </a:cubicBezTo>
                  <a:lnTo>
                    <a:pt x="1787" y="1786"/>
                  </a:lnTo>
                  <a:cubicBezTo>
                    <a:pt x="799" y="1786"/>
                    <a:pt x="1" y="988"/>
                    <a:pt x="1"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33" name="Google Shape;1533;p18"/>
            <p:cNvSpPr/>
            <p:nvPr/>
          </p:nvSpPr>
          <p:spPr>
            <a:xfrm>
              <a:off x="8054025" y="4808770"/>
              <a:ext cx="753102" cy="80512"/>
            </a:xfrm>
            <a:custGeom>
              <a:rect b="b" l="l" r="r" t="t"/>
              <a:pathLst>
                <a:path extrusionOk="0" h="2430" w="22730">
                  <a:moveTo>
                    <a:pt x="1143" y="1"/>
                  </a:moveTo>
                  <a:cubicBezTo>
                    <a:pt x="512" y="1"/>
                    <a:pt x="0" y="513"/>
                    <a:pt x="0" y="1155"/>
                  </a:cubicBezTo>
                  <a:lnTo>
                    <a:pt x="0" y="1286"/>
                  </a:lnTo>
                  <a:cubicBezTo>
                    <a:pt x="0" y="1917"/>
                    <a:pt x="512" y="2429"/>
                    <a:pt x="1143" y="2429"/>
                  </a:cubicBezTo>
                  <a:lnTo>
                    <a:pt x="21586" y="2429"/>
                  </a:lnTo>
                  <a:cubicBezTo>
                    <a:pt x="22217" y="2429"/>
                    <a:pt x="22729" y="1917"/>
                    <a:pt x="22729" y="1286"/>
                  </a:cubicBezTo>
                  <a:lnTo>
                    <a:pt x="22729" y="1155"/>
                  </a:lnTo>
                  <a:cubicBezTo>
                    <a:pt x="22729" y="513"/>
                    <a:pt x="22217" y="1"/>
                    <a:pt x="2158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34" name="Google Shape;1534;p18"/>
            <p:cNvSpPr/>
            <p:nvPr/>
          </p:nvSpPr>
          <p:spPr>
            <a:xfrm>
              <a:off x="8054025" y="4829279"/>
              <a:ext cx="753499" cy="60798"/>
            </a:xfrm>
            <a:custGeom>
              <a:rect b="b" l="l" r="r" t="t"/>
              <a:pathLst>
                <a:path extrusionOk="0" h="1835" w="22742">
                  <a:moveTo>
                    <a:pt x="143" y="1"/>
                  </a:moveTo>
                  <a:cubicBezTo>
                    <a:pt x="48" y="167"/>
                    <a:pt x="0" y="346"/>
                    <a:pt x="0" y="536"/>
                  </a:cubicBezTo>
                  <a:lnTo>
                    <a:pt x="0" y="679"/>
                  </a:lnTo>
                  <a:cubicBezTo>
                    <a:pt x="0" y="1310"/>
                    <a:pt x="512" y="1834"/>
                    <a:pt x="1155" y="1834"/>
                  </a:cubicBezTo>
                  <a:lnTo>
                    <a:pt x="21598" y="1834"/>
                  </a:lnTo>
                  <a:cubicBezTo>
                    <a:pt x="22229" y="1834"/>
                    <a:pt x="22741" y="1322"/>
                    <a:pt x="22741" y="679"/>
                  </a:cubicBezTo>
                  <a:lnTo>
                    <a:pt x="22741" y="536"/>
                  </a:lnTo>
                  <a:cubicBezTo>
                    <a:pt x="22741" y="346"/>
                    <a:pt x="22682" y="167"/>
                    <a:pt x="22610" y="1"/>
                  </a:cubicBezTo>
                  <a:cubicBezTo>
                    <a:pt x="22420" y="358"/>
                    <a:pt x="22051" y="608"/>
                    <a:pt x="21598" y="608"/>
                  </a:cubicBezTo>
                  <a:lnTo>
                    <a:pt x="1155" y="608"/>
                  </a:lnTo>
                  <a:cubicBezTo>
                    <a:pt x="715" y="608"/>
                    <a:pt x="334" y="358"/>
                    <a:pt x="143"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35" name="Google Shape;1535;p18"/>
            <p:cNvSpPr/>
            <p:nvPr/>
          </p:nvSpPr>
          <p:spPr>
            <a:xfrm>
              <a:off x="8183403" y="4569329"/>
              <a:ext cx="495099" cy="78922"/>
            </a:xfrm>
            <a:custGeom>
              <a:rect b="b" l="l" r="r" t="t"/>
              <a:pathLst>
                <a:path extrusionOk="0" h="2382" w="14943">
                  <a:moveTo>
                    <a:pt x="1191" y="1"/>
                  </a:moveTo>
                  <a:cubicBezTo>
                    <a:pt x="536" y="1"/>
                    <a:pt x="1" y="536"/>
                    <a:pt x="1" y="1191"/>
                  </a:cubicBezTo>
                  <a:cubicBezTo>
                    <a:pt x="1" y="1846"/>
                    <a:pt x="536" y="2382"/>
                    <a:pt x="1191" y="2382"/>
                  </a:cubicBezTo>
                  <a:lnTo>
                    <a:pt x="13752" y="2382"/>
                  </a:lnTo>
                  <a:cubicBezTo>
                    <a:pt x="14407" y="2382"/>
                    <a:pt x="14943" y="1846"/>
                    <a:pt x="14943" y="1191"/>
                  </a:cubicBezTo>
                  <a:cubicBezTo>
                    <a:pt x="14943" y="536"/>
                    <a:pt x="14407" y="1"/>
                    <a:pt x="13752"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36" name="Google Shape;1536;p18"/>
            <p:cNvSpPr/>
            <p:nvPr/>
          </p:nvSpPr>
          <p:spPr>
            <a:xfrm>
              <a:off x="8225613" y="4648215"/>
              <a:ext cx="301042" cy="33"/>
            </a:xfrm>
            <a:custGeom>
              <a:rect b="b" l="l" r="r" t="t"/>
              <a:pathLst>
                <a:path extrusionOk="0" fill="none" h="1" w="9086">
                  <a:moveTo>
                    <a:pt x="1" y="1"/>
                  </a:moveTo>
                  <a:lnTo>
                    <a:pt x="9085"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37" name="Google Shape;1537;p18"/>
            <p:cNvSpPr/>
            <p:nvPr/>
          </p:nvSpPr>
          <p:spPr>
            <a:xfrm>
              <a:off x="8217330" y="4592985"/>
              <a:ext cx="34756" cy="34756"/>
            </a:xfrm>
            <a:custGeom>
              <a:rect b="b" l="l" r="r" t="t"/>
              <a:pathLst>
                <a:path extrusionOk="0" h="1049" w="1049">
                  <a:moveTo>
                    <a:pt x="524" y="1"/>
                  </a:moveTo>
                  <a:cubicBezTo>
                    <a:pt x="239" y="1"/>
                    <a:pt x="1" y="239"/>
                    <a:pt x="1" y="525"/>
                  </a:cubicBezTo>
                  <a:cubicBezTo>
                    <a:pt x="1" y="811"/>
                    <a:pt x="239" y="1049"/>
                    <a:pt x="524" y="1049"/>
                  </a:cubicBezTo>
                  <a:cubicBezTo>
                    <a:pt x="810" y="1049"/>
                    <a:pt x="1048" y="811"/>
                    <a:pt x="1048" y="525"/>
                  </a:cubicBezTo>
                  <a:cubicBezTo>
                    <a:pt x="1048" y="239"/>
                    <a:pt x="810"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38" name="Google Shape;1538;p18"/>
            <p:cNvSpPr/>
            <p:nvPr/>
          </p:nvSpPr>
          <p:spPr>
            <a:xfrm>
              <a:off x="8296216" y="4592985"/>
              <a:ext cx="34756" cy="34756"/>
            </a:xfrm>
            <a:custGeom>
              <a:rect b="b" l="l" r="r" t="t"/>
              <a:pathLst>
                <a:path extrusionOk="0" h="1049" w="1049">
                  <a:moveTo>
                    <a:pt x="525" y="1"/>
                  </a:moveTo>
                  <a:cubicBezTo>
                    <a:pt x="239" y="1"/>
                    <a:pt x="1" y="239"/>
                    <a:pt x="1" y="525"/>
                  </a:cubicBezTo>
                  <a:cubicBezTo>
                    <a:pt x="1" y="811"/>
                    <a:pt x="239" y="1049"/>
                    <a:pt x="525" y="1049"/>
                  </a:cubicBezTo>
                  <a:cubicBezTo>
                    <a:pt x="810" y="1049"/>
                    <a:pt x="1049" y="811"/>
                    <a:pt x="1049" y="525"/>
                  </a:cubicBezTo>
                  <a:cubicBezTo>
                    <a:pt x="1049" y="239"/>
                    <a:pt x="810" y="1"/>
                    <a:pt x="52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39" name="Google Shape;1539;p18"/>
            <p:cNvSpPr/>
            <p:nvPr/>
          </p:nvSpPr>
          <p:spPr>
            <a:xfrm>
              <a:off x="8374737" y="4592985"/>
              <a:ext cx="34325" cy="34756"/>
            </a:xfrm>
            <a:custGeom>
              <a:rect b="b" l="l" r="r" t="t"/>
              <a:pathLst>
                <a:path extrusionOk="0" h="1049" w="1036">
                  <a:moveTo>
                    <a:pt x="524" y="1"/>
                  </a:moveTo>
                  <a:cubicBezTo>
                    <a:pt x="238" y="1"/>
                    <a:pt x="0" y="239"/>
                    <a:pt x="0" y="525"/>
                  </a:cubicBezTo>
                  <a:cubicBezTo>
                    <a:pt x="0" y="811"/>
                    <a:pt x="238" y="1049"/>
                    <a:pt x="524" y="1049"/>
                  </a:cubicBezTo>
                  <a:cubicBezTo>
                    <a:pt x="798" y="1049"/>
                    <a:pt x="1036" y="811"/>
                    <a:pt x="1036" y="525"/>
                  </a:cubicBezTo>
                  <a:cubicBezTo>
                    <a:pt x="1036" y="239"/>
                    <a:pt x="798"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40" name="Google Shape;1540;p18"/>
            <p:cNvSpPr/>
            <p:nvPr/>
          </p:nvSpPr>
          <p:spPr>
            <a:xfrm>
              <a:off x="8453226" y="4592985"/>
              <a:ext cx="34358" cy="34756"/>
            </a:xfrm>
            <a:custGeom>
              <a:rect b="b" l="l" r="r" t="t"/>
              <a:pathLst>
                <a:path extrusionOk="0" h="1049" w="1037">
                  <a:moveTo>
                    <a:pt x="512" y="1"/>
                  </a:moveTo>
                  <a:cubicBezTo>
                    <a:pt x="239" y="1"/>
                    <a:pt x="1" y="239"/>
                    <a:pt x="1" y="525"/>
                  </a:cubicBezTo>
                  <a:cubicBezTo>
                    <a:pt x="1" y="811"/>
                    <a:pt x="239" y="1049"/>
                    <a:pt x="512" y="1049"/>
                  </a:cubicBezTo>
                  <a:cubicBezTo>
                    <a:pt x="798" y="1049"/>
                    <a:pt x="1036" y="811"/>
                    <a:pt x="1036" y="525"/>
                  </a:cubicBezTo>
                  <a:cubicBezTo>
                    <a:pt x="1036" y="239"/>
                    <a:pt x="798" y="1"/>
                    <a:pt x="512"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41" name="Google Shape;1541;p18"/>
            <p:cNvSpPr/>
            <p:nvPr/>
          </p:nvSpPr>
          <p:spPr>
            <a:xfrm>
              <a:off x="8531316" y="4592985"/>
              <a:ext cx="34756" cy="34756"/>
            </a:xfrm>
            <a:custGeom>
              <a:rect b="b" l="l" r="r" t="t"/>
              <a:pathLst>
                <a:path extrusionOk="0" h="1049" w="1049">
                  <a:moveTo>
                    <a:pt x="525" y="1"/>
                  </a:moveTo>
                  <a:cubicBezTo>
                    <a:pt x="239" y="1"/>
                    <a:pt x="1" y="239"/>
                    <a:pt x="1" y="525"/>
                  </a:cubicBezTo>
                  <a:cubicBezTo>
                    <a:pt x="1" y="811"/>
                    <a:pt x="239" y="1049"/>
                    <a:pt x="525" y="1049"/>
                  </a:cubicBezTo>
                  <a:cubicBezTo>
                    <a:pt x="811" y="1049"/>
                    <a:pt x="1049" y="811"/>
                    <a:pt x="1049" y="525"/>
                  </a:cubicBezTo>
                  <a:cubicBezTo>
                    <a:pt x="1049" y="239"/>
                    <a:pt x="811" y="1"/>
                    <a:pt x="52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42" name="Google Shape;1542;p18"/>
            <p:cNvSpPr/>
            <p:nvPr/>
          </p:nvSpPr>
          <p:spPr>
            <a:xfrm>
              <a:off x="8609838" y="4592985"/>
              <a:ext cx="34756" cy="34756"/>
            </a:xfrm>
            <a:custGeom>
              <a:rect b="b" l="l" r="r" t="t"/>
              <a:pathLst>
                <a:path extrusionOk="0" h="1049" w="1049">
                  <a:moveTo>
                    <a:pt x="524" y="1"/>
                  </a:moveTo>
                  <a:cubicBezTo>
                    <a:pt x="238" y="1"/>
                    <a:pt x="0" y="239"/>
                    <a:pt x="0" y="525"/>
                  </a:cubicBezTo>
                  <a:cubicBezTo>
                    <a:pt x="0" y="811"/>
                    <a:pt x="238" y="1049"/>
                    <a:pt x="524" y="1049"/>
                  </a:cubicBezTo>
                  <a:cubicBezTo>
                    <a:pt x="810" y="1049"/>
                    <a:pt x="1048" y="811"/>
                    <a:pt x="1048" y="525"/>
                  </a:cubicBezTo>
                  <a:cubicBezTo>
                    <a:pt x="1048" y="239"/>
                    <a:pt x="810"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43" name="Google Shape;1543;p18"/>
            <p:cNvSpPr/>
            <p:nvPr/>
          </p:nvSpPr>
          <p:spPr>
            <a:xfrm>
              <a:off x="8198776" y="4808770"/>
              <a:ext cx="395337" cy="33"/>
            </a:xfrm>
            <a:custGeom>
              <a:rect b="b" l="l" r="r" t="t"/>
              <a:pathLst>
                <a:path extrusionOk="0" fill="none" h="1" w="11932">
                  <a:moveTo>
                    <a:pt x="1" y="1"/>
                  </a:moveTo>
                  <a:lnTo>
                    <a:pt x="11931"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44" name="Google Shape;1544;p18"/>
            <p:cNvSpPr/>
            <p:nvPr/>
          </p:nvSpPr>
          <p:spPr>
            <a:xfrm>
              <a:off x="8223658" y="4272703"/>
              <a:ext cx="414223" cy="296668"/>
            </a:xfrm>
            <a:custGeom>
              <a:rect b="b" l="l" r="r" t="t"/>
              <a:pathLst>
                <a:path extrusionOk="0" h="8954" w="12502">
                  <a:moveTo>
                    <a:pt x="691" y="0"/>
                  </a:moveTo>
                  <a:lnTo>
                    <a:pt x="0" y="8954"/>
                  </a:lnTo>
                  <a:lnTo>
                    <a:pt x="12502" y="8954"/>
                  </a:lnTo>
                  <a:lnTo>
                    <a:pt x="1182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45" name="Google Shape;1545;p18"/>
            <p:cNvSpPr/>
            <p:nvPr/>
          </p:nvSpPr>
          <p:spPr>
            <a:xfrm>
              <a:off x="8223658" y="4551173"/>
              <a:ext cx="414223" cy="18190"/>
            </a:xfrm>
            <a:custGeom>
              <a:rect b="b" l="l" r="r" t="t"/>
              <a:pathLst>
                <a:path extrusionOk="0" h="549" w="12502">
                  <a:moveTo>
                    <a:pt x="83" y="1"/>
                  </a:moveTo>
                  <a:lnTo>
                    <a:pt x="0" y="549"/>
                  </a:lnTo>
                  <a:lnTo>
                    <a:pt x="12502" y="549"/>
                  </a:lnTo>
                  <a:lnTo>
                    <a:pt x="12442"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46" name="Google Shape;1546;p18"/>
            <p:cNvSpPr/>
            <p:nvPr/>
          </p:nvSpPr>
          <p:spPr>
            <a:xfrm>
              <a:off x="8536452" y="4272703"/>
              <a:ext cx="65536" cy="273409"/>
            </a:xfrm>
            <a:custGeom>
              <a:rect b="b" l="l" r="r" t="t"/>
              <a:pathLst>
                <a:path extrusionOk="0" h="8252" w="1978">
                  <a:moveTo>
                    <a:pt x="1" y="0"/>
                  </a:moveTo>
                  <a:lnTo>
                    <a:pt x="298" y="7513"/>
                  </a:lnTo>
                  <a:cubicBezTo>
                    <a:pt x="346" y="7918"/>
                    <a:pt x="727" y="8251"/>
                    <a:pt x="1191" y="8251"/>
                  </a:cubicBezTo>
                  <a:cubicBezTo>
                    <a:pt x="1656" y="8251"/>
                    <a:pt x="1977" y="7918"/>
                    <a:pt x="1930" y="7513"/>
                  </a:cubicBezTo>
                  <a:lnTo>
                    <a:pt x="1501"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47" name="Google Shape;1547;p18"/>
            <p:cNvSpPr/>
            <p:nvPr/>
          </p:nvSpPr>
          <p:spPr>
            <a:xfrm>
              <a:off x="8449681" y="4272703"/>
              <a:ext cx="56060" cy="273409"/>
            </a:xfrm>
            <a:custGeom>
              <a:rect b="b" l="l" r="r" t="t"/>
              <a:pathLst>
                <a:path extrusionOk="0" h="8252" w="1692">
                  <a:moveTo>
                    <a:pt x="0" y="0"/>
                  </a:moveTo>
                  <a:lnTo>
                    <a:pt x="60" y="7513"/>
                  </a:lnTo>
                  <a:cubicBezTo>
                    <a:pt x="60" y="7918"/>
                    <a:pt x="429" y="8251"/>
                    <a:pt x="893" y="8251"/>
                  </a:cubicBezTo>
                  <a:cubicBezTo>
                    <a:pt x="1358" y="8251"/>
                    <a:pt x="1691" y="7918"/>
                    <a:pt x="1679" y="7513"/>
                  </a:cubicBezTo>
                  <a:lnTo>
                    <a:pt x="1489"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48" name="Google Shape;1548;p18"/>
            <p:cNvSpPr/>
            <p:nvPr/>
          </p:nvSpPr>
          <p:spPr>
            <a:xfrm>
              <a:off x="8355388" y="4272703"/>
              <a:ext cx="56458" cy="273409"/>
            </a:xfrm>
            <a:custGeom>
              <a:rect b="b" l="l" r="r" t="t"/>
              <a:pathLst>
                <a:path extrusionOk="0" h="8252" w="1704">
                  <a:moveTo>
                    <a:pt x="215" y="0"/>
                  </a:moveTo>
                  <a:lnTo>
                    <a:pt x="36" y="7513"/>
                  </a:lnTo>
                  <a:cubicBezTo>
                    <a:pt x="1" y="7918"/>
                    <a:pt x="358" y="8251"/>
                    <a:pt x="822" y="8251"/>
                  </a:cubicBezTo>
                  <a:cubicBezTo>
                    <a:pt x="1287" y="8251"/>
                    <a:pt x="1656" y="7918"/>
                    <a:pt x="1656" y="7513"/>
                  </a:cubicBezTo>
                  <a:lnTo>
                    <a:pt x="1703"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49" name="Google Shape;1549;p18"/>
            <p:cNvSpPr/>
            <p:nvPr/>
          </p:nvSpPr>
          <p:spPr>
            <a:xfrm>
              <a:off x="8259937" y="4272703"/>
              <a:ext cx="64343" cy="273409"/>
            </a:xfrm>
            <a:custGeom>
              <a:rect b="b" l="l" r="r" t="t"/>
              <a:pathLst>
                <a:path extrusionOk="0" h="8252" w="1942">
                  <a:moveTo>
                    <a:pt x="453" y="0"/>
                  </a:moveTo>
                  <a:lnTo>
                    <a:pt x="36" y="7513"/>
                  </a:lnTo>
                  <a:cubicBezTo>
                    <a:pt x="0" y="7918"/>
                    <a:pt x="322" y="8251"/>
                    <a:pt x="786" y="8251"/>
                  </a:cubicBezTo>
                  <a:cubicBezTo>
                    <a:pt x="1227" y="8251"/>
                    <a:pt x="1632" y="7918"/>
                    <a:pt x="1667" y="7513"/>
                  </a:cubicBezTo>
                  <a:lnTo>
                    <a:pt x="1941"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50" name="Google Shape;1550;p18"/>
            <p:cNvSpPr/>
            <p:nvPr/>
          </p:nvSpPr>
          <p:spPr>
            <a:xfrm>
              <a:off x="8223658" y="4569329"/>
              <a:ext cx="414223" cy="33"/>
            </a:xfrm>
            <a:custGeom>
              <a:rect b="b" l="l" r="r" t="t"/>
              <a:pathLst>
                <a:path extrusionOk="0" fill="none" h="1" w="12502">
                  <a:moveTo>
                    <a:pt x="12502" y="1"/>
                  </a:moveTo>
                  <a:lnTo>
                    <a:pt x="0"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51" name="Google Shape;1551;p18"/>
            <p:cNvSpPr/>
            <p:nvPr/>
          </p:nvSpPr>
          <p:spPr>
            <a:xfrm>
              <a:off x="8211035" y="4220223"/>
              <a:ext cx="439867" cy="70241"/>
            </a:xfrm>
            <a:custGeom>
              <a:rect b="b" l="l" r="r" t="t"/>
              <a:pathLst>
                <a:path extrusionOk="0" h="2120" w="13276">
                  <a:moveTo>
                    <a:pt x="1060" y="0"/>
                  </a:moveTo>
                  <a:cubicBezTo>
                    <a:pt x="476" y="0"/>
                    <a:pt x="0" y="477"/>
                    <a:pt x="0" y="1060"/>
                  </a:cubicBezTo>
                  <a:cubicBezTo>
                    <a:pt x="0" y="1644"/>
                    <a:pt x="476" y="2120"/>
                    <a:pt x="1060" y="2120"/>
                  </a:cubicBezTo>
                  <a:lnTo>
                    <a:pt x="12216" y="2120"/>
                  </a:lnTo>
                  <a:cubicBezTo>
                    <a:pt x="12799" y="2120"/>
                    <a:pt x="13276" y="1644"/>
                    <a:pt x="13276" y="1060"/>
                  </a:cubicBezTo>
                  <a:cubicBezTo>
                    <a:pt x="13276" y="477"/>
                    <a:pt x="12799" y="0"/>
                    <a:pt x="12216"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52" name="Google Shape;1552;p18"/>
            <p:cNvSpPr/>
            <p:nvPr/>
          </p:nvSpPr>
          <p:spPr>
            <a:xfrm>
              <a:off x="8248904" y="4290429"/>
              <a:ext cx="266683" cy="33"/>
            </a:xfrm>
            <a:custGeom>
              <a:rect b="b" l="l" r="r" t="t"/>
              <a:pathLst>
                <a:path extrusionOk="0" fill="none" h="1" w="8049">
                  <a:moveTo>
                    <a:pt x="0" y="1"/>
                  </a:moveTo>
                  <a:lnTo>
                    <a:pt x="8049"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53" name="Google Shape;1553;p18"/>
            <p:cNvSpPr/>
            <p:nvPr/>
          </p:nvSpPr>
          <p:spPr>
            <a:xfrm>
              <a:off x="8241383" y="4241526"/>
              <a:ext cx="30813" cy="30416"/>
            </a:xfrm>
            <a:custGeom>
              <a:rect b="b" l="l" r="r" t="t"/>
              <a:pathLst>
                <a:path extrusionOk="0" h="918" w="930">
                  <a:moveTo>
                    <a:pt x="465" y="0"/>
                  </a:moveTo>
                  <a:cubicBezTo>
                    <a:pt x="215" y="0"/>
                    <a:pt x="1" y="203"/>
                    <a:pt x="1" y="465"/>
                  </a:cubicBezTo>
                  <a:cubicBezTo>
                    <a:pt x="1" y="715"/>
                    <a:pt x="215" y="917"/>
                    <a:pt x="465" y="917"/>
                  </a:cubicBezTo>
                  <a:cubicBezTo>
                    <a:pt x="715" y="917"/>
                    <a:pt x="930" y="715"/>
                    <a:pt x="930" y="465"/>
                  </a:cubicBezTo>
                  <a:cubicBezTo>
                    <a:pt x="930"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54" name="Google Shape;1554;p18"/>
            <p:cNvSpPr/>
            <p:nvPr/>
          </p:nvSpPr>
          <p:spPr>
            <a:xfrm>
              <a:off x="8311224" y="4241526"/>
              <a:ext cx="30416" cy="30416"/>
            </a:xfrm>
            <a:custGeom>
              <a:rect b="b" l="l" r="r" t="t"/>
              <a:pathLst>
                <a:path extrusionOk="0" h="918" w="918">
                  <a:moveTo>
                    <a:pt x="453" y="0"/>
                  </a:moveTo>
                  <a:cubicBezTo>
                    <a:pt x="203" y="0"/>
                    <a:pt x="0" y="203"/>
                    <a:pt x="0" y="453"/>
                  </a:cubicBezTo>
                  <a:cubicBezTo>
                    <a:pt x="0" y="715"/>
                    <a:pt x="203" y="917"/>
                    <a:pt x="453" y="917"/>
                  </a:cubicBezTo>
                  <a:cubicBezTo>
                    <a:pt x="715" y="917"/>
                    <a:pt x="917" y="715"/>
                    <a:pt x="917" y="453"/>
                  </a:cubicBezTo>
                  <a:cubicBezTo>
                    <a:pt x="917" y="203"/>
                    <a:pt x="715" y="0"/>
                    <a:pt x="453"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55" name="Google Shape;1555;p18"/>
            <p:cNvSpPr/>
            <p:nvPr/>
          </p:nvSpPr>
          <p:spPr>
            <a:xfrm>
              <a:off x="8380635" y="4241526"/>
              <a:ext cx="30416" cy="30416"/>
            </a:xfrm>
            <a:custGeom>
              <a:rect b="b" l="l" r="r" t="t"/>
              <a:pathLst>
                <a:path extrusionOk="0" h="918" w="918">
                  <a:moveTo>
                    <a:pt x="465" y="0"/>
                  </a:moveTo>
                  <a:cubicBezTo>
                    <a:pt x="203" y="0"/>
                    <a:pt x="1" y="203"/>
                    <a:pt x="1" y="453"/>
                  </a:cubicBezTo>
                  <a:cubicBezTo>
                    <a:pt x="1" y="715"/>
                    <a:pt x="203" y="917"/>
                    <a:pt x="465" y="917"/>
                  </a:cubicBezTo>
                  <a:cubicBezTo>
                    <a:pt x="715" y="917"/>
                    <a:pt x="918" y="715"/>
                    <a:pt x="918" y="453"/>
                  </a:cubicBezTo>
                  <a:cubicBezTo>
                    <a:pt x="918"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56" name="Google Shape;1556;p18"/>
            <p:cNvSpPr/>
            <p:nvPr/>
          </p:nvSpPr>
          <p:spPr>
            <a:xfrm>
              <a:off x="8450476" y="4241526"/>
              <a:ext cx="30780" cy="30416"/>
            </a:xfrm>
            <a:custGeom>
              <a:rect b="b" l="l" r="r" t="t"/>
              <a:pathLst>
                <a:path extrusionOk="0" h="918" w="929">
                  <a:moveTo>
                    <a:pt x="465" y="0"/>
                  </a:moveTo>
                  <a:cubicBezTo>
                    <a:pt x="214" y="0"/>
                    <a:pt x="0" y="203"/>
                    <a:pt x="0" y="465"/>
                  </a:cubicBezTo>
                  <a:cubicBezTo>
                    <a:pt x="0" y="715"/>
                    <a:pt x="214" y="917"/>
                    <a:pt x="465" y="917"/>
                  </a:cubicBezTo>
                  <a:cubicBezTo>
                    <a:pt x="715" y="917"/>
                    <a:pt x="929" y="715"/>
                    <a:pt x="929" y="465"/>
                  </a:cubicBezTo>
                  <a:cubicBezTo>
                    <a:pt x="929"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57" name="Google Shape;1557;p18"/>
            <p:cNvSpPr/>
            <p:nvPr/>
          </p:nvSpPr>
          <p:spPr>
            <a:xfrm>
              <a:off x="8520681" y="4241526"/>
              <a:ext cx="30416" cy="30416"/>
            </a:xfrm>
            <a:custGeom>
              <a:rect b="b" l="l" r="r" t="t"/>
              <a:pathLst>
                <a:path extrusionOk="0" h="918" w="918">
                  <a:moveTo>
                    <a:pt x="465" y="0"/>
                  </a:moveTo>
                  <a:cubicBezTo>
                    <a:pt x="203" y="0"/>
                    <a:pt x="0" y="203"/>
                    <a:pt x="0" y="465"/>
                  </a:cubicBezTo>
                  <a:cubicBezTo>
                    <a:pt x="0" y="715"/>
                    <a:pt x="203" y="917"/>
                    <a:pt x="465" y="917"/>
                  </a:cubicBezTo>
                  <a:cubicBezTo>
                    <a:pt x="715" y="917"/>
                    <a:pt x="917" y="715"/>
                    <a:pt x="917" y="465"/>
                  </a:cubicBezTo>
                  <a:cubicBezTo>
                    <a:pt x="917"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58" name="Google Shape;1558;p18"/>
            <p:cNvSpPr/>
            <p:nvPr/>
          </p:nvSpPr>
          <p:spPr>
            <a:xfrm>
              <a:off x="8590092" y="4241526"/>
              <a:ext cx="30813" cy="30416"/>
            </a:xfrm>
            <a:custGeom>
              <a:rect b="b" l="l" r="r" t="t"/>
              <a:pathLst>
                <a:path extrusionOk="0" h="918" w="930">
                  <a:moveTo>
                    <a:pt x="465" y="0"/>
                  </a:moveTo>
                  <a:cubicBezTo>
                    <a:pt x="203" y="0"/>
                    <a:pt x="1" y="203"/>
                    <a:pt x="1" y="453"/>
                  </a:cubicBezTo>
                  <a:cubicBezTo>
                    <a:pt x="1" y="715"/>
                    <a:pt x="203" y="917"/>
                    <a:pt x="465" y="917"/>
                  </a:cubicBezTo>
                  <a:cubicBezTo>
                    <a:pt x="715" y="917"/>
                    <a:pt x="930" y="715"/>
                    <a:pt x="930" y="453"/>
                  </a:cubicBezTo>
                  <a:cubicBezTo>
                    <a:pt x="930"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umbers and text">
  <p:cSld name="BLANK_1_1_1_1_1_1">
    <p:spTree>
      <p:nvGrpSpPr>
        <p:cNvPr id="1559" name="Shape 1559"/>
        <p:cNvGrpSpPr/>
        <p:nvPr/>
      </p:nvGrpSpPr>
      <p:grpSpPr>
        <a:xfrm>
          <a:off x="0" y="0"/>
          <a:ext cx="0" cy="0"/>
          <a:chOff x="0" y="0"/>
          <a:chExt cx="0" cy="0"/>
        </a:xfrm>
      </p:grpSpPr>
      <p:sp>
        <p:nvSpPr>
          <p:cNvPr id="1560" name="Google Shape;1560;p19"/>
          <p:cNvSpPr txBox="1"/>
          <p:nvPr>
            <p:ph hasCustomPrompt="1" type="title"/>
          </p:nvPr>
        </p:nvSpPr>
        <p:spPr>
          <a:xfrm>
            <a:off x="2721150" y="1168100"/>
            <a:ext cx="3701700" cy="754800"/>
          </a:xfrm>
          <a:prstGeom prst="rect">
            <a:avLst/>
          </a:prstGeom>
          <a:noFill/>
        </p:spPr>
        <p:txBody>
          <a:bodyPr anchorCtr="0" anchor="t" bIns="91425" lIns="91425" spcFirstLastPara="1" rIns="91425" wrap="square" tIns="91425">
            <a:noAutofit/>
          </a:bodyPr>
          <a:lstStyle>
            <a:lvl1pPr lvl="0" rtl="0" algn="ctr">
              <a:spcBef>
                <a:spcPts val="0"/>
              </a:spcBef>
              <a:spcAft>
                <a:spcPts val="0"/>
              </a:spcAft>
              <a:buSzPts val="6200"/>
              <a:buNone/>
              <a:defRPr sz="5000"/>
            </a:lvl1pPr>
            <a:lvl2pPr lvl="1" rtl="0" algn="ctr">
              <a:spcBef>
                <a:spcPts val="0"/>
              </a:spcBef>
              <a:spcAft>
                <a:spcPts val="0"/>
              </a:spcAft>
              <a:buSzPts val="6200"/>
              <a:buNone/>
              <a:defRPr sz="6200"/>
            </a:lvl2pPr>
            <a:lvl3pPr lvl="2" rtl="0" algn="ctr">
              <a:spcBef>
                <a:spcPts val="0"/>
              </a:spcBef>
              <a:spcAft>
                <a:spcPts val="0"/>
              </a:spcAft>
              <a:buSzPts val="6200"/>
              <a:buNone/>
              <a:defRPr sz="6200"/>
            </a:lvl3pPr>
            <a:lvl4pPr lvl="3" rtl="0" algn="ctr">
              <a:spcBef>
                <a:spcPts val="0"/>
              </a:spcBef>
              <a:spcAft>
                <a:spcPts val="0"/>
              </a:spcAft>
              <a:buSzPts val="6200"/>
              <a:buNone/>
              <a:defRPr sz="6200"/>
            </a:lvl4pPr>
            <a:lvl5pPr lvl="4" rtl="0" algn="ctr">
              <a:spcBef>
                <a:spcPts val="0"/>
              </a:spcBef>
              <a:spcAft>
                <a:spcPts val="0"/>
              </a:spcAft>
              <a:buSzPts val="6200"/>
              <a:buNone/>
              <a:defRPr sz="6200"/>
            </a:lvl5pPr>
            <a:lvl6pPr lvl="5" rtl="0" algn="ctr">
              <a:spcBef>
                <a:spcPts val="0"/>
              </a:spcBef>
              <a:spcAft>
                <a:spcPts val="0"/>
              </a:spcAft>
              <a:buSzPts val="6200"/>
              <a:buNone/>
              <a:defRPr sz="6200"/>
            </a:lvl6pPr>
            <a:lvl7pPr lvl="6" rtl="0" algn="ctr">
              <a:spcBef>
                <a:spcPts val="0"/>
              </a:spcBef>
              <a:spcAft>
                <a:spcPts val="0"/>
              </a:spcAft>
              <a:buSzPts val="6200"/>
              <a:buNone/>
              <a:defRPr sz="6200"/>
            </a:lvl7pPr>
            <a:lvl8pPr lvl="7" rtl="0" algn="ctr">
              <a:spcBef>
                <a:spcPts val="0"/>
              </a:spcBef>
              <a:spcAft>
                <a:spcPts val="0"/>
              </a:spcAft>
              <a:buSzPts val="6200"/>
              <a:buNone/>
              <a:defRPr sz="6200"/>
            </a:lvl8pPr>
            <a:lvl9pPr lvl="8" rtl="0" algn="ctr">
              <a:spcBef>
                <a:spcPts val="0"/>
              </a:spcBef>
              <a:spcAft>
                <a:spcPts val="0"/>
              </a:spcAft>
              <a:buSzPts val="6200"/>
              <a:buNone/>
              <a:defRPr sz="6200"/>
            </a:lvl9pPr>
          </a:lstStyle>
          <a:p>
            <a:r>
              <a:t>xx%</a:t>
            </a:r>
          </a:p>
        </p:txBody>
      </p:sp>
      <p:sp>
        <p:nvSpPr>
          <p:cNvPr id="1561" name="Google Shape;1561;p19"/>
          <p:cNvSpPr txBox="1"/>
          <p:nvPr>
            <p:ph idx="1" type="subTitle"/>
          </p:nvPr>
        </p:nvSpPr>
        <p:spPr>
          <a:xfrm>
            <a:off x="2721150" y="2075382"/>
            <a:ext cx="3701700" cy="309300"/>
          </a:xfrm>
          <a:prstGeom prst="rect">
            <a:avLst/>
          </a:prstGeom>
          <a:ln>
            <a:noFill/>
          </a:ln>
        </p:spPr>
        <p:txBody>
          <a:bodyPr anchorCtr="0" anchor="b" bIns="91425" lIns="91425" spcFirstLastPara="1" rIns="91425" wrap="square" tIns="91425">
            <a:noAutofit/>
          </a:bodyPr>
          <a:lstStyle>
            <a:lvl1pPr lvl="0" rtl="0" algn="ctr">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1562" name="Google Shape;1562;p19"/>
          <p:cNvSpPr txBox="1"/>
          <p:nvPr>
            <p:ph hasCustomPrompt="1" idx="2" type="title"/>
          </p:nvPr>
        </p:nvSpPr>
        <p:spPr>
          <a:xfrm>
            <a:off x="2721150" y="2758894"/>
            <a:ext cx="3701700" cy="754800"/>
          </a:xfrm>
          <a:prstGeom prst="rect">
            <a:avLst/>
          </a:prstGeom>
          <a:noFill/>
        </p:spPr>
        <p:txBody>
          <a:bodyPr anchorCtr="0" anchor="t" bIns="91425" lIns="91425" spcFirstLastPara="1" rIns="91425" wrap="square" tIns="91425">
            <a:noAutofit/>
          </a:bodyPr>
          <a:lstStyle>
            <a:lvl1pPr lvl="0" rtl="0" algn="ctr">
              <a:spcBef>
                <a:spcPts val="0"/>
              </a:spcBef>
              <a:spcAft>
                <a:spcPts val="0"/>
              </a:spcAft>
              <a:buSzPts val="6200"/>
              <a:buNone/>
              <a:defRPr sz="5000"/>
            </a:lvl1pPr>
            <a:lvl2pPr lvl="1" rtl="0" algn="ctr">
              <a:spcBef>
                <a:spcPts val="0"/>
              </a:spcBef>
              <a:spcAft>
                <a:spcPts val="0"/>
              </a:spcAft>
              <a:buSzPts val="6200"/>
              <a:buNone/>
              <a:defRPr sz="6200"/>
            </a:lvl2pPr>
            <a:lvl3pPr lvl="2" rtl="0" algn="ctr">
              <a:spcBef>
                <a:spcPts val="0"/>
              </a:spcBef>
              <a:spcAft>
                <a:spcPts val="0"/>
              </a:spcAft>
              <a:buSzPts val="6200"/>
              <a:buNone/>
              <a:defRPr sz="6200"/>
            </a:lvl3pPr>
            <a:lvl4pPr lvl="3" rtl="0" algn="ctr">
              <a:spcBef>
                <a:spcPts val="0"/>
              </a:spcBef>
              <a:spcAft>
                <a:spcPts val="0"/>
              </a:spcAft>
              <a:buSzPts val="6200"/>
              <a:buNone/>
              <a:defRPr sz="6200"/>
            </a:lvl4pPr>
            <a:lvl5pPr lvl="4" rtl="0" algn="ctr">
              <a:spcBef>
                <a:spcPts val="0"/>
              </a:spcBef>
              <a:spcAft>
                <a:spcPts val="0"/>
              </a:spcAft>
              <a:buSzPts val="6200"/>
              <a:buNone/>
              <a:defRPr sz="6200"/>
            </a:lvl5pPr>
            <a:lvl6pPr lvl="5" rtl="0" algn="ctr">
              <a:spcBef>
                <a:spcPts val="0"/>
              </a:spcBef>
              <a:spcAft>
                <a:spcPts val="0"/>
              </a:spcAft>
              <a:buSzPts val="6200"/>
              <a:buNone/>
              <a:defRPr sz="6200"/>
            </a:lvl6pPr>
            <a:lvl7pPr lvl="6" rtl="0" algn="ctr">
              <a:spcBef>
                <a:spcPts val="0"/>
              </a:spcBef>
              <a:spcAft>
                <a:spcPts val="0"/>
              </a:spcAft>
              <a:buSzPts val="6200"/>
              <a:buNone/>
              <a:defRPr sz="6200"/>
            </a:lvl7pPr>
            <a:lvl8pPr lvl="7" rtl="0" algn="ctr">
              <a:spcBef>
                <a:spcPts val="0"/>
              </a:spcBef>
              <a:spcAft>
                <a:spcPts val="0"/>
              </a:spcAft>
              <a:buSzPts val="6200"/>
              <a:buNone/>
              <a:defRPr sz="6200"/>
            </a:lvl8pPr>
            <a:lvl9pPr lvl="8" rtl="0" algn="ctr">
              <a:spcBef>
                <a:spcPts val="0"/>
              </a:spcBef>
              <a:spcAft>
                <a:spcPts val="0"/>
              </a:spcAft>
              <a:buSzPts val="6200"/>
              <a:buNone/>
              <a:defRPr sz="6200"/>
            </a:lvl9pPr>
          </a:lstStyle>
          <a:p>
            <a:r>
              <a:t>xx%</a:t>
            </a:r>
          </a:p>
        </p:txBody>
      </p:sp>
      <p:sp>
        <p:nvSpPr>
          <p:cNvPr id="1563" name="Google Shape;1563;p19"/>
          <p:cNvSpPr txBox="1"/>
          <p:nvPr>
            <p:ph idx="3" type="subTitle"/>
          </p:nvPr>
        </p:nvSpPr>
        <p:spPr>
          <a:xfrm>
            <a:off x="2721150" y="3666097"/>
            <a:ext cx="3701700" cy="309300"/>
          </a:xfrm>
          <a:prstGeom prst="rect">
            <a:avLst/>
          </a:prstGeom>
          <a:ln>
            <a:noFill/>
          </a:ln>
        </p:spPr>
        <p:txBody>
          <a:bodyPr anchorCtr="0" anchor="b" bIns="91425" lIns="91425" spcFirstLastPara="1" rIns="91425" wrap="square" tIns="91425">
            <a:noAutofit/>
          </a:bodyPr>
          <a:lstStyle>
            <a:lvl1pPr lvl="0" rtl="0" algn="ctr">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1564" name="Google Shape;1564;p19"/>
          <p:cNvSpPr/>
          <p:nvPr/>
        </p:nvSpPr>
        <p:spPr>
          <a:xfrm>
            <a:off x="0" y="4550125"/>
            <a:ext cx="9144000" cy="516461"/>
          </a:xfrm>
          <a:custGeom>
            <a:rect b="b" l="l" r="r" t="t"/>
            <a:pathLst>
              <a:path extrusionOk="0" h="10442" w="285750">
                <a:moveTo>
                  <a:pt x="0" y="0"/>
                </a:moveTo>
                <a:lnTo>
                  <a:pt x="0" y="10442"/>
                </a:lnTo>
                <a:lnTo>
                  <a:pt x="285750" y="10442"/>
                </a:lnTo>
                <a:lnTo>
                  <a:pt x="285750"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65" name="Google Shape;1565;p19"/>
          <p:cNvSpPr/>
          <p:nvPr/>
        </p:nvSpPr>
        <p:spPr>
          <a:xfrm>
            <a:off x="0" y="4599750"/>
            <a:ext cx="9144000" cy="543748"/>
          </a:xfrm>
          <a:custGeom>
            <a:rect b="b" l="l" r="r" t="t"/>
            <a:pathLst>
              <a:path extrusionOk="0" h="9121" w="285750">
                <a:moveTo>
                  <a:pt x="0" y="1"/>
                </a:moveTo>
                <a:lnTo>
                  <a:pt x="0" y="9121"/>
                </a:lnTo>
                <a:lnTo>
                  <a:pt x="285750" y="9121"/>
                </a:lnTo>
                <a:lnTo>
                  <a:pt x="285750" y="1"/>
                </a:ln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566" name="Google Shape;1566;p19"/>
          <p:cNvGrpSpPr/>
          <p:nvPr/>
        </p:nvGrpSpPr>
        <p:grpSpPr>
          <a:xfrm>
            <a:off x="0" y="0"/>
            <a:ext cx="9144000" cy="678208"/>
            <a:chOff x="0" y="-312275"/>
            <a:chExt cx="9144000" cy="678208"/>
          </a:xfrm>
        </p:grpSpPr>
        <p:sp>
          <p:nvSpPr>
            <p:cNvPr id="1567" name="Google Shape;1567;p19"/>
            <p:cNvSpPr/>
            <p:nvPr/>
          </p:nvSpPr>
          <p:spPr>
            <a:xfrm>
              <a:off x="0" y="-312275"/>
              <a:ext cx="9144000" cy="678208"/>
            </a:xfrm>
            <a:custGeom>
              <a:rect b="b" l="l" r="r" t="t"/>
              <a:pathLst>
                <a:path extrusionOk="0" h="21194" w="285750">
                  <a:moveTo>
                    <a:pt x="0" y="0"/>
                  </a:moveTo>
                  <a:lnTo>
                    <a:pt x="0" y="21193"/>
                  </a:lnTo>
                  <a:lnTo>
                    <a:pt x="285750" y="21193"/>
                  </a:lnTo>
                  <a:lnTo>
                    <a:pt x="285750"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68" name="Google Shape;1568;p19"/>
            <p:cNvSpPr/>
            <p:nvPr/>
          </p:nvSpPr>
          <p:spPr>
            <a:xfrm>
              <a:off x="0" y="242061"/>
              <a:ext cx="9144000" cy="123104"/>
            </a:xfrm>
            <a:custGeom>
              <a:rect b="b" l="l" r="r" t="t"/>
              <a:pathLst>
                <a:path extrusionOk="0" h="3847" w="285750">
                  <a:moveTo>
                    <a:pt x="0" y="1"/>
                  </a:moveTo>
                  <a:lnTo>
                    <a:pt x="0" y="3847"/>
                  </a:lnTo>
                  <a:lnTo>
                    <a:pt x="285750" y="3847"/>
                  </a:lnTo>
                  <a:lnTo>
                    <a:pt x="285750" y="1"/>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69" name="Google Shape;1569;p19"/>
            <p:cNvSpPr/>
            <p:nvPr/>
          </p:nvSpPr>
          <p:spPr>
            <a:xfrm>
              <a:off x="9446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70" name="Google Shape;1570;p19"/>
            <p:cNvSpPr/>
            <p:nvPr/>
          </p:nvSpPr>
          <p:spPr>
            <a:xfrm>
              <a:off x="445376"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71" name="Google Shape;1571;p19"/>
            <p:cNvSpPr/>
            <p:nvPr/>
          </p:nvSpPr>
          <p:spPr>
            <a:xfrm>
              <a:off x="796288"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72" name="Google Shape;1572;p19"/>
            <p:cNvSpPr/>
            <p:nvPr/>
          </p:nvSpPr>
          <p:spPr>
            <a:xfrm>
              <a:off x="1147168" y="-197971"/>
              <a:ext cx="181024" cy="365792"/>
            </a:xfrm>
            <a:custGeom>
              <a:rect b="b" l="l" r="r" t="t"/>
              <a:pathLst>
                <a:path extrusionOk="0" h="11431" w="5657">
                  <a:moveTo>
                    <a:pt x="2834" y="0"/>
                  </a:moveTo>
                  <a:cubicBezTo>
                    <a:pt x="1275"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73" name="Google Shape;1573;p19"/>
            <p:cNvSpPr/>
            <p:nvPr/>
          </p:nvSpPr>
          <p:spPr>
            <a:xfrm>
              <a:off x="1498080" y="-197971"/>
              <a:ext cx="181376" cy="365792"/>
            </a:xfrm>
            <a:custGeom>
              <a:rect b="b" l="l" r="r" t="t"/>
              <a:pathLst>
                <a:path extrusionOk="0" h="11431" w="5668">
                  <a:moveTo>
                    <a:pt x="2834" y="0"/>
                  </a:moveTo>
                  <a:cubicBezTo>
                    <a:pt x="1274" y="0"/>
                    <a:pt x="0" y="1262"/>
                    <a:pt x="0" y="2822"/>
                  </a:cubicBezTo>
                  <a:lnTo>
                    <a:pt x="0" y="11430"/>
                  </a:lnTo>
                  <a:lnTo>
                    <a:pt x="5668" y="11430"/>
                  </a:lnTo>
                  <a:lnTo>
                    <a:pt x="5668" y="2822"/>
                  </a:lnTo>
                  <a:cubicBezTo>
                    <a:pt x="5668"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74" name="Google Shape;1574;p19"/>
            <p:cNvSpPr/>
            <p:nvPr/>
          </p:nvSpPr>
          <p:spPr>
            <a:xfrm>
              <a:off x="184934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75" name="Google Shape;1575;p19"/>
            <p:cNvSpPr/>
            <p:nvPr/>
          </p:nvSpPr>
          <p:spPr>
            <a:xfrm>
              <a:off x="2200256" y="-197971"/>
              <a:ext cx="181024" cy="365792"/>
            </a:xfrm>
            <a:custGeom>
              <a:rect b="b" l="l" r="r" t="t"/>
              <a:pathLst>
                <a:path extrusionOk="0" h="11431" w="5657">
                  <a:moveTo>
                    <a:pt x="2834" y="0"/>
                  </a:moveTo>
                  <a:cubicBezTo>
                    <a:pt x="1263"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76" name="Google Shape;1576;p19"/>
            <p:cNvSpPr/>
            <p:nvPr/>
          </p:nvSpPr>
          <p:spPr>
            <a:xfrm>
              <a:off x="2550784"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77" name="Google Shape;1577;p19"/>
            <p:cNvSpPr/>
            <p:nvPr/>
          </p:nvSpPr>
          <p:spPr>
            <a:xfrm>
              <a:off x="2901696" y="-197971"/>
              <a:ext cx="180992" cy="365792"/>
            </a:xfrm>
            <a:custGeom>
              <a:rect b="b" l="l" r="r" t="t"/>
              <a:pathLst>
                <a:path extrusionOk="0" h="11431" w="5656">
                  <a:moveTo>
                    <a:pt x="2834" y="0"/>
                  </a:moveTo>
                  <a:cubicBezTo>
                    <a:pt x="1262" y="0"/>
                    <a:pt x="0" y="1262"/>
                    <a:pt x="0" y="2822"/>
                  </a:cubicBezTo>
                  <a:lnTo>
                    <a:pt x="0" y="11430"/>
                  </a:lnTo>
                  <a:lnTo>
                    <a:pt x="5655" y="11430"/>
                  </a:lnTo>
                  <a:lnTo>
                    <a:pt x="5655" y="2822"/>
                  </a:lnTo>
                  <a:cubicBezTo>
                    <a:pt x="5655"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78" name="Google Shape;1578;p19"/>
            <p:cNvSpPr/>
            <p:nvPr/>
          </p:nvSpPr>
          <p:spPr>
            <a:xfrm>
              <a:off x="3252960"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79" name="Google Shape;1579;p19"/>
            <p:cNvSpPr/>
            <p:nvPr/>
          </p:nvSpPr>
          <p:spPr>
            <a:xfrm>
              <a:off x="3603872"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80" name="Google Shape;1580;p19"/>
            <p:cNvSpPr/>
            <p:nvPr/>
          </p:nvSpPr>
          <p:spPr>
            <a:xfrm>
              <a:off x="3954752" y="-197971"/>
              <a:ext cx="181024" cy="365792"/>
            </a:xfrm>
            <a:custGeom>
              <a:rect b="b" l="l" r="r" t="t"/>
              <a:pathLst>
                <a:path extrusionOk="0" h="11431" w="5657">
                  <a:moveTo>
                    <a:pt x="2835" y="0"/>
                  </a:moveTo>
                  <a:cubicBezTo>
                    <a:pt x="1263" y="0"/>
                    <a:pt x="1" y="1262"/>
                    <a:pt x="1" y="2822"/>
                  </a:cubicBezTo>
                  <a:lnTo>
                    <a:pt x="1" y="11430"/>
                  </a:lnTo>
                  <a:lnTo>
                    <a:pt x="5656" y="11430"/>
                  </a:lnTo>
                  <a:lnTo>
                    <a:pt x="5656" y="2822"/>
                  </a:lnTo>
                  <a:cubicBezTo>
                    <a:pt x="5656" y="1262"/>
                    <a:pt x="4394" y="0"/>
                    <a:pt x="283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81" name="Google Shape;1581;p19"/>
            <p:cNvSpPr/>
            <p:nvPr/>
          </p:nvSpPr>
          <p:spPr>
            <a:xfrm>
              <a:off x="4305664" y="-197971"/>
              <a:ext cx="180992" cy="365792"/>
            </a:xfrm>
            <a:custGeom>
              <a:rect b="b" l="l" r="r" t="t"/>
              <a:pathLst>
                <a:path extrusionOk="0" h="11431" w="5656">
                  <a:moveTo>
                    <a:pt x="2834" y="0"/>
                  </a:moveTo>
                  <a:cubicBezTo>
                    <a:pt x="1275"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82" name="Google Shape;1582;p19"/>
            <p:cNvSpPr/>
            <p:nvPr/>
          </p:nvSpPr>
          <p:spPr>
            <a:xfrm>
              <a:off x="4656960"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83" name="Google Shape;1583;p19"/>
            <p:cNvSpPr/>
            <p:nvPr/>
          </p:nvSpPr>
          <p:spPr>
            <a:xfrm>
              <a:off x="5007840"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94"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84" name="Google Shape;1584;p19"/>
            <p:cNvSpPr/>
            <p:nvPr/>
          </p:nvSpPr>
          <p:spPr>
            <a:xfrm>
              <a:off x="5358752"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85" name="Google Shape;1585;p19"/>
            <p:cNvSpPr/>
            <p:nvPr/>
          </p:nvSpPr>
          <p:spPr>
            <a:xfrm>
              <a:off x="5709664" y="-197971"/>
              <a:ext cx="180992" cy="365792"/>
            </a:xfrm>
            <a:custGeom>
              <a:rect b="b" l="l" r="r" t="t"/>
              <a:pathLst>
                <a:path extrusionOk="0" h="11431" w="5656">
                  <a:moveTo>
                    <a:pt x="2834" y="0"/>
                  </a:moveTo>
                  <a:cubicBezTo>
                    <a:pt x="1274" y="0"/>
                    <a:pt x="0" y="1262"/>
                    <a:pt x="0" y="2822"/>
                  </a:cubicBezTo>
                  <a:lnTo>
                    <a:pt x="0" y="11430"/>
                  </a:lnTo>
                  <a:lnTo>
                    <a:pt x="5656" y="11430"/>
                  </a:lnTo>
                  <a:lnTo>
                    <a:pt x="5656" y="2822"/>
                  </a:lnTo>
                  <a:cubicBezTo>
                    <a:pt x="5656"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86" name="Google Shape;1586;p19"/>
            <p:cNvSpPr/>
            <p:nvPr/>
          </p:nvSpPr>
          <p:spPr>
            <a:xfrm>
              <a:off x="6060928"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87" name="Google Shape;1587;p19"/>
            <p:cNvSpPr/>
            <p:nvPr/>
          </p:nvSpPr>
          <p:spPr>
            <a:xfrm>
              <a:off x="6411840"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88" name="Google Shape;1588;p19"/>
            <p:cNvSpPr/>
            <p:nvPr/>
          </p:nvSpPr>
          <p:spPr>
            <a:xfrm>
              <a:off x="6762368"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3"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89" name="Google Shape;1589;p19"/>
            <p:cNvSpPr/>
            <p:nvPr/>
          </p:nvSpPr>
          <p:spPr>
            <a:xfrm>
              <a:off x="7113248" y="-197971"/>
              <a:ext cx="181024" cy="365792"/>
            </a:xfrm>
            <a:custGeom>
              <a:rect b="b" l="l" r="r" t="t"/>
              <a:pathLst>
                <a:path extrusionOk="0" h="11431" w="5657">
                  <a:moveTo>
                    <a:pt x="2834" y="0"/>
                  </a:moveTo>
                  <a:cubicBezTo>
                    <a:pt x="1263"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90" name="Google Shape;1590;p19"/>
            <p:cNvSpPr/>
            <p:nvPr/>
          </p:nvSpPr>
          <p:spPr>
            <a:xfrm>
              <a:off x="7464160" y="-197971"/>
              <a:ext cx="180992" cy="365792"/>
            </a:xfrm>
            <a:custGeom>
              <a:rect b="b" l="l" r="r" t="t"/>
              <a:pathLst>
                <a:path extrusionOk="0" h="11431" w="5656">
                  <a:moveTo>
                    <a:pt x="2834" y="0"/>
                  </a:moveTo>
                  <a:cubicBezTo>
                    <a:pt x="1274"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91" name="Google Shape;1591;p19"/>
            <p:cNvSpPr/>
            <p:nvPr/>
          </p:nvSpPr>
          <p:spPr>
            <a:xfrm>
              <a:off x="781542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92" name="Google Shape;1592;p19"/>
            <p:cNvSpPr/>
            <p:nvPr/>
          </p:nvSpPr>
          <p:spPr>
            <a:xfrm>
              <a:off x="8166336"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93" name="Google Shape;1593;p19"/>
            <p:cNvSpPr/>
            <p:nvPr/>
          </p:nvSpPr>
          <p:spPr>
            <a:xfrm>
              <a:off x="8517248"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94" name="Google Shape;1594;p19"/>
            <p:cNvSpPr/>
            <p:nvPr/>
          </p:nvSpPr>
          <p:spPr>
            <a:xfrm>
              <a:off x="8868128" y="-197971"/>
              <a:ext cx="181024" cy="365792"/>
            </a:xfrm>
            <a:custGeom>
              <a:rect b="b" l="l" r="r" t="t"/>
              <a:pathLst>
                <a:path extrusionOk="0" h="11431" w="5657">
                  <a:moveTo>
                    <a:pt x="2835" y="0"/>
                  </a:moveTo>
                  <a:cubicBezTo>
                    <a:pt x="1275" y="0"/>
                    <a:pt x="1" y="1262"/>
                    <a:pt x="1" y="2822"/>
                  </a:cubicBezTo>
                  <a:lnTo>
                    <a:pt x="1" y="11430"/>
                  </a:lnTo>
                  <a:lnTo>
                    <a:pt x="5656" y="11430"/>
                  </a:lnTo>
                  <a:lnTo>
                    <a:pt x="5656" y="2822"/>
                  </a:lnTo>
                  <a:cubicBezTo>
                    <a:pt x="5656" y="1262"/>
                    <a:pt x="4394" y="0"/>
                    <a:pt x="283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anks">
  <p:cSld name="CUSTOM_3_1">
    <p:spTree>
      <p:nvGrpSpPr>
        <p:cNvPr id="1595" name="Shape 1595"/>
        <p:cNvGrpSpPr/>
        <p:nvPr/>
      </p:nvGrpSpPr>
      <p:grpSpPr>
        <a:xfrm>
          <a:off x="0" y="0"/>
          <a:ext cx="0" cy="0"/>
          <a:chOff x="0" y="0"/>
          <a:chExt cx="0" cy="0"/>
        </a:xfrm>
      </p:grpSpPr>
      <p:sp>
        <p:nvSpPr>
          <p:cNvPr id="1596" name="Google Shape;1596;p20"/>
          <p:cNvSpPr txBox="1"/>
          <p:nvPr>
            <p:ph type="title"/>
          </p:nvPr>
        </p:nvSpPr>
        <p:spPr>
          <a:xfrm>
            <a:off x="713275" y="696225"/>
            <a:ext cx="4448100" cy="1203600"/>
          </a:xfrm>
          <a:prstGeom prst="rect">
            <a:avLst/>
          </a:prstGeom>
        </p:spPr>
        <p:txBody>
          <a:bodyPr anchorCtr="0" anchor="t" bIns="91425" lIns="91425" spcFirstLastPara="1" rIns="91425" wrap="square" tIns="91425">
            <a:noAutofit/>
          </a:bodyPr>
          <a:lstStyle>
            <a:lvl1pPr lvl="0" rtl="0">
              <a:spcBef>
                <a:spcPts val="0"/>
              </a:spcBef>
              <a:spcAft>
                <a:spcPts val="0"/>
              </a:spcAft>
              <a:buSzPts val="3500"/>
              <a:buNone/>
              <a:defRPr sz="8500"/>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p:txBody>
      </p:sp>
      <p:sp>
        <p:nvSpPr>
          <p:cNvPr id="1597" name="Google Shape;1597;p20"/>
          <p:cNvSpPr txBox="1"/>
          <p:nvPr>
            <p:ph idx="1" type="subTitle"/>
          </p:nvPr>
        </p:nvSpPr>
        <p:spPr>
          <a:xfrm>
            <a:off x="713225" y="1845275"/>
            <a:ext cx="4448100" cy="12318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SzPts val="1400"/>
              <a:buNone/>
              <a:defRPr/>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1598" name="Google Shape;1598;p20"/>
          <p:cNvSpPr/>
          <p:nvPr/>
        </p:nvSpPr>
        <p:spPr>
          <a:xfrm>
            <a:off x="0" y="4550125"/>
            <a:ext cx="9144000" cy="516461"/>
          </a:xfrm>
          <a:custGeom>
            <a:rect b="b" l="l" r="r" t="t"/>
            <a:pathLst>
              <a:path extrusionOk="0" h="10442" w="285750">
                <a:moveTo>
                  <a:pt x="0" y="0"/>
                </a:moveTo>
                <a:lnTo>
                  <a:pt x="0" y="10442"/>
                </a:lnTo>
                <a:lnTo>
                  <a:pt x="285750" y="10442"/>
                </a:lnTo>
                <a:lnTo>
                  <a:pt x="285750"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99" name="Google Shape;1599;p20"/>
          <p:cNvSpPr/>
          <p:nvPr/>
        </p:nvSpPr>
        <p:spPr>
          <a:xfrm>
            <a:off x="0" y="4599750"/>
            <a:ext cx="9144000" cy="543748"/>
          </a:xfrm>
          <a:custGeom>
            <a:rect b="b" l="l" r="r" t="t"/>
            <a:pathLst>
              <a:path extrusionOk="0" h="9121" w="285750">
                <a:moveTo>
                  <a:pt x="0" y="1"/>
                </a:moveTo>
                <a:lnTo>
                  <a:pt x="0" y="9121"/>
                </a:lnTo>
                <a:lnTo>
                  <a:pt x="285750" y="9121"/>
                </a:lnTo>
                <a:lnTo>
                  <a:pt x="285750" y="1"/>
                </a:ln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600" name="Google Shape;1600;p20"/>
          <p:cNvGrpSpPr/>
          <p:nvPr/>
        </p:nvGrpSpPr>
        <p:grpSpPr>
          <a:xfrm>
            <a:off x="0" y="0"/>
            <a:ext cx="9144000" cy="678208"/>
            <a:chOff x="0" y="-312275"/>
            <a:chExt cx="9144000" cy="678208"/>
          </a:xfrm>
        </p:grpSpPr>
        <p:sp>
          <p:nvSpPr>
            <p:cNvPr id="1601" name="Google Shape;1601;p20"/>
            <p:cNvSpPr/>
            <p:nvPr/>
          </p:nvSpPr>
          <p:spPr>
            <a:xfrm>
              <a:off x="0" y="-312275"/>
              <a:ext cx="9144000" cy="678208"/>
            </a:xfrm>
            <a:custGeom>
              <a:rect b="b" l="l" r="r" t="t"/>
              <a:pathLst>
                <a:path extrusionOk="0" h="21194" w="285750">
                  <a:moveTo>
                    <a:pt x="0" y="0"/>
                  </a:moveTo>
                  <a:lnTo>
                    <a:pt x="0" y="21193"/>
                  </a:lnTo>
                  <a:lnTo>
                    <a:pt x="285750" y="21193"/>
                  </a:lnTo>
                  <a:lnTo>
                    <a:pt x="285750"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02" name="Google Shape;1602;p20"/>
            <p:cNvSpPr/>
            <p:nvPr/>
          </p:nvSpPr>
          <p:spPr>
            <a:xfrm>
              <a:off x="0" y="242061"/>
              <a:ext cx="9144000" cy="123104"/>
            </a:xfrm>
            <a:custGeom>
              <a:rect b="b" l="l" r="r" t="t"/>
              <a:pathLst>
                <a:path extrusionOk="0" h="3847" w="285750">
                  <a:moveTo>
                    <a:pt x="0" y="1"/>
                  </a:moveTo>
                  <a:lnTo>
                    <a:pt x="0" y="3847"/>
                  </a:lnTo>
                  <a:lnTo>
                    <a:pt x="285750" y="3847"/>
                  </a:lnTo>
                  <a:lnTo>
                    <a:pt x="285750" y="1"/>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03" name="Google Shape;1603;p20"/>
            <p:cNvSpPr/>
            <p:nvPr/>
          </p:nvSpPr>
          <p:spPr>
            <a:xfrm>
              <a:off x="9446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04" name="Google Shape;1604;p20"/>
            <p:cNvSpPr/>
            <p:nvPr/>
          </p:nvSpPr>
          <p:spPr>
            <a:xfrm>
              <a:off x="445376"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05" name="Google Shape;1605;p20"/>
            <p:cNvSpPr/>
            <p:nvPr/>
          </p:nvSpPr>
          <p:spPr>
            <a:xfrm>
              <a:off x="796288"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06" name="Google Shape;1606;p20"/>
            <p:cNvSpPr/>
            <p:nvPr/>
          </p:nvSpPr>
          <p:spPr>
            <a:xfrm>
              <a:off x="1147168" y="-197971"/>
              <a:ext cx="181024" cy="365792"/>
            </a:xfrm>
            <a:custGeom>
              <a:rect b="b" l="l" r="r" t="t"/>
              <a:pathLst>
                <a:path extrusionOk="0" h="11431" w="5657">
                  <a:moveTo>
                    <a:pt x="2834" y="0"/>
                  </a:moveTo>
                  <a:cubicBezTo>
                    <a:pt x="1275"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07" name="Google Shape;1607;p20"/>
            <p:cNvSpPr/>
            <p:nvPr/>
          </p:nvSpPr>
          <p:spPr>
            <a:xfrm>
              <a:off x="1498080" y="-197971"/>
              <a:ext cx="181376" cy="365792"/>
            </a:xfrm>
            <a:custGeom>
              <a:rect b="b" l="l" r="r" t="t"/>
              <a:pathLst>
                <a:path extrusionOk="0" h="11431" w="5668">
                  <a:moveTo>
                    <a:pt x="2834" y="0"/>
                  </a:moveTo>
                  <a:cubicBezTo>
                    <a:pt x="1274" y="0"/>
                    <a:pt x="0" y="1262"/>
                    <a:pt x="0" y="2822"/>
                  </a:cubicBezTo>
                  <a:lnTo>
                    <a:pt x="0" y="11430"/>
                  </a:lnTo>
                  <a:lnTo>
                    <a:pt x="5668" y="11430"/>
                  </a:lnTo>
                  <a:lnTo>
                    <a:pt x="5668" y="2822"/>
                  </a:lnTo>
                  <a:cubicBezTo>
                    <a:pt x="5668"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08" name="Google Shape;1608;p20"/>
            <p:cNvSpPr/>
            <p:nvPr/>
          </p:nvSpPr>
          <p:spPr>
            <a:xfrm>
              <a:off x="184934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09" name="Google Shape;1609;p20"/>
            <p:cNvSpPr/>
            <p:nvPr/>
          </p:nvSpPr>
          <p:spPr>
            <a:xfrm>
              <a:off x="2200256" y="-197971"/>
              <a:ext cx="181024" cy="365792"/>
            </a:xfrm>
            <a:custGeom>
              <a:rect b="b" l="l" r="r" t="t"/>
              <a:pathLst>
                <a:path extrusionOk="0" h="11431" w="5657">
                  <a:moveTo>
                    <a:pt x="2834" y="0"/>
                  </a:moveTo>
                  <a:cubicBezTo>
                    <a:pt x="1263"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0" name="Google Shape;1610;p20"/>
            <p:cNvSpPr/>
            <p:nvPr/>
          </p:nvSpPr>
          <p:spPr>
            <a:xfrm>
              <a:off x="2550784"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1" name="Google Shape;1611;p20"/>
            <p:cNvSpPr/>
            <p:nvPr/>
          </p:nvSpPr>
          <p:spPr>
            <a:xfrm>
              <a:off x="2901696" y="-197971"/>
              <a:ext cx="180992" cy="365792"/>
            </a:xfrm>
            <a:custGeom>
              <a:rect b="b" l="l" r="r" t="t"/>
              <a:pathLst>
                <a:path extrusionOk="0" h="11431" w="5656">
                  <a:moveTo>
                    <a:pt x="2834" y="0"/>
                  </a:moveTo>
                  <a:cubicBezTo>
                    <a:pt x="1262" y="0"/>
                    <a:pt x="0" y="1262"/>
                    <a:pt x="0" y="2822"/>
                  </a:cubicBezTo>
                  <a:lnTo>
                    <a:pt x="0" y="11430"/>
                  </a:lnTo>
                  <a:lnTo>
                    <a:pt x="5655" y="11430"/>
                  </a:lnTo>
                  <a:lnTo>
                    <a:pt x="5655" y="2822"/>
                  </a:lnTo>
                  <a:cubicBezTo>
                    <a:pt x="5655"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2" name="Google Shape;1612;p20"/>
            <p:cNvSpPr/>
            <p:nvPr/>
          </p:nvSpPr>
          <p:spPr>
            <a:xfrm>
              <a:off x="3252960"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3" name="Google Shape;1613;p20"/>
            <p:cNvSpPr/>
            <p:nvPr/>
          </p:nvSpPr>
          <p:spPr>
            <a:xfrm>
              <a:off x="3603872"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4" name="Google Shape;1614;p20"/>
            <p:cNvSpPr/>
            <p:nvPr/>
          </p:nvSpPr>
          <p:spPr>
            <a:xfrm>
              <a:off x="3954752" y="-197971"/>
              <a:ext cx="181024" cy="365792"/>
            </a:xfrm>
            <a:custGeom>
              <a:rect b="b" l="l" r="r" t="t"/>
              <a:pathLst>
                <a:path extrusionOk="0" h="11431" w="5657">
                  <a:moveTo>
                    <a:pt x="2835" y="0"/>
                  </a:moveTo>
                  <a:cubicBezTo>
                    <a:pt x="1263" y="0"/>
                    <a:pt x="1" y="1262"/>
                    <a:pt x="1" y="2822"/>
                  </a:cubicBezTo>
                  <a:lnTo>
                    <a:pt x="1" y="11430"/>
                  </a:lnTo>
                  <a:lnTo>
                    <a:pt x="5656" y="11430"/>
                  </a:lnTo>
                  <a:lnTo>
                    <a:pt x="5656" y="2822"/>
                  </a:lnTo>
                  <a:cubicBezTo>
                    <a:pt x="5656" y="1262"/>
                    <a:pt x="4394" y="0"/>
                    <a:pt x="283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5" name="Google Shape;1615;p20"/>
            <p:cNvSpPr/>
            <p:nvPr/>
          </p:nvSpPr>
          <p:spPr>
            <a:xfrm>
              <a:off x="4305664" y="-197971"/>
              <a:ext cx="180992" cy="365792"/>
            </a:xfrm>
            <a:custGeom>
              <a:rect b="b" l="l" r="r" t="t"/>
              <a:pathLst>
                <a:path extrusionOk="0" h="11431" w="5656">
                  <a:moveTo>
                    <a:pt x="2834" y="0"/>
                  </a:moveTo>
                  <a:cubicBezTo>
                    <a:pt x="1275"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6" name="Google Shape;1616;p20"/>
            <p:cNvSpPr/>
            <p:nvPr/>
          </p:nvSpPr>
          <p:spPr>
            <a:xfrm>
              <a:off x="4656960"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7" name="Google Shape;1617;p20"/>
            <p:cNvSpPr/>
            <p:nvPr/>
          </p:nvSpPr>
          <p:spPr>
            <a:xfrm>
              <a:off x="5007840"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94"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8" name="Google Shape;1618;p20"/>
            <p:cNvSpPr/>
            <p:nvPr/>
          </p:nvSpPr>
          <p:spPr>
            <a:xfrm>
              <a:off x="5358752"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9" name="Google Shape;1619;p20"/>
            <p:cNvSpPr/>
            <p:nvPr/>
          </p:nvSpPr>
          <p:spPr>
            <a:xfrm>
              <a:off x="5709664" y="-197971"/>
              <a:ext cx="180992" cy="365792"/>
            </a:xfrm>
            <a:custGeom>
              <a:rect b="b" l="l" r="r" t="t"/>
              <a:pathLst>
                <a:path extrusionOk="0" h="11431" w="5656">
                  <a:moveTo>
                    <a:pt x="2834" y="0"/>
                  </a:moveTo>
                  <a:cubicBezTo>
                    <a:pt x="1274" y="0"/>
                    <a:pt x="0" y="1262"/>
                    <a:pt x="0" y="2822"/>
                  </a:cubicBezTo>
                  <a:lnTo>
                    <a:pt x="0" y="11430"/>
                  </a:lnTo>
                  <a:lnTo>
                    <a:pt x="5656" y="11430"/>
                  </a:lnTo>
                  <a:lnTo>
                    <a:pt x="5656" y="2822"/>
                  </a:lnTo>
                  <a:cubicBezTo>
                    <a:pt x="5656"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20" name="Google Shape;1620;p20"/>
            <p:cNvSpPr/>
            <p:nvPr/>
          </p:nvSpPr>
          <p:spPr>
            <a:xfrm>
              <a:off x="6060928"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21" name="Google Shape;1621;p20"/>
            <p:cNvSpPr/>
            <p:nvPr/>
          </p:nvSpPr>
          <p:spPr>
            <a:xfrm>
              <a:off x="6411840"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22" name="Google Shape;1622;p20"/>
            <p:cNvSpPr/>
            <p:nvPr/>
          </p:nvSpPr>
          <p:spPr>
            <a:xfrm>
              <a:off x="6762368"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3"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23" name="Google Shape;1623;p20"/>
            <p:cNvSpPr/>
            <p:nvPr/>
          </p:nvSpPr>
          <p:spPr>
            <a:xfrm>
              <a:off x="7113248" y="-197971"/>
              <a:ext cx="181024" cy="365792"/>
            </a:xfrm>
            <a:custGeom>
              <a:rect b="b" l="l" r="r" t="t"/>
              <a:pathLst>
                <a:path extrusionOk="0" h="11431" w="5657">
                  <a:moveTo>
                    <a:pt x="2834" y="0"/>
                  </a:moveTo>
                  <a:cubicBezTo>
                    <a:pt x="1263"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24" name="Google Shape;1624;p20"/>
            <p:cNvSpPr/>
            <p:nvPr/>
          </p:nvSpPr>
          <p:spPr>
            <a:xfrm>
              <a:off x="7464160" y="-197971"/>
              <a:ext cx="180992" cy="365792"/>
            </a:xfrm>
            <a:custGeom>
              <a:rect b="b" l="l" r="r" t="t"/>
              <a:pathLst>
                <a:path extrusionOk="0" h="11431" w="5656">
                  <a:moveTo>
                    <a:pt x="2834" y="0"/>
                  </a:moveTo>
                  <a:cubicBezTo>
                    <a:pt x="1274"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25" name="Google Shape;1625;p20"/>
            <p:cNvSpPr/>
            <p:nvPr/>
          </p:nvSpPr>
          <p:spPr>
            <a:xfrm>
              <a:off x="781542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26" name="Google Shape;1626;p20"/>
            <p:cNvSpPr/>
            <p:nvPr/>
          </p:nvSpPr>
          <p:spPr>
            <a:xfrm>
              <a:off x="8166336"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27" name="Google Shape;1627;p20"/>
            <p:cNvSpPr/>
            <p:nvPr/>
          </p:nvSpPr>
          <p:spPr>
            <a:xfrm>
              <a:off x="8517248"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28" name="Google Shape;1628;p20"/>
            <p:cNvSpPr/>
            <p:nvPr/>
          </p:nvSpPr>
          <p:spPr>
            <a:xfrm>
              <a:off x="8868128" y="-197971"/>
              <a:ext cx="181024" cy="365792"/>
            </a:xfrm>
            <a:custGeom>
              <a:rect b="b" l="l" r="r" t="t"/>
              <a:pathLst>
                <a:path extrusionOk="0" h="11431" w="5657">
                  <a:moveTo>
                    <a:pt x="2835" y="0"/>
                  </a:moveTo>
                  <a:cubicBezTo>
                    <a:pt x="1275" y="0"/>
                    <a:pt x="1" y="1262"/>
                    <a:pt x="1" y="2822"/>
                  </a:cubicBezTo>
                  <a:lnTo>
                    <a:pt x="1" y="11430"/>
                  </a:lnTo>
                  <a:lnTo>
                    <a:pt x="5656" y="11430"/>
                  </a:lnTo>
                  <a:lnTo>
                    <a:pt x="5656" y="2822"/>
                  </a:lnTo>
                  <a:cubicBezTo>
                    <a:pt x="5656" y="1262"/>
                    <a:pt x="4394" y="0"/>
                    <a:pt x="283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629" name="Google Shape;1629;p20"/>
          <p:cNvSpPr txBox="1"/>
          <p:nvPr/>
        </p:nvSpPr>
        <p:spPr>
          <a:xfrm>
            <a:off x="713225" y="3695175"/>
            <a:ext cx="4448100" cy="556200"/>
          </a:xfrm>
          <a:prstGeom prst="rect">
            <a:avLst/>
          </a:prstGeom>
          <a:noFill/>
          <a:ln>
            <a:noFill/>
          </a:ln>
        </p:spPr>
        <p:txBody>
          <a:bodyPr anchorCtr="0" anchor="t" bIns="91425" lIns="91425" spcFirstLastPara="1" rIns="91425" wrap="square" tIns="91425">
            <a:noAutofit/>
          </a:bodyPr>
          <a:lstStyle/>
          <a:p>
            <a:pPr indent="0" lvl="0" marL="0" rtl="0" algn="l">
              <a:spcBef>
                <a:spcPts val="300"/>
              </a:spcBef>
              <a:spcAft>
                <a:spcPts val="0"/>
              </a:spcAft>
              <a:buNone/>
            </a:pPr>
            <a:r>
              <a:rPr b="1" lang="en" sz="1000">
                <a:solidFill>
                  <a:schemeClr val="dk1"/>
                </a:solidFill>
                <a:latin typeface="Arimo"/>
                <a:ea typeface="Arimo"/>
                <a:cs typeface="Arimo"/>
                <a:sym typeface="Arimo"/>
              </a:rPr>
              <a:t>CREDITS:</a:t>
            </a:r>
            <a:r>
              <a:rPr lang="en" sz="1000">
                <a:solidFill>
                  <a:schemeClr val="dk1"/>
                </a:solidFill>
                <a:latin typeface="Arimo"/>
                <a:ea typeface="Arimo"/>
                <a:cs typeface="Arimo"/>
                <a:sym typeface="Arimo"/>
              </a:rPr>
              <a:t> This presentation template was created by </a:t>
            </a:r>
            <a:r>
              <a:rPr b="1" lang="en" sz="1000" u="sng">
                <a:solidFill>
                  <a:schemeClr val="dk1"/>
                </a:solidFill>
                <a:latin typeface="Arimo"/>
                <a:ea typeface="Arimo"/>
                <a:cs typeface="Arimo"/>
                <a:sym typeface="Arimo"/>
                <a:hlinkClick r:id="rId2">
                  <a:extLst>
                    <a:ext uri="{A12FA001-AC4F-418D-AE19-62706E023703}">
                      <ahyp:hlinkClr val="tx"/>
                    </a:ext>
                  </a:extLst>
                </a:hlinkClick>
              </a:rPr>
              <a:t>Slidesgo</a:t>
            </a:r>
            <a:r>
              <a:rPr lang="en" sz="1000">
                <a:solidFill>
                  <a:schemeClr val="dk1"/>
                </a:solidFill>
                <a:latin typeface="Arimo"/>
                <a:ea typeface="Arimo"/>
                <a:cs typeface="Arimo"/>
                <a:sym typeface="Arimo"/>
              </a:rPr>
              <a:t>, and includes icons by </a:t>
            </a:r>
            <a:r>
              <a:rPr b="1" lang="en" sz="1000" u="sng">
                <a:solidFill>
                  <a:schemeClr val="dk1"/>
                </a:solidFill>
                <a:latin typeface="Arimo"/>
                <a:ea typeface="Arimo"/>
                <a:cs typeface="Arimo"/>
                <a:sym typeface="Arimo"/>
                <a:hlinkClick r:id="rId3">
                  <a:extLst>
                    <a:ext uri="{A12FA001-AC4F-418D-AE19-62706E023703}">
                      <ahyp:hlinkClr val="tx"/>
                    </a:ext>
                  </a:extLst>
                </a:hlinkClick>
              </a:rPr>
              <a:t>Flaticon</a:t>
            </a:r>
            <a:r>
              <a:rPr lang="en" sz="1000">
                <a:solidFill>
                  <a:schemeClr val="dk1"/>
                </a:solidFill>
                <a:latin typeface="Arimo"/>
                <a:ea typeface="Arimo"/>
                <a:cs typeface="Arimo"/>
                <a:sym typeface="Arimo"/>
              </a:rPr>
              <a:t>, and infographics &amp; images by </a:t>
            </a:r>
            <a:r>
              <a:rPr b="1" lang="en" sz="1000" u="sng">
                <a:solidFill>
                  <a:schemeClr val="dk1"/>
                </a:solidFill>
                <a:latin typeface="Arimo"/>
                <a:ea typeface="Arimo"/>
                <a:cs typeface="Arimo"/>
                <a:sym typeface="Arimo"/>
                <a:hlinkClick r:id="rId4">
                  <a:extLst>
                    <a:ext uri="{A12FA001-AC4F-418D-AE19-62706E023703}">
                      <ahyp:hlinkClr val="tx"/>
                    </a:ext>
                  </a:extLst>
                </a:hlinkClick>
              </a:rPr>
              <a:t>Freepik</a:t>
            </a:r>
            <a:r>
              <a:rPr lang="en" sz="1000" u="sng">
                <a:solidFill>
                  <a:schemeClr val="dk1"/>
                </a:solidFill>
                <a:latin typeface="Arimo"/>
                <a:ea typeface="Arimo"/>
                <a:cs typeface="Arimo"/>
                <a:sym typeface="Arimo"/>
              </a:rPr>
              <a:t> </a:t>
            </a:r>
            <a:endParaRPr b="1" sz="1000" u="sng">
              <a:solidFill>
                <a:schemeClr val="dk1"/>
              </a:solidFill>
              <a:latin typeface="Arimo"/>
              <a:ea typeface="Arimo"/>
              <a:cs typeface="Arimo"/>
              <a:sym typeface="Arimo"/>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13" name="Shape 113"/>
        <p:cNvGrpSpPr/>
        <p:nvPr/>
      </p:nvGrpSpPr>
      <p:grpSpPr>
        <a:xfrm>
          <a:off x="0" y="0"/>
          <a:ext cx="0" cy="0"/>
          <a:chOff x="0" y="0"/>
          <a:chExt cx="0" cy="0"/>
        </a:xfrm>
      </p:grpSpPr>
      <p:sp>
        <p:nvSpPr>
          <p:cNvPr id="114" name="Google Shape;114;p3"/>
          <p:cNvSpPr txBox="1"/>
          <p:nvPr>
            <p:ph type="title"/>
          </p:nvPr>
        </p:nvSpPr>
        <p:spPr>
          <a:xfrm>
            <a:off x="2152350" y="2698088"/>
            <a:ext cx="4839300" cy="841800"/>
          </a:xfrm>
          <a:prstGeom prst="rect">
            <a:avLst/>
          </a:prstGeom>
          <a:ln>
            <a:noFill/>
          </a:ln>
        </p:spPr>
        <p:txBody>
          <a:bodyPr anchorCtr="0" anchor="t" bIns="91425" lIns="91425" spcFirstLastPara="1" rIns="91425" wrap="square" tIns="91425">
            <a:noAutofit/>
          </a:bodyPr>
          <a:lstStyle>
            <a:lvl1pPr lvl="0" algn="ctr">
              <a:spcBef>
                <a:spcPts val="0"/>
              </a:spcBef>
              <a:spcAft>
                <a:spcPts val="0"/>
              </a:spcAft>
              <a:buSzPts val="3600"/>
              <a:buNone/>
              <a:defRPr sz="40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15" name="Google Shape;115;p3"/>
          <p:cNvSpPr txBox="1"/>
          <p:nvPr>
            <p:ph hasCustomPrompt="1" idx="2" type="title"/>
          </p:nvPr>
        </p:nvSpPr>
        <p:spPr>
          <a:xfrm>
            <a:off x="3925875" y="1412763"/>
            <a:ext cx="1268400" cy="1269600"/>
          </a:xfrm>
          <a:prstGeom prst="rect">
            <a:avLst/>
          </a:prstGeom>
          <a:noFill/>
        </p:spPr>
        <p:txBody>
          <a:bodyPr anchorCtr="0" anchor="b" bIns="91425" lIns="91425" spcFirstLastPara="1" rIns="91425" wrap="square" tIns="91425">
            <a:noAutofit/>
          </a:bodyPr>
          <a:lstStyle>
            <a:lvl1pPr lvl="0" rtl="0" algn="ctr">
              <a:spcBef>
                <a:spcPts val="0"/>
              </a:spcBef>
              <a:spcAft>
                <a:spcPts val="0"/>
              </a:spcAft>
              <a:buSzPts val="6000"/>
              <a:buNone/>
              <a:defRPr sz="6000"/>
            </a:lvl1pPr>
            <a:lvl2pPr lvl="1" rtl="0" algn="ctr">
              <a:spcBef>
                <a:spcPts val="0"/>
              </a:spcBef>
              <a:spcAft>
                <a:spcPts val="0"/>
              </a:spcAft>
              <a:buSzPts val="6000"/>
              <a:buNone/>
              <a:defRPr sz="6000"/>
            </a:lvl2pPr>
            <a:lvl3pPr lvl="2" rtl="0" algn="ctr">
              <a:spcBef>
                <a:spcPts val="0"/>
              </a:spcBef>
              <a:spcAft>
                <a:spcPts val="0"/>
              </a:spcAft>
              <a:buSzPts val="6000"/>
              <a:buNone/>
              <a:defRPr sz="6000"/>
            </a:lvl3pPr>
            <a:lvl4pPr lvl="3" rtl="0" algn="ctr">
              <a:spcBef>
                <a:spcPts val="0"/>
              </a:spcBef>
              <a:spcAft>
                <a:spcPts val="0"/>
              </a:spcAft>
              <a:buSzPts val="6000"/>
              <a:buNone/>
              <a:defRPr sz="6000"/>
            </a:lvl4pPr>
            <a:lvl5pPr lvl="4" rtl="0" algn="ctr">
              <a:spcBef>
                <a:spcPts val="0"/>
              </a:spcBef>
              <a:spcAft>
                <a:spcPts val="0"/>
              </a:spcAft>
              <a:buSzPts val="6000"/>
              <a:buNone/>
              <a:defRPr sz="6000"/>
            </a:lvl5pPr>
            <a:lvl6pPr lvl="5" rtl="0" algn="ctr">
              <a:spcBef>
                <a:spcPts val="0"/>
              </a:spcBef>
              <a:spcAft>
                <a:spcPts val="0"/>
              </a:spcAft>
              <a:buSzPts val="6000"/>
              <a:buNone/>
              <a:defRPr sz="6000"/>
            </a:lvl6pPr>
            <a:lvl7pPr lvl="6" rtl="0" algn="ctr">
              <a:spcBef>
                <a:spcPts val="0"/>
              </a:spcBef>
              <a:spcAft>
                <a:spcPts val="0"/>
              </a:spcAft>
              <a:buSzPts val="6000"/>
              <a:buNone/>
              <a:defRPr sz="6000"/>
            </a:lvl7pPr>
            <a:lvl8pPr lvl="7" rtl="0" algn="ctr">
              <a:spcBef>
                <a:spcPts val="0"/>
              </a:spcBef>
              <a:spcAft>
                <a:spcPts val="0"/>
              </a:spcAft>
              <a:buSzPts val="6000"/>
              <a:buNone/>
              <a:defRPr sz="6000"/>
            </a:lvl8pPr>
            <a:lvl9pPr lvl="8" rtl="0" algn="ctr">
              <a:spcBef>
                <a:spcPts val="0"/>
              </a:spcBef>
              <a:spcAft>
                <a:spcPts val="0"/>
              </a:spcAft>
              <a:buSzPts val="6000"/>
              <a:buNone/>
              <a:defRPr sz="6000"/>
            </a:lvl9pPr>
          </a:lstStyle>
          <a:p>
            <a:r>
              <a:t>xx%</a:t>
            </a:r>
          </a:p>
        </p:txBody>
      </p:sp>
      <p:sp>
        <p:nvSpPr>
          <p:cNvPr id="116" name="Google Shape;116;p3"/>
          <p:cNvSpPr txBox="1"/>
          <p:nvPr>
            <p:ph idx="1" type="subTitle"/>
          </p:nvPr>
        </p:nvSpPr>
        <p:spPr>
          <a:xfrm>
            <a:off x="2152350" y="3539888"/>
            <a:ext cx="4839300" cy="474300"/>
          </a:xfrm>
          <a:prstGeom prst="rect">
            <a:avLst/>
          </a:prstGeom>
        </p:spPr>
        <p:txBody>
          <a:bodyPr anchorCtr="0" anchor="b" bIns="91425" lIns="91425" spcFirstLastPara="1" rIns="91425" wrap="square" tIns="91425">
            <a:noAutofit/>
          </a:bodyPr>
          <a:lstStyle>
            <a:lvl1pPr lvl="0" rtl="0" algn="ctr">
              <a:lnSpc>
                <a:spcPct val="100000"/>
              </a:lnSpc>
              <a:spcBef>
                <a:spcPts val="0"/>
              </a:spcBef>
              <a:spcAft>
                <a:spcPts val="0"/>
              </a:spcAft>
              <a:buSzPts val="1400"/>
              <a:buNone/>
              <a:defRPr sz="16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117" name="Google Shape;117;p3"/>
          <p:cNvSpPr/>
          <p:nvPr/>
        </p:nvSpPr>
        <p:spPr>
          <a:xfrm>
            <a:off x="0" y="4550125"/>
            <a:ext cx="9144000" cy="516461"/>
          </a:xfrm>
          <a:custGeom>
            <a:rect b="b" l="l" r="r" t="t"/>
            <a:pathLst>
              <a:path extrusionOk="0" h="10442" w="285750">
                <a:moveTo>
                  <a:pt x="0" y="0"/>
                </a:moveTo>
                <a:lnTo>
                  <a:pt x="0" y="10442"/>
                </a:lnTo>
                <a:lnTo>
                  <a:pt x="285750" y="10442"/>
                </a:lnTo>
                <a:lnTo>
                  <a:pt x="285750"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3"/>
          <p:cNvSpPr/>
          <p:nvPr/>
        </p:nvSpPr>
        <p:spPr>
          <a:xfrm>
            <a:off x="0" y="4599750"/>
            <a:ext cx="9144000" cy="543748"/>
          </a:xfrm>
          <a:custGeom>
            <a:rect b="b" l="l" r="r" t="t"/>
            <a:pathLst>
              <a:path extrusionOk="0" h="9121" w="285750">
                <a:moveTo>
                  <a:pt x="0" y="1"/>
                </a:moveTo>
                <a:lnTo>
                  <a:pt x="0" y="9121"/>
                </a:lnTo>
                <a:lnTo>
                  <a:pt x="285750" y="9121"/>
                </a:lnTo>
                <a:lnTo>
                  <a:pt x="285750" y="1"/>
                </a:ln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9" name="Google Shape;119;p3"/>
          <p:cNvGrpSpPr/>
          <p:nvPr/>
        </p:nvGrpSpPr>
        <p:grpSpPr>
          <a:xfrm>
            <a:off x="0" y="0"/>
            <a:ext cx="9144000" cy="678208"/>
            <a:chOff x="0" y="-312275"/>
            <a:chExt cx="9144000" cy="678208"/>
          </a:xfrm>
        </p:grpSpPr>
        <p:sp>
          <p:nvSpPr>
            <p:cNvPr id="120" name="Google Shape;120;p3"/>
            <p:cNvSpPr/>
            <p:nvPr/>
          </p:nvSpPr>
          <p:spPr>
            <a:xfrm>
              <a:off x="0" y="-312275"/>
              <a:ext cx="9144000" cy="678208"/>
            </a:xfrm>
            <a:custGeom>
              <a:rect b="b" l="l" r="r" t="t"/>
              <a:pathLst>
                <a:path extrusionOk="0" h="21194" w="285750">
                  <a:moveTo>
                    <a:pt x="0" y="0"/>
                  </a:moveTo>
                  <a:lnTo>
                    <a:pt x="0" y="21193"/>
                  </a:lnTo>
                  <a:lnTo>
                    <a:pt x="285750" y="21193"/>
                  </a:lnTo>
                  <a:lnTo>
                    <a:pt x="285750"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3"/>
            <p:cNvSpPr/>
            <p:nvPr/>
          </p:nvSpPr>
          <p:spPr>
            <a:xfrm>
              <a:off x="0" y="242061"/>
              <a:ext cx="9144000" cy="123104"/>
            </a:xfrm>
            <a:custGeom>
              <a:rect b="b" l="l" r="r" t="t"/>
              <a:pathLst>
                <a:path extrusionOk="0" h="3847" w="285750">
                  <a:moveTo>
                    <a:pt x="0" y="1"/>
                  </a:moveTo>
                  <a:lnTo>
                    <a:pt x="0" y="3847"/>
                  </a:lnTo>
                  <a:lnTo>
                    <a:pt x="285750" y="3847"/>
                  </a:lnTo>
                  <a:lnTo>
                    <a:pt x="285750" y="1"/>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3"/>
            <p:cNvSpPr/>
            <p:nvPr/>
          </p:nvSpPr>
          <p:spPr>
            <a:xfrm>
              <a:off x="9446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3"/>
            <p:cNvSpPr/>
            <p:nvPr/>
          </p:nvSpPr>
          <p:spPr>
            <a:xfrm>
              <a:off x="445376"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3"/>
            <p:cNvSpPr/>
            <p:nvPr/>
          </p:nvSpPr>
          <p:spPr>
            <a:xfrm>
              <a:off x="796288"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 name="Google Shape;125;p3"/>
            <p:cNvSpPr/>
            <p:nvPr/>
          </p:nvSpPr>
          <p:spPr>
            <a:xfrm>
              <a:off x="1147168" y="-197971"/>
              <a:ext cx="181024" cy="365792"/>
            </a:xfrm>
            <a:custGeom>
              <a:rect b="b" l="l" r="r" t="t"/>
              <a:pathLst>
                <a:path extrusionOk="0" h="11431" w="5657">
                  <a:moveTo>
                    <a:pt x="2834" y="0"/>
                  </a:moveTo>
                  <a:cubicBezTo>
                    <a:pt x="1275"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 name="Google Shape;126;p3"/>
            <p:cNvSpPr/>
            <p:nvPr/>
          </p:nvSpPr>
          <p:spPr>
            <a:xfrm>
              <a:off x="1498080" y="-197971"/>
              <a:ext cx="181376" cy="365792"/>
            </a:xfrm>
            <a:custGeom>
              <a:rect b="b" l="l" r="r" t="t"/>
              <a:pathLst>
                <a:path extrusionOk="0" h="11431" w="5668">
                  <a:moveTo>
                    <a:pt x="2834" y="0"/>
                  </a:moveTo>
                  <a:cubicBezTo>
                    <a:pt x="1274" y="0"/>
                    <a:pt x="0" y="1262"/>
                    <a:pt x="0" y="2822"/>
                  </a:cubicBezTo>
                  <a:lnTo>
                    <a:pt x="0" y="11430"/>
                  </a:lnTo>
                  <a:lnTo>
                    <a:pt x="5668" y="11430"/>
                  </a:lnTo>
                  <a:lnTo>
                    <a:pt x="5668" y="2822"/>
                  </a:lnTo>
                  <a:cubicBezTo>
                    <a:pt x="5668"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 name="Google Shape;127;p3"/>
            <p:cNvSpPr/>
            <p:nvPr/>
          </p:nvSpPr>
          <p:spPr>
            <a:xfrm>
              <a:off x="184934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 name="Google Shape;128;p3"/>
            <p:cNvSpPr/>
            <p:nvPr/>
          </p:nvSpPr>
          <p:spPr>
            <a:xfrm>
              <a:off x="2200256" y="-197971"/>
              <a:ext cx="181024" cy="365792"/>
            </a:xfrm>
            <a:custGeom>
              <a:rect b="b" l="l" r="r" t="t"/>
              <a:pathLst>
                <a:path extrusionOk="0" h="11431" w="5657">
                  <a:moveTo>
                    <a:pt x="2834" y="0"/>
                  </a:moveTo>
                  <a:cubicBezTo>
                    <a:pt x="1263"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 name="Google Shape;129;p3"/>
            <p:cNvSpPr/>
            <p:nvPr/>
          </p:nvSpPr>
          <p:spPr>
            <a:xfrm>
              <a:off x="2550784"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 name="Google Shape;130;p3"/>
            <p:cNvSpPr/>
            <p:nvPr/>
          </p:nvSpPr>
          <p:spPr>
            <a:xfrm>
              <a:off x="2901696" y="-197971"/>
              <a:ext cx="180992" cy="365792"/>
            </a:xfrm>
            <a:custGeom>
              <a:rect b="b" l="l" r="r" t="t"/>
              <a:pathLst>
                <a:path extrusionOk="0" h="11431" w="5656">
                  <a:moveTo>
                    <a:pt x="2834" y="0"/>
                  </a:moveTo>
                  <a:cubicBezTo>
                    <a:pt x="1262" y="0"/>
                    <a:pt x="0" y="1262"/>
                    <a:pt x="0" y="2822"/>
                  </a:cubicBezTo>
                  <a:lnTo>
                    <a:pt x="0" y="11430"/>
                  </a:lnTo>
                  <a:lnTo>
                    <a:pt x="5655" y="11430"/>
                  </a:lnTo>
                  <a:lnTo>
                    <a:pt x="5655" y="2822"/>
                  </a:lnTo>
                  <a:cubicBezTo>
                    <a:pt x="5655"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 name="Google Shape;131;p3"/>
            <p:cNvSpPr/>
            <p:nvPr/>
          </p:nvSpPr>
          <p:spPr>
            <a:xfrm>
              <a:off x="3252960"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2" name="Google Shape;132;p3"/>
            <p:cNvSpPr/>
            <p:nvPr/>
          </p:nvSpPr>
          <p:spPr>
            <a:xfrm>
              <a:off x="3603872"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p3"/>
            <p:cNvSpPr/>
            <p:nvPr/>
          </p:nvSpPr>
          <p:spPr>
            <a:xfrm>
              <a:off x="3954752" y="-197971"/>
              <a:ext cx="181024" cy="365792"/>
            </a:xfrm>
            <a:custGeom>
              <a:rect b="b" l="l" r="r" t="t"/>
              <a:pathLst>
                <a:path extrusionOk="0" h="11431" w="5657">
                  <a:moveTo>
                    <a:pt x="2835" y="0"/>
                  </a:moveTo>
                  <a:cubicBezTo>
                    <a:pt x="1263" y="0"/>
                    <a:pt x="1" y="1262"/>
                    <a:pt x="1" y="2822"/>
                  </a:cubicBezTo>
                  <a:lnTo>
                    <a:pt x="1" y="11430"/>
                  </a:lnTo>
                  <a:lnTo>
                    <a:pt x="5656" y="11430"/>
                  </a:lnTo>
                  <a:lnTo>
                    <a:pt x="5656" y="2822"/>
                  </a:lnTo>
                  <a:cubicBezTo>
                    <a:pt x="5656" y="1262"/>
                    <a:pt x="4394" y="0"/>
                    <a:pt x="283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4" name="Google Shape;134;p3"/>
            <p:cNvSpPr/>
            <p:nvPr/>
          </p:nvSpPr>
          <p:spPr>
            <a:xfrm>
              <a:off x="4305664" y="-197971"/>
              <a:ext cx="180992" cy="365792"/>
            </a:xfrm>
            <a:custGeom>
              <a:rect b="b" l="l" r="r" t="t"/>
              <a:pathLst>
                <a:path extrusionOk="0" h="11431" w="5656">
                  <a:moveTo>
                    <a:pt x="2834" y="0"/>
                  </a:moveTo>
                  <a:cubicBezTo>
                    <a:pt x="1275"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 name="Google Shape;135;p3"/>
            <p:cNvSpPr/>
            <p:nvPr/>
          </p:nvSpPr>
          <p:spPr>
            <a:xfrm>
              <a:off x="4656960"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 name="Google Shape;136;p3"/>
            <p:cNvSpPr/>
            <p:nvPr/>
          </p:nvSpPr>
          <p:spPr>
            <a:xfrm>
              <a:off x="5007840"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94"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 name="Google Shape;137;p3"/>
            <p:cNvSpPr/>
            <p:nvPr/>
          </p:nvSpPr>
          <p:spPr>
            <a:xfrm>
              <a:off x="5358752"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3"/>
            <p:cNvSpPr/>
            <p:nvPr/>
          </p:nvSpPr>
          <p:spPr>
            <a:xfrm>
              <a:off x="5709664" y="-197971"/>
              <a:ext cx="180992" cy="365792"/>
            </a:xfrm>
            <a:custGeom>
              <a:rect b="b" l="l" r="r" t="t"/>
              <a:pathLst>
                <a:path extrusionOk="0" h="11431" w="5656">
                  <a:moveTo>
                    <a:pt x="2834" y="0"/>
                  </a:moveTo>
                  <a:cubicBezTo>
                    <a:pt x="1274" y="0"/>
                    <a:pt x="0" y="1262"/>
                    <a:pt x="0" y="2822"/>
                  </a:cubicBezTo>
                  <a:lnTo>
                    <a:pt x="0" y="11430"/>
                  </a:lnTo>
                  <a:lnTo>
                    <a:pt x="5656" y="11430"/>
                  </a:lnTo>
                  <a:lnTo>
                    <a:pt x="5656" y="2822"/>
                  </a:lnTo>
                  <a:cubicBezTo>
                    <a:pt x="5656"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 name="Google Shape;139;p3"/>
            <p:cNvSpPr/>
            <p:nvPr/>
          </p:nvSpPr>
          <p:spPr>
            <a:xfrm>
              <a:off x="6060928"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 name="Google Shape;140;p3"/>
            <p:cNvSpPr/>
            <p:nvPr/>
          </p:nvSpPr>
          <p:spPr>
            <a:xfrm>
              <a:off x="6411840"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1" name="Google Shape;141;p3"/>
            <p:cNvSpPr/>
            <p:nvPr/>
          </p:nvSpPr>
          <p:spPr>
            <a:xfrm>
              <a:off x="6762368"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3"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2" name="Google Shape;142;p3"/>
            <p:cNvSpPr/>
            <p:nvPr/>
          </p:nvSpPr>
          <p:spPr>
            <a:xfrm>
              <a:off x="7113248" y="-197971"/>
              <a:ext cx="181024" cy="365792"/>
            </a:xfrm>
            <a:custGeom>
              <a:rect b="b" l="l" r="r" t="t"/>
              <a:pathLst>
                <a:path extrusionOk="0" h="11431" w="5657">
                  <a:moveTo>
                    <a:pt x="2834" y="0"/>
                  </a:moveTo>
                  <a:cubicBezTo>
                    <a:pt x="1263"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3"/>
            <p:cNvSpPr/>
            <p:nvPr/>
          </p:nvSpPr>
          <p:spPr>
            <a:xfrm>
              <a:off x="7464160" y="-197971"/>
              <a:ext cx="180992" cy="365792"/>
            </a:xfrm>
            <a:custGeom>
              <a:rect b="b" l="l" r="r" t="t"/>
              <a:pathLst>
                <a:path extrusionOk="0" h="11431" w="5656">
                  <a:moveTo>
                    <a:pt x="2834" y="0"/>
                  </a:moveTo>
                  <a:cubicBezTo>
                    <a:pt x="1274"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4" name="Google Shape;144;p3"/>
            <p:cNvSpPr/>
            <p:nvPr/>
          </p:nvSpPr>
          <p:spPr>
            <a:xfrm>
              <a:off x="781542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 name="Google Shape;145;p3"/>
            <p:cNvSpPr/>
            <p:nvPr/>
          </p:nvSpPr>
          <p:spPr>
            <a:xfrm>
              <a:off x="8166336"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6" name="Google Shape;146;p3"/>
            <p:cNvSpPr/>
            <p:nvPr/>
          </p:nvSpPr>
          <p:spPr>
            <a:xfrm>
              <a:off x="8517248"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 name="Google Shape;147;p3"/>
            <p:cNvSpPr/>
            <p:nvPr/>
          </p:nvSpPr>
          <p:spPr>
            <a:xfrm>
              <a:off x="8868128" y="-197971"/>
              <a:ext cx="181024" cy="365792"/>
            </a:xfrm>
            <a:custGeom>
              <a:rect b="b" l="l" r="r" t="t"/>
              <a:pathLst>
                <a:path extrusionOk="0" h="11431" w="5657">
                  <a:moveTo>
                    <a:pt x="2835" y="0"/>
                  </a:moveTo>
                  <a:cubicBezTo>
                    <a:pt x="1275" y="0"/>
                    <a:pt x="1" y="1262"/>
                    <a:pt x="1" y="2822"/>
                  </a:cubicBezTo>
                  <a:lnTo>
                    <a:pt x="1" y="11430"/>
                  </a:lnTo>
                  <a:lnTo>
                    <a:pt x="5656" y="11430"/>
                  </a:lnTo>
                  <a:lnTo>
                    <a:pt x="5656" y="2822"/>
                  </a:lnTo>
                  <a:cubicBezTo>
                    <a:pt x="5656" y="1262"/>
                    <a:pt x="4394" y="0"/>
                    <a:pt x="283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48" name="Google Shape;148;p3"/>
          <p:cNvGrpSpPr/>
          <p:nvPr/>
        </p:nvGrpSpPr>
        <p:grpSpPr>
          <a:xfrm>
            <a:off x="8229050" y="2176259"/>
            <a:ext cx="703507" cy="2826717"/>
            <a:chOff x="8229050" y="2176259"/>
            <a:chExt cx="703507" cy="2826717"/>
          </a:xfrm>
        </p:grpSpPr>
        <p:sp>
          <p:nvSpPr>
            <p:cNvPr id="149" name="Google Shape;149;p3"/>
            <p:cNvSpPr/>
            <p:nvPr/>
          </p:nvSpPr>
          <p:spPr>
            <a:xfrm>
              <a:off x="8389014" y="2326579"/>
              <a:ext cx="383046" cy="230050"/>
            </a:xfrm>
            <a:custGeom>
              <a:rect b="b" l="l" r="r" t="t"/>
              <a:pathLst>
                <a:path extrusionOk="0" h="13071" w="21764">
                  <a:moveTo>
                    <a:pt x="0" y="1"/>
                  </a:moveTo>
                  <a:lnTo>
                    <a:pt x="0" y="13071"/>
                  </a:lnTo>
                  <a:lnTo>
                    <a:pt x="21763" y="13071"/>
                  </a:lnTo>
                  <a:lnTo>
                    <a:pt x="21763" y="1"/>
                  </a:ln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 name="Google Shape;150;p3"/>
            <p:cNvSpPr/>
            <p:nvPr/>
          </p:nvSpPr>
          <p:spPr>
            <a:xfrm>
              <a:off x="8389014" y="2629893"/>
              <a:ext cx="383046" cy="2072470"/>
            </a:xfrm>
            <a:custGeom>
              <a:rect b="b" l="l" r="r" t="t"/>
              <a:pathLst>
                <a:path extrusionOk="0" h="117754" w="21764">
                  <a:moveTo>
                    <a:pt x="0" y="1"/>
                  </a:moveTo>
                  <a:lnTo>
                    <a:pt x="0" y="117753"/>
                  </a:lnTo>
                  <a:lnTo>
                    <a:pt x="21763" y="117753"/>
                  </a:lnTo>
                  <a:lnTo>
                    <a:pt x="21763" y="1"/>
                  </a:ln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p3"/>
            <p:cNvSpPr/>
            <p:nvPr/>
          </p:nvSpPr>
          <p:spPr>
            <a:xfrm>
              <a:off x="8389014" y="2629893"/>
              <a:ext cx="383046" cy="79728"/>
            </a:xfrm>
            <a:custGeom>
              <a:rect b="b" l="l" r="r" t="t"/>
              <a:pathLst>
                <a:path extrusionOk="0" h="4530" w="21764">
                  <a:moveTo>
                    <a:pt x="0" y="1"/>
                  </a:moveTo>
                  <a:lnTo>
                    <a:pt x="0" y="4530"/>
                  </a:lnTo>
                  <a:lnTo>
                    <a:pt x="21763" y="4530"/>
                  </a:lnTo>
                  <a:lnTo>
                    <a:pt x="21763"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2" name="Google Shape;152;p3"/>
            <p:cNvSpPr/>
            <p:nvPr/>
          </p:nvSpPr>
          <p:spPr>
            <a:xfrm>
              <a:off x="8389542" y="4618860"/>
              <a:ext cx="383046" cy="83477"/>
            </a:xfrm>
            <a:custGeom>
              <a:rect b="b" l="l" r="r" t="t"/>
              <a:pathLst>
                <a:path extrusionOk="0" h="4743" w="21764">
                  <a:moveTo>
                    <a:pt x="1" y="1"/>
                  </a:moveTo>
                  <a:lnTo>
                    <a:pt x="1" y="4742"/>
                  </a:lnTo>
                  <a:lnTo>
                    <a:pt x="21764" y="4742"/>
                  </a:lnTo>
                  <a:lnTo>
                    <a:pt x="2176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3" name="Google Shape;153;p3"/>
            <p:cNvSpPr/>
            <p:nvPr/>
          </p:nvSpPr>
          <p:spPr>
            <a:xfrm>
              <a:off x="8389014" y="2402011"/>
              <a:ext cx="383046" cy="155690"/>
            </a:xfrm>
            <a:custGeom>
              <a:rect b="b" l="l" r="r" t="t"/>
              <a:pathLst>
                <a:path extrusionOk="0" h="8846" w="21764">
                  <a:moveTo>
                    <a:pt x="0" y="0"/>
                  </a:moveTo>
                  <a:lnTo>
                    <a:pt x="0" y="8846"/>
                  </a:lnTo>
                  <a:lnTo>
                    <a:pt x="21763" y="8846"/>
                  </a:lnTo>
                  <a:lnTo>
                    <a:pt x="21763"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4" name="Google Shape;154;p3"/>
            <p:cNvSpPr/>
            <p:nvPr/>
          </p:nvSpPr>
          <p:spPr>
            <a:xfrm>
              <a:off x="8263827" y="2327265"/>
              <a:ext cx="253053" cy="229962"/>
            </a:xfrm>
            <a:custGeom>
              <a:rect b="b" l="l" r="r" t="t"/>
              <a:pathLst>
                <a:path extrusionOk="0" h="13066" w="14378">
                  <a:moveTo>
                    <a:pt x="7197" y="0"/>
                  </a:moveTo>
                  <a:cubicBezTo>
                    <a:pt x="4243" y="0"/>
                    <a:pt x="1550" y="2017"/>
                    <a:pt x="821" y="5038"/>
                  </a:cubicBezTo>
                  <a:cubicBezTo>
                    <a:pt x="1" y="8533"/>
                    <a:pt x="2159" y="12059"/>
                    <a:pt x="5685" y="12880"/>
                  </a:cubicBezTo>
                  <a:cubicBezTo>
                    <a:pt x="6200" y="13005"/>
                    <a:pt x="6715" y="13065"/>
                    <a:pt x="7223" y="13065"/>
                  </a:cubicBezTo>
                  <a:cubicBezTo>
                    <a:pt x="10161" y="13065"/>
                    <a:pt x="12831" y="11053"/>
                    <a:pt x="13557" y="8047"/>
                  </a:cubicBezTo>
                  <a:cubicBezTo>
                    <a:pt x="14378" y="4551"/>
                    <a:pt x="12220" y="1025"/>
                    <a:pt x="8694" y="174"/>
                  </a:cubicBezTo>
                  <a:cubicBezTo>
                    <a:pt x="8193" y="57"/>
                    <a:pt x="7691" y="0"/>
                    <a:pt x="7197"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5" name="Google Shape;155;p3"/>
            <p:cNvSpPr/>
            <p:nvPr/>
          </p:nvSpPr>
          <p:spPr>
            <a:xfrm>
              <a:off x="8646850" y="2327089"/>
              <a:ext cx="253070" cy="230102"/>
            </a:xfrm>
            <a:custGeom>
              <a:rect b="b" l="l" r="r" t="t"/>
              <a:pathLst>
                <a:path extrusionOk="0" h="13074" w="14379">
                  <a:moveTo>
                    <a:pt x="7169" y="1"/>
                  </a:moveTo>
                  <a:cubicBezTo>
                    <a:pt x="4225" y="1"/>
                    <a:pt x="1548" y="2032"/>
                    <a:pt x="822" y="5017"/>
                  </a:cubicBezTo>
                  <a:cubicBezTo>
                    <a:pt x="1" y="8543"/>
                    <a:pt x="2159" y="12039"/>
                    <a:pt x="5685" y="12890"/>
                  </a:cubicBezTo>
                  <a:cubicBezTo>
                    <a:pt x="6195" y="13014"/>
                    <a:pt x="6707" y="13074"/>
                    <a:pt x="7210" y="13074"/>
                  </a:cubicBezTo>
                  <a:cubicBezTo>
                    <a:pt x="10153" y="13074"/>
                    <a:pt x="12831" y="11042"/>
                    <a:pt x="13557" y="8057"/>
                  </a:cubicBezTo>
                  <a:cubicBezTo>
                    <a:pt x="14378" y="4531"/>
                    <a:pt x="12220" y="1005"/>
                    <a:pt x="8694" y="184"/>
                  </a:cubicBezTo>
                  <a:cubicBezTo>
                    <a:pt x="8183" y="60"/>
                    <a:pt x="7672" y="1"/>
                    <a:pt x="7169"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6" name="Google Shape;156;p3"/>
            <p:cNvSpPr/>
            <p:nvPr/>
          </p:nvSpPr>
          <p:spPr>
            <a:xfrm>
              <a:off x="8269177" y="2326579"/>
              <a:ext cx="621104" cy="237547"/>
            </a:xfrm>
            <a:custGeom>
              <a:rect b="b" l="l" r="r" t="t"/>
              <a:pathLst>
                <a:path extrusionOk="0" fill="none" h="13497" w="35290">
                  <a:moveTo>
                    <a:pt x="28147" y="10153"/>
                  </a:moveTo>
                  <a:cubicBezTo>
                    <a:pt x="31521" y="10183"/>
                    <a:pt x="32068" y="5441"/>
                    <a:pt x="28724" y="4408"/>
                  </a:cubicBezTo>
                  <a:cubicBezTo>
                    <a:pt x="26749" y="3800"/>
                    <a:pt x="24651" y="4712"/>
                    <a:pt x="23983" y="6536"/>
                  </a:cubicBezTo>
                  <a:cubicBezTo>
                    <a:pt x="23405" y="8025"/>
                    <a:pt x="23770" y="10062"/>
                    <a:pt x="24743" y="11277"/>
                  </a:cubicBezTo>
                  <a:cubicBezTo>
                    <a:pt x="26202" y="13162"/>
                    <a:pt x="28785" y="13496"/>
                    <a:pt x="31004" y="12584"/>
                  </a:cubicBezTo>
                  <a:cubicBezTo>
                    <a:pt x="33193" y="11673"/>
                    <a:pt x="34864" y="9606"/>
                    <a:pt x="35077" y="7265"/>
                  </a:cubicBezTo>
                  <a:cubicBezTo>
                    <a:pt x="35290" y="4378"/>
                    <a:pt x="33709" y="1"/>
                    <a:pt x="28177" y="1"/>
                  </a:cubicBezTo>
                  <a:lnTo>
                    <a:pt x="7143" y="1"/>
                  </a:lnTo>
                  <a:cubicBezTo>
                    <a:pt x="1581" y="1"/>
                    <a:pt x="0" y="4378"/>
                    <a:pt x="274" y="7265"/>
                  </a:cubicBezTo>
                  <a:cubicBezTo>
                    <a:pt x="456" y="9606"/>
                    <a:pt x="2128" y="11703"/>
                    <a:pt x="4317" y="12584"/>
                  </a:cubicBezTo>
                  <a:cubicBezTo>
                    <a:pt x="6536" y="13496"/>
                    <a:pt x="9119" y="13162"/>
                    <a:pt x="10609" y="11277"/>
                  </a:cubicBezTo>
                  <a:cubicBezTo>
                    <a:pt x="11581" y="10062"/>
                    <a:pt x="11916" y="7995"/>
                    <a:pt x="11368" y="6536"/>
                  </a:cubicBezTo>
                  <a:cubicBezTo>
                    <a:pt x="10669" y="4712"/>
                    <a:pt x="8572" y="3800"/>
                    <a:pt x="6596" y="4408"/>
                  </a:cubicBezTo>
                  <a:cubicBezTo>
                    <a:pt x="3253" y="5441"/>
                    <a:pt x="3800" y="10183"/>
                    <a:pt x="7174" y="10153"/>
                  </a:cubicBezTo>
                </a:path>
              </a:pathLst>
            </a:custGeom>
            <a:noFill/>
            <a:ln cap="flat" cmpd="sng" w="987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7" name="Google Shape;157;p3"/>
            <p:cNvSpPr/>
            <p:nvPr/>
          </p:nvSpPr>
          <p:spPr>
            <a:xfrm>
              <a:off x="8308759" y="2176259"/>
              <a:ext cx="543541" cy="80256"/>
            </a:xfrm>
            <a:custGeom>
              <a:rect b="b" l="l" r="r" t="t"/>
              <a:pathLst>
                <a:path extrusionOk="0" h="4560" w="30883">
                  <a:moveTo>
                    <a:pt x="2280" y="0"/>
                  </a:moveTo>
                  <a:cubicBezTo>
                    <a:pt x="1004" y="0"/>
                    <a:pt x="1" y="1034"/>
                    <a:pt x="1" y="2280"/>
                  </a:cubicBezTo>
                  <a:cubicBezTo>
                    <a:pt x="1" y="3526"/>
                    <a:pt x="1004" y="4560"/>
                    <a:pt x="2280" y="4560"/>
                  </a:cubicBezTo>
                  <a:lnTo>
                    <a:pt x="28603" y="4560"/>
                  </a:lnTo>
                  <a:cubicBezTo>
                    <a:pt x="29849" y="4560"/>
                    <a:pt x="30883" y="3526"/>
                    <a:pt x="30883" y="2280"/>
                  </a:cubicBezTo>
                  <a:cubicBezTo>
                    <a:pt x="30883" y="1034"/>
                    <a:pt x="29849" y="0"/>
                    <a:pt x="28603"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3"/>
            <p:cNvSpPr/>
            <p:nvPr/>
          </p:nvSpPr>
          <p:spPr>
            <a:xfrm>
              <a:off x="8402390" y="2256496"/>
              <a:ext cx="356294" cy="69573"/>
            </a:xfrm>
            <a:custGeom>
              <a:rect b="b" l="l" r="r" t="t"/>
              <a:pathLst>
                <a:path extrusionOk="0" h="3953" w="20244">
                  <a:moveTo>
                    <a:pt x="0" y="1"/>
                  </a:moveTo>
                  <a:lnTo>
                    <a:pt x="0" y="3952"/>
                  </a:lnTo>
                  <a:lnTo>
                    <a:pt x="20244" y="3952"/>
                  </a:lnTo>
                  <a:lnTo>
                    <a:pt x="20244" y="1"/>
                  </a:ln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9" name="Google Shape;159;p3"/>
            <p:cNvSpPr/>
            <p:nvPr/>
          </p:nvSpPr>
          <p:spPr>
            <a:xfrm>
              <a:off x="8402390" y="2256496"/>
              <a:ext cx="356294" cy="17142"/>
            </a:xfrm>
            <a:custGeom>
              <a:rect b="b" l="l" r="r" t="t"/>
              <a:pathLst>
                <a:path extrusionOk="0" h="974" w="20244">
                  <a:moveTo>
                    <a:pt x="0" y="1"/>
                  </a:moveTo>
                  <a:lnTo>
                    <a:pt x="0" y="973"/>
                  </a:lnTo>
                  <a:lnTo>
                    <a:pt x="20244" y="973"/>
                  </a:lnTo>
                  <a:lnTo>
                    <a:pt x="2024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0" name="Google Shape;160;p3"/>
            <p:cNvSpPr/>
            <p:nvPr/>
          </p:nvSpPr>
          <p:spPr>
            <a:xfrm>
              <a:off x="8427522" y="2278443"/>
              <a:ext cx="48171" cy="48154"/>
            </a:xfrm>
            <a:custGeom>
              <a:rect b="b" l="l" r="r" t="t"/>
              <a:pathLst>
                <a:path extrusionOk="0" h="2736" w="2737">
                  <a:moveTo>
                    <a:pt x="1368" y="0"/>
                  </a:moveTo>
                  <a:cubicBezTo>
                    <a:pt x="609" y="0"/>
                    <a:pt x="1" y="608"/>
                    <a:pt x="1" y="1368"/>
                  </a:cubicBezTo>
                  <a:lnTo>
                    <a:pt x="1" y="2736"/>
                  </a:lnTo>
                  <a:lnTo>
                    <a:pt x="2736" y="2736"/>
                  </a:lnTo>
                  <a:lnTo>
                    <a:pt x="2736" y="1368"/>
                  </a:lnTo>
                  <a:cubicBezTo>
                    <a:pt x="2736" y="608"/>
                    <a:pt x="2128" y="0"/>
                    <a:pt x="1368"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 name="Google Shape;161;p3"/>
            <p:cNvSpPr/>
            <p:nvPr/>
          </p:nvSpPr>
          <p:spPr>
            <a:xfrm>
              <a:off x="8511508" y="2278443"/>
              <a:ext cx="48699" cy="48154"/>
            </a:xfrm>
            <a:custGeom>
              <a:rect b="b" l="l" r="r" t="t"/>
              <a:pathLst>
                <a:path extrusionOk="0" h="2736" w="2767">
                  <a:moveTo>
                    <a:pt x="1399" y="0"/>
                  </a:moveTo>
                  <a:cubicBezTo>
                    <a:pt x="639" y="0"/>
                    <a:pt x="1" y="608"/>
                    <a:pt x="1" y="1368"/>
                  </a:cubicBezTo>
                  <a:lnTo>
                    <a:pt x="1" y="2736"/>
                  </a:lnTo>
                  <a:lnTo>
                    <a:pt x="2767" y="2736"/>
                  </a:lnTo>
                  <a:lnTo>
                    <a:pt x="2767" y="1368"/>
                  </a:lnTo>
                  <a:cubicBezTo>
                    <a:pt x="2767" y="608"/>
                    <a:pt x="2159" y="0"/>
                    <a:pt x="1399"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2" name="Google Shape;162;p3"/>
            <p:cNvSpPr/>
            <p:nvPr/>
          </p:nvSpPr>
          <p:spPr>
            <a:xfrm>
              <a:off x="8596039" y="2278443"/>
              <a:ext cx="48154" cy="48154"/>
            </a:xfrm>
            <a:custGeom>
              <a:rect b="b" l="l" r="r" t="t"/>
              <a:pathLst>
                <a:path extrusionOk="0" h="2736" w="2736">
                  <a:moveTo>
                    <a:pt x="1368" y="0"/>
                  </a:moveTo>
                  <a:cubicBezTo>
                    <a:pt x="608" y="0"/>
                    <a:pt x="0" y="608"/>
                    <a:pt x="0" y="1368"/>
                  </a:cubicBezTo>
                  <a:lnTo>
                    <a:pt x="0" y="2736"/>
                  </a:lnTo>
                  <a:lnTo>
                    <a:pt x="2736" y="2736"/>
                  </a:lnTo>
                  <a:lnTo>
                    <a:pt x="2736" y="1368"/>
                  </a:lnTo>
                  <a:cubicBezTo>
                    <a:pt x="2736" y="608"/>
                    <a:pt x="2128" y="0"/>
                    <a:pt x="1368"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3"/>
            <p:cNvSpPr/>
            <p:nvPr/>
          </p:nvSpPr>
          <p:spPr>
            <a:xfrm>
              <a:off x="8680553" y="2278443"/>
              <a:ext cx="48171" cy="48154"/>
            </a:xfrm>
            <a:custGeom>
              <a:rect b="b" l="l" r="r" t="t"/>
              <a:pathLst>
                <a:path extrusionOk="0" h="2736" w="2737">
                  <a:moveTo>
                    <a:pt x="1369" y="0"/>
                  </a:moveTo>
                  <a:cubicBezTo>
                    <a:pt x="609" y="0"/>
                    <a:pt x="1" y="608"/>
                    <a:pt x="1" y="1368"/>
                  </a:cubicBezTo>
                  <a:lnTo>
                    <a:pt x="1" y="2736"/>
                  </a:lnTo>
                  <a:lnTo>
                    <a:pt x="2736" y="2736"/>
                  </a:lnTo>
                  <a:lnTo>
                    <a:pt x="2736" y="1368"/>
                  </a:lnTo>
                  <a:cubicBezTo>
                    <a:pt x="2736" y="608"/>
                    <a:pt x="2128" y="0"/>
                    <a:pt x="1369"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p3"/>
            <p:cNvSpPr/>
            <p:nvPr/>
          </p:nvSpPr>
          <p:spPr>
            <a:xfrm>
              <a:off x="8402390" y="2256496"/>
              <a:ext cx="254654" cy="18"/>
            </a:xfrm>
            <a:custGeom>
              <a:rect b="b" l="l" r="r" t="t"/>
              <a:pathLst>
                <a:path extrusionOk="0" fill="none" h="1" w="14469">
                  <a:moveTo>
                    <a:pt x="0" y="1"/>
                  </a:moveTo>
                  <a:lnTo>
                    <a:pt x="14468" y="1"/>
                  </a:lnTo>
                </a:path>
              </a:pathLst>
            </a:custGeom>
            <a:noFill/>
            <a:ln cap="flat" cmpd="sng" w="987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 name="Google Shape;165;p3"/>
            <p:cNvSpPr/>
            <p:nvPr/>
          </p:nvSpPr>
          <p:spPr>
            <a:xfrm>
              <a:off x="8349414" y="2556607"/>
              <a:ext cx="462774" cy="73304"/>
            </a:xfrm>
            <a:custGeom>
              <a:rect b="b" l="l" r="r" t="t"/>
              <a:pathLst>
                <a:path extrusionOk="0" h="4165" w="26294">
                  <a:moveTo>
                    <a:pt x="2098" y="1"/>
                  </a:moveTo>
                  <a:cubicBezTo>
                    <a:pt x="913" y="1"/>
                    <a:pt x="1" y="943"/>
                    <a:pt x="1" y="2098"/>
                  </a:cubicBezTo>
                  <a:cubicBezTo>
                    <a:pt x="1" y="3253"/>
                    <a:pt x="913" y="4165"/>
                    <a:pt x="2098" y="4165"/>
                  </a:cubicBezTo>
                  <a:lnTo>
                    <a:pt x="24196" y="4165"/>
                  </a:lnTo>
                  <a:cubicBezTo>
                    <a:pt x="25351" y="4165"/>
                    <a:pt x="26293" y="3253"/>
                    <a:pt x="26293" y="2098"/>
                  </a:cubicBezTo>
                  <a:cubicBezTo>
                    <a:pt x="26293" y="943"/>
                    <a:pt x="25351" y="1"/>
                    <a:pt x="24196"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6" name="Google Shape;166;p3"/>
            <p:cNvSpPr/>
            <p:nvPr/>
          </p:nvSpPr>
          <p:spPr>
            <a:xfrm>
              <a:off x="8389014" y="2629893"/>
              <a:ext cx="280861" cy="18"/>
            </a:xfrm>
            <a:custGeom>
              <a:rect b="b" l="l" r="r" t="t"/>
              <a:pathLst>
                <a:path extrusionOk="0" fill="none" h="1" w="15958">
                  <a:moveTo>
                    <a:pt x="0" y="1"/>
                  </a:moveTo>
                  <a:lnTo>
                    <a:pt x="15958" y="1"/>
                  </a:lnTo>
                </a:path>
              </a:pathLst>
            </a:custGeom>
            <a:noFill/>
            <a:ln cap="flat" cmpd="sng" w="987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7" name="Google Shape;167;p3"/>
            <p:cNvSpPr/>
            <p:nvPr/>
          </p:nvSpPr>
          <p:spPr>
            <a:xfrm>
              <a:off x="8381516" y="2578537"/>
              <a:ext cx="32120" cy="32120"/>
            </a:xfrm>
            <a:custGeom>
              <a:rect b="b" l="l" r="r" t="t"/>
              <a:pathLst>
                <a:path extrusionOk="0" h="1825" w="1825">
                  <a:moveTo>
                    <a:pt x="912" y="1"/>
                  </a:moveTo>
                  <a:cubicBezTo>
                    <a:pt x="396" y="1"/>
                    <a:pt x="1" y="426"/>
                    <a:pt x="1" y="913"/>
                  </a:cubicBezTo>
                  <a:cubicBezTo>
                    <a:pt x="1" y="1430"/>
                    <a:pt x="396" y="1825"/>
                    <a:pt x="912" y="1825"/>
                  </a:cubicBezTo>
                  <a:cubicBezTo>
                    <a:pt x="1399" y="1825"/>
                    <a:pt x="1824" y="1430"/>
                    <a:pt x="1824" y="913"/>
                  </a:cubicBezTo>
                  <a:cubicBezTo>
                    <a:pt x="1824" y="426"/>
                    <a:pt x="1399" y="1"/>
                    <a:pt x="912"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p3"/>
            <p:cNvSpPr/>
            <p:nvPr/>
          </p:nvSpPr>
          <p:spPr>
            <a:xfrm>
              <a:off x="8454801" y="2578537"/>
              <a:ext cx="32120" cy="32120"/>
            </a:xfrm>
            <a:custGeom>
              <a:rect b="b" l="l" r="r" t="t"/>
              <a:pathLst>
                <a:path extrusionOk="0" h="1825" w="1825">
                  <a:moveTo>
                    <a:pt x="913" y="1"/>
                  </a:moveTo>
                  <a:cubicBezTo>
                    <a:pt x="426" y="1"/>
                    <a:pt x="1" y="426"/>
                    <a:pt x="1" y="913"/>
                  </a:cubicBezTo>
                  <a:cubicBezTo>
                    <a:pt x="1" y="1430"/>
                    <a:pt x="426" y="1825"/>
                    <a:pt x="913" y="1825"/>
                  </a:cubicBezTo>
                  <a:cubicBezTo>
                    <a:pt x="1429" y="1825"/>
                    <a:pt x="1825" y="1430"/>
                    <a:pt x="1825" y="913"/>
                  </a:cubicBezTo>
                  <a:cubicBezTo>
                    <a:pt x="1825" y="426"/>
                    <a:pt x="1429" y="1"/>
                    <a:pt x="913"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9" name="Google Shape;169;p3"/>
            <p:cNvSpPr/>
            <p:nvPr/>
          </p:nvSpPr>
          <p:spPr>
            <a:xfrm>
              <a:off x="8527559" y="2578537"/>
              <a:ext cx="32120" cy="32120"/>
            </a:xfrm>
            <a:custGeom>
              <a:rect b="b" l="l" r="r" t="t"/>
              <a:pathLst>
                <a:path extrusionOk="0" h="1825" w="1825">
                  <a:moveTo>
                    <a:pt x="912" y="1"/>
                  </a:moveTo>
                  <a:cubicBezTo>
                    <a:pt x="426" y="1"/>
                    <a:pt x="1" y="426"/>
                    <a:pt x="1" y="913"/>
                  </a:cubicBezTo>
                  <a:cubicBezTo>
                    <a:pt x="1" y="1430"/>
                    <a:pt x="426" y="1825"/>
                    <a:pt x="912" y="1825"/>
                  </a:cubicBezTo>
                  <a:cubicBezTo>
                    <a:pt x="1429" y="1825"/>
                    <a:pt x="1824" y="1430"/>
                    <a:pt x="1824" y="913"/>
                  </a:cubicBezTo>
                  <a:cubicBezTo>
                    <a:pt x="1824" y="426"/>
                    <a:pt x="1429" y="1"/>
                    <a:pt x="912"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0" name="Google Shape;170;p3"/>
            <p:cNvSpPr/>
            <p:nvPr/>
          </p:nvSpPr>
          <p:spPr>
            <a:xfrm>
              <a:off x="8601389" y="2578537"/>
              <a:ext cx="32102" cy="32120"/>
            </a:xfrm>
            <a:custGeom>
              <a:rect b="b" l="l" r="r" t="t"/>
              <a:pathLst>
                <a:path extrusionOk="0" h="1825" w="1824">
                  <a:moveTo>
                    <a:pt x="912" y="1"/>
                  </a:moveTo>
                  <a:cubicBezTo>
                    <a:pt x="395" y="1"/>
                    <a:pt x="0" y="426"/>
                    <a:pt x="0" y="913"/>
                  </a:cubicBezTo>
                  <a:cubicBezTo>
                    <a:pt x="0" y="1430"/>
                    <a:pt x="395" y="1825"/>
                    <a:pt x="912" y="1825"/>
                  </a:cubicBezTo>
                  <a:cubicBezTo>
                    <a:pt x="1429" y="1825"/>
                    <a:pt x="1824" y="1430"/>
                    <a:pt x="1824" y="913"/>
                  </a:cubicBezTo>
                  <a:cubicBezTo>
                    <a:pt x="1824" y="426"/>
                    <a:pt x="1429" y="1"/>
                    <a:pt x="912"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 name="Google Shape;171;p3"/>
            <p:cNvSpPr/>
            <p:nvPr/>
          </p:nvSpPr>
          <p:spPr>
            <a:xfrm>
              <a:off x="8674147" y="2578537"/>
              <a:ext cx="32102" cy="32120"/>
            </a:xfrm>
            <a:custGeom>
              <a:rect b="b" l="l" r="r" t="t"/>
              <a:pathLst>
                <a:path extrusionOk="0" h="1825" w="1824">
                  <a:moveTo>
                    <a:pt x="912" y="1"/>
                  </a:moveTo>
                  <a:cubicBezTo>
                    <a:pt x="426" y="1"/>
                    <a:pt x="0" y="426"/>
                    <a:pt x="0" y="913"/>
                  </a:cubicBezTo>
                  <a:cubicBezTo>
                    <a:pt x="0" y="1430"/>
                    <a:pt x="426" y="1825"/>
                    <a:pt x="912" y="1825"/>
                  </a:cubicBezTo>
                  <a:cubicBezTo>
                    <a:pt x="1429" y="1825"/>
                    <a:pt x="1824" y="1430"/>
                    <a:pt x="1824" y="913"/>
                  </a:cubicBezTo>
                  <a:cubicBezTo>
                    <a:pt x="1824" y="426"/>
                    <a:pt x="1429" y="1"/>
                    <a:pt x="912"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2" name="Google Shape;172;p3"/>
            <p:cNvSpPr/>
            <p:nvPr/>
          </p:nvSpPr>
          <p:spPr>
            <a:xfrm>
              <a:off x="8747960" y="2578537"/>
              <a:ext cx="32120" cy="32120"/>
            </a:xfrm>
            <a:custGeom>
              <a:rect b="b" l="l" r="r" t="t"/>
              <a:pathLst>
                <a:path extrusionOk="0" h="1825" w="1825">
                  <a:moveTo>
                    <a:pt x="913" y="1"/>
                  </a:moveTo>
                  <a:cubicBezTo>
                    <a:pt x="426" y="1"/>
                    <a:pt x="1" y="426"/>
                    <a:pt x="1" y="913"/>
                  </a:cubicBezTo>
                  <a:cubicBezTo>
                    <a:pt x="1" y="1430"/>
                    <a:pt x="426" y="1825"/>
                    <a:pt x="913" y="1825"/>
                  </a:cubicBezTo>
                  <a:cubicBezTo>
                    <a:pt x="1399" y="1825"/>
                    <a:pt x="1824" y="1430"/>
                    <a:pt x="1824" y="913"/>
                  </a:cubicBezTo>
                  <a:cubicBezTo>
                    <a:pt x="1824" y="426"/>
                    <a:pt x="1399" y="1"/>
                    <a:pt x="913"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3"/>
            <p:cNvSpPr/>
            <p:nvPr/>
          </p:nvSpPr>
          <p:spPr>
            <a:xfrm>
              <a:off x="8491180" y="2402011"/>
              <a:ext cx="178693" cy="18"/>
            </a:xfrm>
            <a:custGeom>
              <a:rect b="b" l="l" r="r" t="t"/>
              <a:pathLst>
                <a:path extrusionOk="0" fill="none" h="1" w="10153">
                  <a:moveTo>
                    <a:pt x="1" y="0"/>
                  </a:moveTo>
                  <a:lnTo>
                    <a:pt x="10153" y="0"/>
                  </a:lnTo>
                </a:path>
              </a:pathLst>
            </a:custGeom>
            <a:noFill/>
            <a:ln cap="flat" cmpd="sng" w="987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4" name="Google Shape;174;p3"/>
            <p:cNvSpPr/>
            <p:nvPr/>
          </p:nvSpPr>
          <p:spPr>
            <a:xfrm>
              <a:off x="8580516" y="2453367"/>
              <a:ext cx="18" cy="104861"/>
            </a:xfrm>
            <a:custGeom>
              <a:rect b="b" l="l" r="r" t="t"/>
              <a:pathLst>
                <a:path extrusionOk="0" fill="none" h="5958" w="1">
                  <a:moveTo>
                    <a:pt x="1" y="0"/>
                  </a:moveTo>
                  <a:lnTo>
                    <a:pt x="1" y="5958"/>
                  </a:lnTo>
                </a:path>
              </a:pathLst>
            </a:custGeom>
            <a:noFill/>
            <a:ln cap="flat" cmpd="sng" w="987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5" name="Google Shape;175;p3"/>
            <p:cNvSpPr/>
            <p:nvPr/>
          </p:nvSpPr>
          <p:spPr>
            <a:xfrm>
              <a:off x="8497076" y="2452294"/>
              <a:ext cx="40128" cy="104333"/>
            </a:xfrm>
            <a:custGeom>
              <a:rect b="b" l="l" r="r" t="t"/>
              <a:pathLst>
                <a:path extrusionOk="0" fill="none" h="5928" w="2280">
                  <a:moveTo>
                    <a:pt x="2219" y="1"/>
                  </a:moveTo>
                  <a:cubicBezTo>
                    <a:pt x="2219" y="1"/>
                    <a:pt x="2280" y="3618"/>
                    <a:pt x="0" y="5928"/>
                  </a:cubicBezTo>
                </a:path>
              </a:pathLst>
            </a:custGeom>
            <a:noFill/>
            <a:ln cap="flat" cmpd="sng" w="987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6" name="Google Shape;176;p3"/>
            <p:cNvSpPr/>
            <p:nvPr/>
          </p:nvSpPr>
          <p:spPr>
            <a:xfrm>
              <a:off x="8623319" y="2452294"/>
              <a:ext cx="40146" cy="104333"/>
            </a:xfrm>
            <a:custGeom>
              <a:rect b="b" l="l" r="r" t="t"/>
              <a:pathLst>
                <a:path extrusionOk="0" fill="none" h="5928" w="2281">
                  <a:moveTo>
                    <a:pt x="92" y="1"/>
                  </a:moveTo>
                  <a:cubicBezTo>
                    <a:pt x="92" y="1"/>
                    <a:pt x="0" y="3618"/>
                    <a:pt x="2280" y="5928"/>
                  </a:cubicBezTo>
                </a:path>
              </a:pathLst>
            </a:custGeom>
            <a:noFill/>
            <a:ln cap="flat" cmpd="sng" w="987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7" name="Google Shape;177;p3"/>
            <p:cNvSpPr/>
            <p:nvPr/>
          </p:nvSpPr>
          <p:spPr>
            <a:xfrm>
              <a:off x="8460152" y="2556607"/>
              <a:ext cx="240750" cy="18"/>
            </a:xfrm>
            <a:custGeom>
              <a:rect b="b" l="l" r="r" t="t"/>
              <a:pathLst>
                <a:path extrusionOk="0" fill="none" h="1" w="13679">
                  <a:moveTo>
                    <a:pt x="1" y="1"/>
                  </a:moveTo>
                  <a:lnTo>
                    <a:pt x="13679" y="1"/>
                  </a:lnTo>
                </a:path>
              </a:pathLst>
            </a:custGeom>
            <a:noFill/>
            <a:ln cap="flat" cmpd="sng" w="987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p3"/>
            <p:cNvSpPr/>
            <p:nvPr/>
          </p:nvSpPr>
          <p:spPr>
            <a:xfrm>
              <a:off x="8438751" y="2749202"/>
              <a:ext cx="63149" cy="1853122"/>
            </a:xfrm>
            <a:custGeom>
              <a:rect b="b" l="l" r="r" t="t"/>
              <a:pathLst>
                <a:path extrusionOk="0" h="105291" w="3588">
                  <a:moveTo>
                    <a:pt x="1794" y="0"/>
                  </a:moveTo>
                  <a:cubicBezTo>
                    <a:pt x="822" y="0"/>
                    <a:pt x="1" y="790"/>
                    <a:pt x="1" y="1793"/>
                  </a:cubicBezTo>
                  <a:lnTo>
                    <a:pt x="1" y="103497"/>
                  </a:lnTo>
                  <a:cubicBezTo>
                    <a:pt x="1" y="104500"/>
                    <a:pt x="822" y="105290"/>
                    <a:pt x="1794" y="105290"/>
                  </a:cubicBezTo>
                  <a:cubicBezTo>
                    <a:pt x="2797" y="105290"/>
                    <a:pt x="3588" y="104500"/>
                    <a:pt x="3588" y="103497"/>
                  </a:cubicBezTo>
                  <a:lnTo>
                    <a:pt x="3588" y="1793"/>
                  </a:lnTo>
                  <a:cubicBezTo>
                    <a:pt x="3588" y="790"/>
                    <a:pt x="2797" y="0"/>
                    <a:pt x="1794"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9" name="Google Shape;179;p3"/>
            <p:cNvSpPr/>
            <p:nvPr/>
          </p:nvSpPr>
          <p:spPr>
            <a:xfrm>
              <a:off x="8549488" y="2749202"/>
              <a:ext cx="62621" cy="1853122"/>
            </a:xfrm>
            <a:custGeom>
              <a:rect b="b" l="l" r="r" t="t"/>
              <a:pathLst>
                <a:path extrusionOk="0" h="105291" w="3558">
                  <a:moveTo>
                    <a:pt x="1764" y="0"/>
                  </a:moveTo>
                  <a:cubicBezTo>
                    <a:pt x="791" y="0"/>
                    <a:pt x="1" y="790"/>
                    <a:pt x="1" y="1793"/>
                  </a:cubicBezTo>
                  <a:lnTo>
                    <a:pt x="1" y="103497"/>
                  </a:lnTo>
                  <a:cubicBezTo>
                    <a:pt x="1" y="104500"/>
                    <a:pt x="791" y="105290"/>
                    <a:pt x="1764" y="105290"/>
                  </a:cubicBezTo>
                  <a:cubicBezTo>
                    <a:pt x="2767" y="105290"/>
                    <a:pt x="3557" y="104500"/>
                    <a:pt x="3557" y="103497"/>
                  </a:cubicBezTo>
                  <a:lnTo>
                    <a:pt x="3557" y="1793"/>
                  </a:lnTo>
                  <a:cubicBezTo>
                    <a:pt x="3557" y="790"/>
                    <a:pt x="2767" y="0"/>
                    <a:pt x="1764"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 name="Google Shape;180;p3"/>
            <p:cNvSpPr/>
            <p:nvPr/>
          </p:nvSpPr>
          <p:spPr>
            <a:xfrm>
              <a:off x="8658624" y="2749202"/>
              <a:ext cx="63149" cy="1853122"/>
            </a:xfrm>
            <a:custGeom>
              <a:rect b="b" l="l" r="r" t="t"/>
              <a:pathLst>
                <a:path extrusionOk="0" h="105291" w="3588">
                  <a:moveTo>
                    <a:pt x="1794" y="0"/>
                  </a:moveTo>
                  <a:cubicBezTo>
                    <a:pt x="821" y="0"/>
                    <a:pt x="1" y="790"/>
                    <a:pt x="1" y="1793"/>
                  </a:cubicBezTo>
                  <a:lnTo>
                    <a:pt x="1" y="103497"/>
                  </a:lnTo>
                  <a:cubicBezTo>
                    <a:pt x="1" y="104500"/>
                    <a:pt x="821" y="105290"/>
                    <a:pt x="1794" y="105290"/>
                  </a:cubicBezTo>
                  <a:cubicBezTo>
                    <a:pt x="2797" y="105290"/>
                    <a:pt x="3587" y="104500"/>
                    <a:pt x="3587" y="103497"/>
                  </a:cubicBezTo>
                  <a:lnTo>
                    <a:pt x="3587" y="1793"/>
                  </a:lnTo>
                  <a:cubicBezTo>
                    <a:pt x="3587" y="790"/>
                    <a:pt x="2797" y="0"/>
                    <a:pt x="1794"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1" name="Google Shape;181;p3"/>
            <p:cNvSpPr/>
            <p:nvPr/>
          </p:nvSpPr>
          <p:spPr>
            <a:xfrm>
              <a:off x="8438751" y="2780758"/>
              <a:ext cx="63149" cy="1821565"/>
            </a:xfrm>
            <a:custGeom>
              <a:rect b="b" l="l" r="r" t="t"/>
              <a:pathLst>
                <a:path extrusionOk="0" fill="none" h="103498" w="3588">
                  <a:moveTo>
                    <a:pt x="3588" y="101704"/>
                  </a:moveTo>
                  <a:cubicBezTo>
                    <a:pt x="3588" y="102707"/>
                    <a:pt x="2767" y="103497"/>
                    <a:pt x="1794" y="103497"/>
                  </a:cubicBezTo>
                  <a:lnTo>
                    <a:pt x="1794" y="103497"/>
                  </a:lnTo>
                  <a:cubicBezTo>
                    <a:pt x="791" y="103497"/>
                    <a:pt x="1" y="102707"/>
                    <a:pt x="1" y="101704"/>
                  </a:cubicBezTo>
                  <a:lnTo>
                    <a:pt x="1" y="0"/>
                  </a:lnTo>
                </a:path>
              </a:pathLst>
            </a:custGeom>
            <a:noFill/>
            <a:ln cap="flat" cmpd="sng" w="987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 name="Google Shape;182;p3"/>
            <p:cNvSpPr/>
            <p:nvPr/>
          </p:nvSpPr>
          <p:spPr>
            <a:xfrm>
              <a:off x="8548960" y="2780758"/>
              <a:ext cx="63149" cy="1821565"/>
            </a:xfrm>
            <a:custGeom>
              <a:rect b="b" l="l" r="r" t="t"/>
              <a:pathLst>
                <a:path extrusionOk="0" fill="none" h="103498" w="3588">
                  <a:moveTo>
                    <a:pt x="3587" y="101704"/>
                  </a:moveTo>
                  <a:cubicBezTo>
                    <a:pt x="3587" y="102707"/>
                    <a:pt x="2797" y="103497"/>
                    <a:pt x="1794" y="103497"/>
                  </a:cubicBezTo>
                  <a:lnTo>
                    <a:pt x="1794" y="103497"/>
                  </a:lnTo>
                  <a:cubicBezTo>
                    <a:pt x="821" y="103497"/>
                    <a:pt x="0" y="102707"/>
                    <a:pt x="0" y="101704"/>
                  </a:cubicBezTo>
                  <a:lnTo>
                    <a:pt x="0" y="0"/>
                  </a:lnTo>
                </a:path>
              </a:pathLst>
            </a:custGeom>
            <a:noFill/>
            <a:ln cap="flat" cmpd="sng" w="987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3"/>
            <p:cNvSpPr/>
            <p:nvPr/>
          </p:nvSpPr>
          <p:spPr>
            <a:xfrm>
              <a:off x="8658624" y="2780758"/>
              <a:ext cx="63149" cy="1821565"/>
            </a:xfrm>
            <a:custGeom>
              <a:rect b="b" l="l" r="r" t="t"/>
              <a:pathLst>
                <a:path extrusionOk="0" fill="none" h="103498" w="3588">
                  <a:moveTo>
                    <a:pt x="3587" y="101704"/>
                  </a:moveTo>
                  <a:cubicBezTo>
                    <a:pt x="3587" y="102707"/>
                    <a:pt x="2797" y="103497"/>
                    <a:pt x="1794" y="103497"/>
                  </a:cubicBezTo>
                  <a:lnTo>
                    <a:pt x="1794" y="103497"/>
                  </a:lnTo>
                  <a:cubicBezTo>
                    <a:pt x="821" y="103497"/>
                    <a:pt x="1" y="102707"/>
                    <a:pt x="1" y="101704"/>
                  </a:cubicBezTo>
                  <a:lnTo>
                    <a:pt x="1" y="0"/>
                  </a:lnTo>
                </a:path>
              </a:pathLst>
            </a:custGeom>
            <a:noFill/>
            <a:ln cap="flat" cmpd="sng" w="987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4" name="Google Shape;184;p3"/>
            <p:cNvSpPr/>
            <p:nvPr/>
          </p:nvSpPr>
          <p:spPr>
            <a:xfrm>
              <a:off x="8308759" y="4776677"/>
              <a:ext cx="543541" cy="150339"/>
            </a:xfrm>
            <a:custGeom>
              <a:rect b="b" l="l" r="r" t="t"/>
              <a:pathLst>
                <a:path extrusionOk="0" h="8542" w="30883">
                  <a:moveTo>
                    <a:pt x="3101" y="0"/>
                  </a:moveTo>
                  <a:cubicBezTo>
                    <a:pt x="1369" y="0"/>
                    <a:pt x="1" y="1399"/>
                    <a:pt x="1" y="3131"/>
                  </a:cubicBezTo>
                  <a:lnTo>
                    <a:pt x="1" y="5441"/>
                  </a:lnTo>
                  <a:cubicBezTo>
                    <a:pt x="1" y="7174"/>
                    <a:pt x="1369" y="8542"/>
                    <a:pt x="3101" y="8542"/>
                  </a:cubicBezTo>
                  <a:lnTo>
                    <a:pt x="27752" y="8542"/>
                  </a:lnTo>
                  <a:cubicBezTo>
                    <a:pt x="29485" y="8542"/>
                    <a:pt x="30883" y="7174"/>
                    <a:pt x="30883" y="5441"/>
                  </a:cubicBezTo>
                  <a:lnTo>
                    <a:pt x="30883" y="3131"/>
                  </a:lnTo>
                  <a:cubicBezTo>
                    <a:pt x="30883" y="1399"/>
                    <a:pt x="29485" y="0"/>
                    <a:pt x="27752"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5" name="Google Shape;185;p3"/>
            <p:cNvSpPr/>
            <p:nvPr/>
          </p:nvSpPr>
          <p:spPr>
            <a:xfrm>
              <a:off x="8309305" y="4835513"/>
              <a:ext cx="542995" cy="91502"/>
            </a:xfrm>
            <a:custGeom>
              <a:rect b="b" l="l" r="r" t="t"/>
              <a:pathLst>
                <a:path extrusionOk="0" h="5199" w="30852">
                  <a:moveTo>
                    <a:pt x="0" y="1"/>
                  </a:moveTo>
                  <a:lnTo>
                    <a:pt x="0" y="2098"/>
                  </a:lnTo>
                  <a:cubicBezTo>
                    <a:pt x="0" y="3800"/>
                    <a:pt x="1398" y="5199"/>
                    <a:pt x="3101" y="5199"/>
                  </a:cubicBezTo>
                  <a:lnTo>
                    <a:pt x="27721" y="5199"/>
                  </a:lnTo>
                  <a:cubicBezTo>
                    <a:pt x="29454" y="5199"/>
                    <a:pt x="30852" y="3800"/>
                    <a:pt x="30852" y="2098"/>
                  </a:cubicBezTo>
                  <a:lnTo>
                    <a:pt x="30852" y="1"/>
                  </a:lnTo>
                  <a:cubicBezTo>
                    <a:pt x="30852" y="1703"/>
                    <a:pt x="29454" y="3132"/>
                    <a:pt x="27721" y="3132"/>
                  </a:cubicBezTo>
                  <a:lnTo>
                    <a:pt x="3101" y="3132"/>
                  </a:lnTo>
                  <a:cubicBezTo>
                    <a:pt x="1398" y="3132"/>
                    <a:pt x="0" y="1703"/>
                    <a:pt x="0"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 name="Google Shape;186;p3"/>
            <p:cNvSpPr/>
            <p:nvPr/>
          </p:nvSpPr>
          <p:spPr>
            <a:xfrm>
              <a:off x="8229050" y="4926997"/>
              <a:ext cx="703507" cy="75979"/>
            </a:xfrm>
            <a:custGeom>
              <a:rect b="b" l="l" r="r" t="t"/>
              <a:pathLst>
                <a:path extrusionOk="0" h="4317" w="39972">
                  <a:moveTo>
                    <a:pt x="2007" y="1"/>
                  </a:moveTo>
                  <a:cubicBezTo>
                    <a:pt x="913" y="1"/>
                    <a:pt x="1" y="912"/>
                    <a:pt x="1" y="2037"/>
                  </a:cubicBezTo>
                  <a:lnTo>
                    <a:pt x="1" y="2280"/>
                  </a:lnTo>
                  <a:cubicBezTo>
                    <a:pt x="1" y="3405"/>
                    <a:pt x="913" y="4317"/>
                    <a:pt x="2007" y="4317"/>
                  </a:cubicBezTo>
                  <a:lnTo>
                    <a:pt x="37965" y="4317"/>
                  </a:lnTo>
                  <a:cubicBezTo>
                    <a:pt x="39059" y="4317"/>
                    <a:pt x="39971" y="3405"/>
                    <a:pt x="39971" y="2280"/>
                  </a:cubicBezTo>
                  <a:lnTo>
                    <a:pt x="39971" y="2037"/>
                  </a:lnTo>
                  <a:cubicBezTo>
                    <a:pt x="39971" y="912"/>
                    <a:pt x="39059" y="1"/>
                    <a:pt x="37965"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 name="Google Shape;187;p3"/>
            <p:cNvSpPr/>
            <p:nvPr/>
          </p:nvSpPr>
          <p:spPr>
            <a:xfrm>
              <a:off x="8229050" y="4945723"/>
              <a:ext cx="703507" cy="57253"/>
            </a:xfrm>
            <a:custGeom>
              <a:rect b="b" l="l" r="r" t="t"/>
              <a:pathLst>
                <a:path extrusionOk="0" h="3253" w="39972">
                  <a:moveTo>
                    <a:pt x="214" y="0"/>
                  </a:moveTo>
                  <a:cubicBezTo>
                    <a:pt x="62" y="274"/>
                    <a:pt x="1" y="608"/>
                    <a:pt x="1" y="973"/>
                  </a:cubicBezTo>
                  <a:lnTo>
                    <a:pt x="1" y="1216"/>
                  </a:lnTo>
                  <a:cubicBezTo>
                    <a:pt x="1" y="2310"/>
                    <a:pt x="913" y="3253"/>
                    <a:pt x="2007" y="3253"/>
                  </a:cubicBezTo>
                  <a:lnTo>
                    <a:pt x="37935" y="3253"/>
                  </a:lnTo>
                  <a:cubicBezTo>
                    <a:pt x="39059" y="3253"/>
                    <a:pt x="39971" y="2341"/>
                    <a:pt x="39971" y="1216"/>
                  </a:cubicBezTo>
                  <a:lnTo>
                    <a:pt x="39971" y="973"/>
                  </a:lnTo>
                  <a:cubicBezTo>
                    <a:pt x="39971" y="608"/>
                    <a:pt x="39880" y="304"/>
                    <a:pt x="39728" y="0"/>
                  </a:cubicBezTo>
                  <a:cubicBezTo>
                    <a:pt x="39394" y="669"/>
                    <a:pt x="38755" y="1064"/>
                    <a:pt x="37965" y="1064"/>
                  </a:cubicBezTo>
                  <a:lnTo>
                    <a:pt x="2007" y="1064"/>
                  </a:lnTo>
                  <a:cubicBezTo>
                    <a:pt x="1247" y="1064"/>
                    <a:pt x="578" y="669"/>
                    <a:pt x="214"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8" name="Google Shape;188;p3"/>
            <p:cNvSpPr/>
            <p:nvPr/>
          </p:nvSpPr>
          <p:spPr>
            <a:xfrm>
              <a:off x="8349414" y="4703392"/>
              <a:ext cx="462229" cy="73304"/>
            </a:xfrm>
            <a:custGeom>
              <a:rect b="b" l="l" r="r" t="t"/>
              <a:pathLst>
                <a:path extrusionOk="0" h="4165" w="26263">
                  <a:moveTo>
                    <a:pt x="2098" y="0"/>
                  </a:moveTo>
                  <a:cubicBezTo>
                    <a:pt x="943" y="0"/>
                    <a:pt x="1" y="942"/>
                    <a:pt x="1" y="2067"/>
                  </a:cubicBezTo>
                  <a:cubicBezTo>
                    <a:pt x="1" y="3222"/>
                    <a:pt x="943" y="4164"/>
                    <a:pt x="2098" y="4164"/>
                  </a:cubicBezTo>
                  <a:lnTo>
                    <a:pt x="24165" y="4164"/>
                  </a:lnTo>
                  <a:cubicBezTo>
                    <a:pt x="25290" y="4164"/>
                    <a:pt x="26263" y="3222"/>
                    <a:pt x="26263" y="2067"/>
                  </a:cubicBezTo>
                  <a:cubicBezTo>
                    <a:pt x="26263" y="942"/>
                    <a:pt x="25290" y="0"/>
                    <a:pt x="24165"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9" name="Google Shape;189;p3"/>
            <p:cNvSpPr/>
            <p:nvPr/>
          </p:nvSpPr>
          <p:spPr>
            <a:xfrm>
              <a:off x="8389014" y="4776677"/>
              <a:ext cx="280861" cy="18"/>
            </a:xfrm>
            <a:custGeom>
              <a:rect b="b" l="l" r="r" t="t"/>
              <a:pathLst>
                <a:path extrusionOk="0" fill="none" h="1" w="15958">
                  <a:moveTo>
                    <a:pt x="0" y="0"/>
                  </a:moveTo>
                  <a:lnTo>
                    <a:pt x="15958" y="0"/>
                  </a:lnTo>
                </a:path>
              </a:pathLst>
            </a:custGeom>
            <a:noFill/>
            <a:ln cap="flat" cmpd="sng" w="987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0" name="Google Shape;190;p3"/>
            <p:cNvSpPr/>
            <p:nvPr/>
          </p:nvSpPr>
          <p:spPr>
            <a:xfrm>
              <a:off x="8381516" y="4725321"/>
              <a:ext cx="32120" cy="32120"/>
            </a:xfrm>
            <a:custGeom>
              <a:rect b="b" l="l" r="r" t="t"/>
              <a:pathLst>
                <a:path extrusionOk="0" h="1825" w="1825">
                  <a:moveTo>
                    <a:pt x="912" y="0"/>
                  </a:moveTo>
                  <a:cubicBezTo>
                    <a:pt x="396" y="0"/>
                    <a:pt x="1" y="396"/>
                    <a:pt x="1" y="912"/>
                  </a:cubicBezTo>
                  <a:cubicBezTo>
                    <a:pt x="1" y="1399"/>
                    <a:pt x="396" y="1824"/>
                    <a:pt x="912" y="1824"/>
                  </a:cubicBezTo>
                  <a:cubicBezTo>
                    <a:pt x="1399" y="1824"/>
                    <a:pt x="1824" y="1399"/>
                    <a:pt x="1824" y="912"/>
                  </a:cubicBezTo>
                  <a:cubicBezTo>
                    <a:pt x="1824" y="396"/>
                    <a:pt x="1399" y="0"/>
                    <a:pt x="912"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 name="Google Shape;191;p3"/>
            <p:cNvSpPr/>
            <p:nvPr/>
          </p:nvSpPr>
          <p:spPr>
            <a:xfrm>
              <a:off x="8454801" y="4725321"/>
              <a:ext cx="32120" cy="32120"/>
            </a:xfrm>
            <a:custGeom>
              <a:rect b="b" l="l" r="r" t="t"/>
              <a:pathLst>
                <a:path extrusionOk="0" h="1825" w="1825">
                  <a:moveTo>
                    <a:pt x="913" y="0"/>
                  </a:moveTo>
                  <a:cubicBezTo>
                    <a:pt x="426" y="0"/>
                    <a:pt x="1" y="426"/>
                    <a:pt x="1" y="912"/>
                  </a:cubicBezTo>
                  <a:cubicBezTo>
                    <a:pt x="1" y="1399"/>
                    <a:pt x="426" y="1824"/>
                    <a:pt x="913" y="1824"/>
                  </a:cubicBezTo>
                  <a:cubicBezTo>
                    <a:pt x="1429" y="1824"/>
                    <a:pt x="1825" y="1399"/>
                    <a:pt x="1825" y="912"/>
                  </a:cubicBezTo>
                  <a:cubicBezTo>
                    <a:pt x="1825" y="426"/>
                    <a:pt x="1429" y="0"/>
                    <a:pt x="913"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2" name="Google Shape;192;p3"/>
            <p:cNvSpPr/>
            <p:nvPr/>
          </p:nvSpPr>
          <p:spPr>
            <a:xfrm>
              <a:off x="8527559" y="4725321"/>
              <a:ext cx="32120" cy="32120"/>
            </a:xfrm>
            <a:custGeom>
              <a:rect b="b" l="l" r="r" t="t"/>
              <a:pathLst>
                <a:path extrusionOk="0" h="1825" w="1825">
                  <a:moveTo>
                    <a:pt x="912" y="0"/>
                  </a:moveTo>
                  <a:cubicBezTo>
                    <a:pt x="426" y="0"/>
                    <a:pt x="1" y="396"/>
                    <a:pt x="1" y="912"/>
                  </a:cubicBezTo>
                  <a:cubicBezTo>
                    <a:pt x="1" y="1399"/>
                    <a:pt x="426" y="1824"/>
                    <a:pt x="912" y="1824"/>
                  </a:cubicBezTo>
                  <a:cubicBezTo>
                    <a:pt x="1429" y="1824"/>
                    <a:pt x="1824" y="1399"/>
                    <a:pt x="1824" y="912"/>
                  </a:cubicBezTo>
                  <a:cubicBezTo>
                    <a:pt x="1824" y="396"/>
                    <a:pt x="1429" y="0"/>
                    <a:pt x="912"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3" name="Google Shape;193;p3"/>
            <p:cNvSpPr/>
            <p:nvPr/>
          </p:nvSpPr>
          <p:spPr>
            <a:xfrm>
              <a:off x="8601389" y="4725321"/>
              <a:ext cx="32102" cy="32120"/>
            </a:xfrm>
            <a:custGeom>
              <a:rect b="b" l="l" r="r" t="t"/>
              <a:pathLst>
                <a:path extrusionOk="0" h="1825" w="1824">
                  <a:moveTo>
                    <a:pt x="912" y="0"/>
                  </a:moveTo>
                  <a:cubicBezTo>
                    <a:pt x="395" y="0"/>
                    <a:pt x="0" y="396"/>
                    <a:pt x="0" y="912"/>
                  </a:cubicBezTo>
                  <a:cubicBezTo>
                    <a:pt x="0" y="1399"/>
                    <a:pt x="395" y="1824"/>
                    <a:pt x="912" y="1824"/>
                  </a:cubicBezTo>
                  <a:cubicBezTo>
                    <a:pt x="1429" y="1824"/>
                    <a:pt x="1824" y="1399"/>
                    <a:pt x="1824" y="912"/>
                  </a:cubicBezTo>
                  <a:cubicBezTo>
                    <a:pt x="1824" y="396"/>
                    <a:pt x="1429" y="0"/>
                    <a:pt x="912"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4" name="Google Shape;194;p3"/>
            <p:cNvSpPr/>
            <p:nvPr/>
          </p:nvSpPr>
          <p:spPr>
            <a:xfrm>
              <a:off x="8674147" y="4725321"/>
              <a:ext cx="32102" cy="32120"/>
            </a:xfrm>
            <a:custGeom>
              <a:rect b="b" l="l" r="r" t="t"/>
              <a:pathLst>
                <a:path extrusionOk="0" h="1825" w="1824">
                  <a:moveTo>
                    <a:pt x="912" y="0"/>
                  </a:moveTo>
                  <a:cubicBezTo>
                    <a:pt x="426" y="0"/>
                    <a:pt x="0" y="396"/>
                    <a:pt x="0" y="912"/>
                  </a:cubicBezTo>
                  <a:cubicBezTo>
                    <a:pt x="0" y="1399"/>
                    <a:pt x="426" y="1824"/>
                    <a:pt x="912" y="1824"/>
                  </a:cubicBezTo>
                  <a:cubicBezTo>
                    <a:pt x="1429" y="1824"/>
                    <a:pt x="1824" y="1399"/>
                    <a:pt x="1824" y="912"/>
                  </a:cubicBezTo>
                  <a:cubicBezTo>
                    <a:pt x="1824" y="396"/>
                    <a:pt x="1429" y="0"/>
                    <a:pt x="912"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 name="Google Shape;195;p3"/>
            <p:cNvSpPr/>
            <p:nvPr/>
          </p:nvSpPr>
          <p:spPr>
            <a:xfrm>
              <a:off x="8747960" y="4725321"/>
              <a:ext cx="32120" cy="32120"/>
            </a:xfrm>
            <a:custGeom>
              <a:rect b="b" l="l" r="r" t="t"/>
              <a:pathLst>
                <a:path extrusionOk="0" h="1825" w="1825">
                  <a:moveTo>
                    <a:pt x="913" y="0"/>
                  </a:moveTo>
                  <a:cubicBezTo>
                    <a:pt x="426" y="0"/>
                    <a:pt x="1" y="426"/>
                    <a:pt x="1" y="912"/>
                  </a:cubicBezTo>
                  <a:cubicBezTo>
                    <a:pt x="1" y="1399"/>
                    <a:pt x="426" y="1824"/>
                    <a:pt x="913" y="1824"/>
                  </a:cubicBezTo>
                  <a:cubicBezTo>
                    <a:pt x="1399" y="1824"/>
                    <a:pt x="1824" y="1399"/>
                    <a:pt x="1824" y="912"/>
                  </a:cubicBezTo>
                  <a:cubicBezTo>
                    <a:pt x="1824" y="426"/>
                    <a:pt x="1399" y="0"/>
                    <a:pt x="913"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6" name="Google Shape;196;p3"/>
            <p:cNvSpPr/>
            <p:nvPr/>
          </p:nvSpPr>
          <p:spPr>
            <a:xfrm>
              <a:off x="8363864" y="4926997"/>
              <a:ext cx="369142" cy="18"/>
            </a:xfrm>
            <a:custGeom>
              <a:rect b="b" l="l" r="r" t="t"/>
              <a:pathLst>
                <a:path extrusionOk="0" fill="none" h="1" w="20974">
                  <a:moveTo>
                    <a:pt x="1" y="1"/>
                  </a:moveTo>
                  <a:lnTo>
                    <a:pt x="20974" y="1"/>
                  </a:lnTo>
                </a:path>
              </a:pathLst>
            </a:custGeom>
            <a:noFill/>
            <a:ln cap="flat" cmpd="sng" w="987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97" name="Google Shape;197;p3"/>
          <p:cNvGrpSpPr/>
          <p:nvPr/>
        </p:nvGrpSpPr>
        <p:grpSpPr>
          <a:xfrm>
            <a:off x="161449" y="633858"/>
            <a:ext cx="753499" cy="4369117"/>
            <a:chOff x="8054025" y="253425"/>
            <a:chExt cx="753499" cy="4636652"/>
          </a:xfrm>
        </p:grpSpPr>
        <p:sp>
          <p:nvSpPr>
            <p:cNvPr id="198" name="Google Shape;198;p3"/>
            <p:cNvSpPr/>
            <p:nvPr/>
          </p:nvSpPr>
          <p:spPr>
            <a:xfrm>
              <a:off x="8248109" y="935867"/>
              <a:ext cx="365717" cy="3296319"/>
            </a:xfrm>
            <a:custGeom>
              <a:rect b="b" l="l" r="r" t="t"/>
              <a:pathLst>
                <a:path extrusionOk="0" h="99489" w="11038">
                  <a:moveTo>
                    <a:pt x="0" y="0"/>
                  </a:moveTo>
                  <a:lnTo>
                    <a:pt x="0" y="99489"/>
                  </a:lnTo>
                  <a:lnTo>
                    <a:pt x="11037" y="99489"/>
                  </a:lnTo>
                  <a:lnTo>
                    <a:pt x="11037"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 name="Google Shape;199;p3"/>
            <p:cNvSpPr/>
            <p:nvPr/>
          </p:nvSpPr>
          <p:spPr>
            <a:xfrm>
              <a:off x="8248109" y="935867"/>
              <a:ext cx="365717" cy="76569"/>
            </a:xfrm>
            <a:custGeom>
              <a:rect b="b" l="l" r="r" t="t"/>
              <a:pathLst>
                <a:path extrusionOk="0" h="2311" w="11038">
                  <a:moveTo>
                    <a:pt x="0" y="0"/>
                  </a:moveTo>
                  <a:lnTo>
                    <a:pt x="0" y="2310"/>
                  </a:lnTo>
                  <a:lnTo>
                    <a:pt x="11037" y="2310"/>
                  </a:lnTo>
                  <a:lnTo>
                    <a:pt x="11037"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 name="Google Shape;200;p3"/>
            <p:cNvSpPr/>
            <p:nvPr/>
          </p:nvSpPr>
          <p:spPr>
            <a:xfrm>
              <a:off x="8295818" y="1049872"/>
              <a:ext cx="60003" cy="3147985"/>
            </a:xfrm>
            <a:custGeom>
              <a:rect b="b" l="l" r="r" t="t"/>
              <a:pathLst>
                <a:path extrusionOk="0" h="95012" w="1811">
                  <a:moveTo>
                    <a:pt x="906" y="0"/>
                  </a:moveTo>
                  <a:cubicBezTo>
                    <a:pt x="406" y="0"/>
                    <a:pt x="1" y="393"/>
                    <a:pt x="1" y="905"/>
                  </a:cubicBezTo>
                  <a:lnTo>
                    <a:pt x="1" y="94095"/>
                  </a:lnTo>
                  <a:cubicBezTo>
                    <a:pt x="1" y="94607"/>
                    <a:pt x="406" y="95012"/>
                    <a:pt x="906" y="95012"/>
                  </a:cubicBezTo>
                  <a:cubicBezTo>
                    <a:pt x="1418" y="95012"/>
                    <a:pt x="1811" y="94607"/>
                    <a:pt x="1811" y="94095"/>
                  </a:cubicBezTo>
                  <a:lnTo>
                    <a:pt x="1811" y="905"/>
                  </a:lnTo>
                  <a:cubicBezTo>
                    <a:pt x="1811" y="393"/>
                    <a:pt x="1418" y="0"/>
                    <a:pt x="90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 name="Google Shape;201;p3"/>
            <p:cNvSpPr/>
            <p:nvPr/>
          </p:nvSpPr>
          <p:spPr>
            <a:xfrm>
              <a:off x="8400745" y="1049872"/>
              <a:ext cx="60401" cy="3147985"/>
            </a:xfrm>
            <a:custGeom>
              <a:rect b="b" l="l" r="r" t="t"/>
              <a:pathLst>
                <a:path extrusionOk="0" h="95012" w="1823">
                  <a:moveTo>
                    <a:pt x="906" y="0"/>
                  </a:moveTo>
                  <a:cubicBezTo>
                    <a:pt x="406" y="0"/>
                    <a:pt x="1" y="393"/>
                    <a:pt x="1" y="905"/>
                  </a:cubicBezTo>
                  <a:lnTo>
                    <a:pt x="1" y="94095"/>
                  </a:lnTo>
                  <a:cubicBezTo>
                    <a:pt x="1" y="94607"/>
                    <a:pt x="406" y="95012"/>
                    <a:pt x="906" y="95012"/>
                  </a:cubicBezTo>
                  <a:cubicBezTo>
                    <a:pt x="1418" y="95012"/>
                    <a:pt x="1823" y="94607"/>
                    <a:pt x="1823" y="94095"/>
                  </a:cubicBezTo>
                  <a:lnTo>
                    <a:pt x="1823" y="905"/>
                  </a:lnTo>
                  <a:cubicBezTo>
                    <a:pt x="1823" y="393"/>
                    <a:pt x="1418" y="0"/>
                    <a:pt x="90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 name="Google Shape;202;p3"/>
            <p:cNvSpPr/>
            <p:nvPr/>
          </p:nvSpPr>
          <p:spPr>
            <a:xfrm>
              <a:off x="8505706" y="1049872"/>
              <a:ext cx="60367" cy="3147985"/>
            </a:xfrm>
            <a:custGeom>
              <a:rect b="b" l="l" r="r" t="t"/>
              <a:pathLst>
                <a:path extrusionOk="0" h="95012" w="1822">
                  <a:moveTo>
                    <a:pt x="917" y="0"/>
                  </a:moveTo>
                  <a:cubicBezTo>
                    <a:pt x="405" y="0"/>
                    <a:pt x="0" y="393"/>
                    <a:pt x="0" y="905"/>
                  </a:cubicBezTo>
                  <a:lnTo>
                    <a:pt x="0" y="94095"/>
                  </a:lnTo>
                  <a:cubicBezTo>
                    <a:pt x="0" y="94607"/>
                    <a:pt x="405" y="95012"/>
                    <a:pt x="917" y="95012"/>
                  </a:cubicBezTo>
                  <a:cubicBezTo>
                    <a:pt x="1417" y="95012"/>
                    <a:pt x="1822" y="94607"/>
                    <a:pt x="1822" y="94095"/>
                  </a:cubicBezTo>
                  <a:lnTo>
                    <a:pt x="1822" y="905"/>
                  </a:lnTo>
                  <a:cubicBezTo>
                    <a:pt x="1822" y="393"/>
                    <a:pt x="1417" y="0"/>
                    <a:pt x="91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3" name="Google Shape;203;p3"/>
            <p:cNvSpPr/>
            <p:nvPr/>
          </p:nvSpPr>
          <p:spPr>
            <a:xfrm>
              <a:off x="8295818" y="1079856"/>
              <a:ext cx="60003" cy="3118000"/>
            </a:xfrm>
            <a:custGeom>
              <a:rect b="b" l="l" r="r" t="t"/>
              <a:pathLst>
                <a:path extrusionOk="0" fill="none" h="94107" w="1811">
                  <a:moveTo>
                    <a:pt x="1811" y="93190"/>
                  </a:moveTo>
                  <a:cubicBezTo>
                    <a:pt x="1811" y="93702"/>
                    <a:pt x="1418" y="94107"/>
                    <a:pt x="906" y="94107"/>
                  </a:cubicBezTo>
                  <a:lnTo>
                    <a:pt x="906" y="94107"/>
                  </a:lnTo>
                  <a:cubicBezTo>
                    <a:pt x="406" y="94107"/>
                    <a:pt x="1" y="93702"/>
                    <a:pt x="1" y="93190"/>
                  </a:cubicBezTo>
                  <a:lnTo>
                    <a:pt x="1"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4" name="Google Shape;204;p3"/>
            <p:cNvSpPr/>
            <p:nvPr/>
          </p:nvSpPr>
          <p:spPr>
            <a:xfrm>
              <a:off x="8400745" y="1079856"/>
              <a:ext cx="60401" cy="3118000"/>
            </a:xfrm>
            <a:custGeom>
              <a:rect b="b" l="l" r="r" t="t"/>
              <a:pathLst>
                <a:path extrusionOk="0" fill="none" h="94107" w="1823">
                  <a:moveTo>
                    <a:pt x="1823" y="93190"/>
                  </a:moveTo>
                  <a:cubicBezTo>
                    <a:pt x="1823" y="93702"/>
                    <a:pt x="1418" y="94107"/>
                    <a:pt x="906" y="94107"/>
                  </a:cubicBezTo>
                  <a:lnTo>
                    <a:pt x="906" y="94107"/>
                  </a:lnTo>
                  <a:cubicBezTo>
                    <a:pt x="406" y="94107"/>
                    <a:pt x="1" y="93702"/>
                    <a:pt x="1" y="93190"/>
                  </a:cubicBezTo>
                  <a:lnTo>
                    <a:pt x="1"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 name="Google Shape;205;p3"/>
            <p:cNvSpPr/>
            <p:nvPr/>
          </p:nvSpPr>
          <p:spPr>
            <a:xfrm>
              <a:off x="8505706" y="1079856"/>
              <a:ext cx="60367" cy="3118000"/>
            </a:xfrm>
            <a:custGeom>
              <a:rect b="b" l="l" r="r" t="t"/>
              <a:pathLst>
                <a:path extrusionOk="0" fill="none" h="94107" w="1822">
                  <a:moveTo>
                    <a:pt x="1822" y="93190"/>
                  </a:moveTo>
                  <a:cubicBezTo>
                    <a:pt x="1822" y="93702"/>
                    <a:pt x="1417" y="94107"/>
                    <a:pt x="917" y="94107"/>
                  </a:cubicBezTo>
                  <a:lnTo>
                    <a:pt x="917" y="94107"/>
                  </a:lnTo>
                  <a:cubicBezTo>
                    <a:pt x="405" y="94107"/>
                    <a:pt x="0" y="93702"/>
                    <a:pt x="0" y="93190"/>
                  </a:cubicBezTo>
                  <a:lnTo>
                    <a:pt x="0"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p3"/>
            <p:cNvSpPr/>
            <p:nvPr/>
          </p:nvSpPr>
          <p:spPr>
            <a:xfrm>
              <a:off x="8171575" y="253425"/>
              <a:ext cx="519186" cy="76967"/>
            </a:xfrm>
            <a:custGeom>
              <a:rect b="b" l="l" r="r" t="t"/>
              <a:pathLst>
                <a:path extrusionOk="0" h="2323" w="15670">
                  <a:moveTo>
                    <a:pt x="1155" y="0"/>
                  </a:moveTo>
                  <a:cubicBezTo>
                    <a:pt x="524" y="0"/>
                    <a:pt x="0" y="524"/>
                    <a:pt x="0" y="1155"/>
                  </a:cubicBezTo>
                  <a:cubicBezTo>
                    <a:pt x="0" y="1798"/>
                    <a:pt x="524" y="2322"/>
                    <a:pt x="1155" y="2322"/>
                  </a:cubicBezTo>
                  <a:lnTo>
                    <a:pt x="14514" y="2322"/>
                  </a:lnTo>
                  <a:cubicBezTo>
                    <a:pt x="15145" y="2322"/>
                    <a:pt x="15669" y="1798"/>
                    <a:pt x="15669" y="1155"/>
                  </a:cubicBezTo>
                  <a:cubicBezTo>
                    <a:pt x="15669" y="524"/>
                    <a:pt x="15145" y="0"/>
                    <a:pt x="14514"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7" name="Google Shape;207;p3"/>
            <p:cNvSpPr/>
            <p:nvPr/>
          </p:nvSpPr>
          <p:spPr>
            <a:xfrm>
              <a:off x="8223658" y="330356"/>
              <a:ext cx="414223" cy="211849"/>
            </a:xfrm>
            <a:custGeom>
              <a:rect b="b" l="l" r="r" t="t"/>
              <a:pathLst>
                <a:path extrusionOk="0" h="6394" w="12502">
                  <a:moveTo>
                    <a:pt x="0" y="0"/>
                  </a:moveTo>
                  <a:lnTo>
                    <a:pt x="1119" y="6394"/>
                  </a:lnTo>
                  <a:lnTo>
                    <a:pt x="11406" y="6394"/>
                  </a:lnTo>
                  <a:lnTo>
                    <a:pt x="12502"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8" name="Google Shape;208;p3"/>
            <p:cNvSpPr/>
            <p:nvPr/>
          </p:nvSpPr>
          <p:spPr>
            <a:xfrm>
              <a:off x="8223658" y="330356"/>
              <a:ext cx="414223" cy="18952"/>
            </a:xfrm>
            <a:custGeom>
              <a:rect b="b" l="l" r="r" t="t"/>
              <a:pathLst>
                <a:path extrusionOk="0" h="572" w="12502">
                  <a:moveTo>
                    <a:pt x="0" y="0"/>
                  </a:moveTo>
                  <a:lnTo>
                    <a:pt x="107" y="572"/>
                  </a:lnTo>
                  <a:lnTo>
                    <a:pt x="12406" y="572"/>
                  </a:lnTo>
                  <a:lnTo>
                    <a:pt x="12502"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9" name="Google Shape;209;p3"/>
            <p:cNvSpPr/>
            <p:nvPr/>
          </p:nvSpPr>
          <p:spPr>
            <a:xfrm>
              <a:off x="8261130" y="354807"/>
              <a:ext cx="71831" cy="187397"/>
            </a:xfrm>
            <a:custGeom>
              <a:rect b="b" l="l" r="r" t="t"/>
              <a:pathLst>
                <a:path extrusionOk="0" h="5656" w="2168">
                  <a:moveTo>
                    <a:pt x="762" y="0"/>
                  </a:moveTo>
                  <a:cubicBezTo>
                    <a:pt x="322" y="0"/>
                    <a:pt x="0" y="358"/>
                    <a:pt x="60" y="798"/>
                  </a:cubicBezTo>
                  <a:lnTo>
                    <a:pt x="798" y="5656"/>
                  </a:lnTo>
                  <a:lnTo>
                    <a:pt x="2167" y="5656"/>
                  </a:lnTo>
                  <a:lnTo>
                    <a:pt x="1667" y="798"/>
                  </a:lnTo>
                  <a:cubicBezTo>
                    <a:pt x="1631" y="358"/>
                    <a:pt x="1227" y="0"/>
                    <a:pt x="762"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0" name="Google Shape;210;p3"/>
            <p:cNvSpPr/>
            <p:nvPr/>
          </p:nvSpPr>
          <p:spPr>
            <a:xfrm>
              <a:off x="8356581" y="354807"/>
              <a:ext cx="57617" cy="187397"/>
            </a:xfrm>
            <a:custGeom>
              <a:rect b="b" l="l" r="r" t="t"/>
              <a:pathLst>
                <a:path extrusionOk="0" h="5656" w="1739">
                  <a:moveTo>
                    <a:pt x="798" y="0"/>
                  </a:moveTo>
                  <a:cubicBezTo>
                    <a:pt x="334" y="0"/>
                    <a:pt x="0" y="358"/>
                    <a:pt x="24" y="798"/>
                  </a:cubicBezTo>
                  <a:lnTo>
                    <a:pt x="358" y="5656"/>
                  </a:lnTo>
                  <a:lnTo>
                    <a:pt x="1739" y="5656"/>
                  </a:lnTo>
                  <a:lnTo>
                    <a:pt x="1632" y="798"/>
                  </a:lnTo>
                  <a:cubicBezTo>
                    <a:pt x="1632" y="358"/>
                    <a:pt x="1263" y="0"/>
                    <a:pt x="798"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1" name="Google Shape;211;p3"/>
            <p:cNvSpPr/>
            <p:nvPr/>
          </p:nvSpPr>
          <p:spPr>
            <a:xfrm>
              <a:off x="8448488" y="354807"/>
              <a:ext cx="56855" cy="187397"/>
            </a:xfrm>
            <a:custGeom>
              <a:rect b="b" l="l" r="r" t="t"/>
              <a:pathLst>
                <a:path extrusionOk="0" h="5656" w="1716">
                  <a:moveTo>
                    <a:pt x="917" y="0"/>
                  </a:moveTo>
                  <a:cubicBezTo>
                    <a:pt x="465" y="0"/>
                    <a:pt x="84" y="358"/>
                    <a:pt x="84" y="798"/>
                  </a:cubicBezTo>
                  <a:lnTo>
                    <a:pt x="1" y="5656"/>
                  </a:lnTo>
                  <a:lnTo>
                    <a:pt x="1394" y="5656"/>
                  </a:lnTo>
                  <a:lnTo>
                    <a:pt x="1691" y="798"/>
                  </a:lnTo>
                  <a:cubicBezTo>
                    <a:pt x="1715" y="358"/>
                    <a:pt x="1370" y="0"/>
                    <a:pt x="91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 name="Google Shape;212;p3"/>
            <p:cNvSpPr/>
            <p:nvPr/>
          </p:nvSpPr>
          <p:spPr>
            <a:xfrm>
              <a:off x="8529362" y="354807"/>
              <a:ext cx="71036" cy="187397"/>
            </a:xfrm>
            <a:custGeom>
              <a:rect b="b" l="l" r="r" t="t"/>
              <a:pathLst>
                <a:path extrusionOk="0" h="5656" w="2144">
                  <a:moveTo>
                    <a:pt x="1370" y="0"/>
                  </a:moveTo>
                  <a:cubicBezTo>
                    <a:pt x="929" y="0"/>
                    <a:pt x="524" y="358"/>
                    <a:pt x="477" y="798"/>
                  </a:cubicBezTo>
                  <a:lnTo>
                    <a:pt x="0" y="5656"/>
                  </a:lnTo>
                  <a:lnTo>
                    <a:pt x="1393" y="5656"/>
                  </a:lnTo>
                  <a:lnTo>
                    <a:pt x="2084" y="798"/>
                  </a:lnTo>
                  <a:cubicBezTo>
                    <a:pt x="2144" y="358"/>
                    <a:pt x="1834" y="0"/>
                    <a:pt x="1370"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3" name="Google Shape;213;p3"/>
            <p:cNvSpPr/>
            <p:nvPr/>
          </p:nvSpPr>
          <p:spPr>
            <a:xfrm>
              <a:off x="8223658" y="330356"/>
              <a:ext cx="414223" cy="33"/>
            </a:xfrm>
            <a:custGeom>
              <a:rect b="b" l="l" r="r" t="t"/>
              <a:pathLst>
                <a:path extrusionOk="0" fill="none" h="1" w="12502">
                  <a:moveTo>
                    <a:pt x="0" y="0"/>
                  </a:moveTo>
                  <a:lnTo>
                    <a:pt x="12502"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4" name="Google Shape;214;p3"/>
            <p:cNvSpPr/>
            <p:nvPr/>
          </p:nvSpPr>
          <p:spPr>
            <a:xfrm>
              <a:off x="8175120" y="853800"/>
              <a:ext cx="512063" cy="82102"/>
            </a:xfrm>
            <a:custGeom>
              <a:rect b="b" l="l" r="r" t="t"/>
              <a:pathLst>
                <a:path extrusionOk="0" h="2478" w="15455">
                  <a:moveTo>
                    <a:pt x="1227" y="1"/>
                  </a:moveTo>
                  <a:cubicBezTo>
                    <a:pt x="548" y="1"/>
                    <a:pt x="1" y="560"/>
                    <a:pt x="1" y="1239"/>
                  </a:cubicBezTo>
                  <a:cubicBezTo>
                    <a:pt x="1" y="1930"/>
                    <a:pt x="548" y="2477"/>
                    <a:pt x="1227" y="2477"/>
                  </a:cubicBezTo>
                  <a:lnTo>
                    <a:pt x="14229" y="2477"/>
                  </a:lnTo>
                  <a:cubicBezTo>
                    <a:pt x="14907" y="2477"/>
                    <a:pt x="15455" y="1930"/>
                    <a:pt x="15455" y="1239"/>
                  </a:cubicBezTo>
                  <a:cubicBezTo>
                    <a:pt x="15455" y="560"/>
                    <a:pt x="14907" y="1"/>
                    <a:pt x="142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5" name="Google Shape;215;p3"/>
            <p:cNvSpPr/>
            <p:nvPr/>
          </p:nvSpPr>
          <p:spPr>
            <a:xfrm>
              <a:off x="8248109" y="935867"/>
              <a:ext cx="281295" cy="33"/>
            </a:xfrm>
            <a:custGeom>
              <a:rect b="b" l="l" r="r" t="t"/>
              <a:pathLst>
                <a:path extrusionOk="0" fill="none" h="1" w="8490">
                  <a:moveTo>
                    <a:pt x="0" y="0"/>
                  </a:moveTo>
                  <a:lnTo>
                    <a:pt x="8489"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6" name="Google Shape;216;p3"/>
            <p:cNvSpPr/>
            <p:nvPr/>
          </p:nvSpPr>
          <p:spPr>
            <a:xfrm>
              <a:off x="8209842" y="879047"/>
              <a:ext cx="35518" cy="35551"/>
            </a:xfrm>
            <a:custGeom>
              <a:rect b="b" l="l" r="r" t="t"/>
              <a:pathLst>
                <a:path extrusionOk="0" h="1073" w="1072">
                  <a:moveTo>
                    <a:pt x="536" y="1"/>
                  </a:moveTo>
                  <a:cubicBezTo>
                    <a:pt x="238" y="1"/>
                    <a:pt x="0" y="239"/>
                    <a:pt x="0" y="537"/>
                  </a:cubicBezTo>
                  <a:cubicBezTo>
                    <a:pt x="0" y="834"/>
                    <a:pt x="238"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7" name="Google Shape;217;p3"/>
            <p:cNvSpPr/>
            <p:nvPr/>
          </p:nvSpPr>
          <p:spPr>
            <a:xfrm>
              <a:off x="8291478" y="879047"/>
              <a:ext cx="35551" cy="35551"/>
            </a:xfrm>
            <a:custGeom>
              <a:rect b="b" l="l" r="r" t="t"/>
              <a:pathLst>
                <a:path extrusionOk="0" h="1073" w="1073">
                  <a:moveTo>
                    <a:pt x="537" y="1"/>
                  </a:moveTo>
                  <a:cubicBezTo>
                    <a:pt x="239" y="1"/>
                    <a:pt x="1" y="239"/>
                    <a:pt x="1" y="537"/>
                  </a:cubicBezTo>
                  <a:cubicBezTo>
                    <a:pt x="1" y="834"/>
                    <a:pt x="239" y="1072"/>
                    <a:pt x="537" y="1072"/>
                  </a:cubicBezTo>
                  <a:cubicBezTo>
                    <a:pt x="822" y="1072"/>
                    <a:pt x="1073" y="834"/>
                    <a:pt x="1073" y="537"/>
                  </a:cubicBezTo>
                  <a:cubicBezTo>
                    <a:pt x="1073" y="239"/>
                    <a:pt x="822"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3"/>
            <p:cNvSpPr/>
            <p:nvPr/>
          </p:nvSpPr>
          <p:spPr>
            <a:xfrm>
              <a:off x="8372749" y="879047"/>
              <a:ext cx="35551" cy="35551"/>
            </a:xfrm>
            <a:custGeom>
              <a:rect b="b" l="l" r="r" t="t"/>
              <a:pathLst>
                <a:path extrusionOk="0" h="1073" w="1073">
                  <a:moveTo>
                    <a:pt x="536" y="1"/>
                  </a:moveTo>
                  <a:cubicBezTo>
                    <a:pt x="239" y="1"/>
                    <a:pt x="1" y="239"/>
                    <a:pt x="1" y="537"/>
                  </a:cubicBezTo>
                  <a:cubicBezTo>
                    <a:pt x="1" y="834"/>
                    <a:pt x="239"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9" name="Google Shape;219;p3"/>
            <p:cNvSpPr/>
            <p:nvPr/>
          </p:nvSpPr>
          <p:spPr>
            <a:xfrm>
              <a:off x="8453623" y="879047"/>
              <a:ext cx="35518" cy="35551"/>
            </a:xfrm>
            <a:custGeom>
              <a:rect b="b" l="l" r="r" t="t"/>
              <a:pathLst>
                <a:path extrusionOk="0" h="1073" w="1072">
                  <a:moveTo>
                    <a:pt x="536" y="1"/>
                  </a:moveTo>
                  <a:cubicBezTo>
                    <a:pt x="239" y="1"/>
                    <a:pt x="0" y="239"/>
                    <a:pt x="0" y="537"/>
                  </a:cubicBezTo>
                  <a:cubicBezTo>
                    <a:pt x="0" y="834"/>
                    <a:pt x="239"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0" name="Google Shape;220;p3"/>
            <p:cNvSpPr/>
            <p:nvPr/>
          </p:nvSpPr>
          <p:spPr>
            <a:xfrm>
              <a:off x="8534895" y="879047"/>
              <a:ext cx="35518" cy="35551"/>
            </a:xfrm>
            <a:custGeom>
              <a:rect b="b" l="l" r="r" t="t"/>
              <a:pathLst>
                <a:path extrusionOk="0" h="1073" w="1072">
                  <a:moveTo>
                    <a:pt x="536" y="1"/>
                  </a:moveTo>
                  <a:cubicBezTo>
                    <a:pt x="238" y="1"/>
                    <a:pt x="0" y="239"/>
                    <a:pt x="0" y="537"/>
                  </a:cubicBezTo>
                  <a:cubicBezTo>
                    <a:pt x="0" y="834"/>
                    <a:pt x="238"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1" name="Google Shape;221;p3"/>
            <p:cNvSpPr/>
            <p:nvPr/>
          </p:nvSpPr>
          <p:spPr>
            <a:xfrm>
              <a:off x="8616133" y="879047"/>
              <a:ext cx="35551" cy="35551"/>
            </a:xfrm>
            <a:custGeom>
              <a:rect b="b" l="l" r="r" t="t"/>
              <a:pathLst>
                <a:path extrusionOk="0" h="1073" w="1073">
                  <a:moveTo>
                    <a:pt x="537" y="1"/>
                  </a:moveTo>
                  <a:cubicBezTo>
                    <a:pt x="239" y="1"/>
                    <a:pt x="1" y="239"/>
                    <a:pt x="1" y="537"/>
                  </a:cubicBezTo>
                  <a:cubicBezTo>
                    <a:pt x="1" y="834"/>
                    <a:pt x="239" y="1072"/>
                    <a:pt x="537" y="1072"/>
                  </a:cubicBezTo>
                  <a:cubicBezTo>
                    <a:pt x="834" y="1072"/>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2" name="Google Shape;222;p3"/>
            <p:cNvSpPr/>
            <p:nvPr/>
          </p:nvSpPr>
          <p:spPr>
            <a:xfrm>
              <a:off x="8175120" y="541768"/>
              <a:ext cx="512063" cy="82102"/>
            </a:xfrm>
            <a:custGeom>
              <a:rect b="b" l="l" r="r" t="t"/>
              <a:pathLst>
                <a:path extrusionOk="0" h="2478" w="15455">
                  <a:moveTo>
                    <a:pt x="1227" y="1"/>
                  </a:moveTo>
                  <a:cubicBezTo>
                    <a:pt x="548" y="1"/>
                    <a:pt x="1" y="549"/>
                    <a:pt x="1" y="1239"/>
                  </a:cubicBezTo>
                  <a:cubicBezTo>
                    <a:pt x="1" y="1918"/>
                    <a:pt x="548" y="2477"/>
                    <a:pt x="1227" y="2477"/>
                  </a:cubicBezTo>
                  <a:lnTo>
                    <a:pt x="14229" y="2477"/>
                  </a:lnTo>
                  <a:cubicBezTo>
                    <a:pt x="14907" y="2477"/>
                    <a:pt x="15455" y="1918"/>
                    <a:pt x="15455" y="1239"/>
                  </a:cubicBezTo>
                  <a:cubicBezTo>
                    <a:pt x="15455" y="549"/>
                    <a:pt x="14907" y="1"/>
                    <a:pt x="142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3" name="Google Shape;223;p3"/>
            <p:cNvSpPr/>
            <p:nvPr/>
          </p:nvSpPr>
          <p:spPr>
            <a:xfrm>
              <a:off x="8261527" y="542166"/>
              <a:ext cx="340072" cy="33"/>
            </a:xfrm>
            <a:custGeom>
              <a:rect b="b" l="l" r="r" t="t"/>
              <a:pathLst>
                <a:path extrusionOk="0" fill="none" h="1" w="10264">
                  <a:moveTo>
                    <a:pt x="0" y="1"/>
                  </a:moveTo>
                  <a:lnTo>
                    <a:pt x="10263"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4" name="Google Shape;224;p3"/>
            <p:cNvSpPr/>
            <p:nvPr/>
          </p:nvSpPr>
          <p:spPr>
            <a:xfrm>
              <a:off x="8210637" y="567014"/>
              <a:ext cx="35518" cy="35551"/>
            </a:xfrm>
            <a:custGeom>
              <a:rect b="b" l="l" r="r" t="t"/>
              <a:pathLst>
                <a:path extrusionOk="0" h="1073" w="1072">
                  <a:moveTo>
                    <a:pt x="536" y="1"/>
                  </a:moveTo>
                  <a:cubicBezTo>
                    <a:pt x="238" y="1"/>
                    <a:pt x="0" y="239"/>
                    <a:pt x="0" y="537"/>
                  </a:cubicBezTo>
                  <a:cubicBezTo>
                    <a:pt x="0" y="834"/>
                    <a:pt x="238"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 name="Google Shape;225;p3"/>
            <p:cNvSpPr/>
            <p:nvPr/>
          </p:nvSpPr>
          <p:spPr>
            <a:xfrm>
              <a:off x="8291876" y="567014"/>
              <a:ext cx="35551" cy="35551"/>
            </a:xfrm>
            <a:custGeom>
              <a:rect b="b" l="l" r="r" t="t"/>
              <a:pathLst>
                <a:path extrusionOk="0" h="1073" w="1073">
                  <a:moveTo>
                    <a:pt x="537" y="1"/>
                  </a:moveTo>
                  <a:cubicBezTo>
                    <a:pt x="239" y="1"/>
                    <a:pt x="1" y="239"/>
                    <a:pt x="1" y="537"/>
                  </a:cubicBezTo>
                  <a:cubicBezTo>
                    <a:pt x="1" y="834"/>
                    <a:pt x="239" y="1073"/>
                    <a:pt x="537" y="1073"/>
                  </a:cubicBezTo>
                  <a:cubicBezTo>
                    <a:pt x="834" y="1073"/>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6" name="Google Shape;226;p3"/>
            <p:cNvSpPr/>
            <p:nvPr/>
          </p:nvSpPr>
          <p:spPr>
            <a:xfrm>
              <a:off x="8372749" y="567014"/>
              <a:ext cx="35551" cy="35551"/>
            </a:xfrm>
            <a:custGeom>
              <a:rect b="b" l="l" r="r" t="t"/>
              <a:pathLst>
                <a:path extrusionOk="0" h="1073" w="1073">
                  <a:moveTo>
                    <a:pt x="536" y="1"/>
                  </a:moveTo>
                  <a:cubicBezTo>
                    <a:pt x="239" y="1"/>
                    <a:pt x="1" y="239"/>
                    <a:pt x="1" y="537"/>
                  </a:cubicBezTo>
                  <a:cubicBezTo>
                    <a:pt x="1" y="834"/>
                    <a:pt x="239"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7" name="Google Shape;227;p3"/>
            <p:cNvSpPr/>
            <p:nvPr/>
          </p:nvSpPr>
          <p:spPr>
            <a:xfrm>
              <a:off x="8454021" y="567014"/>
              <a:ext cx="35518" cy="35551"/>
            </a:xfrm>
            <a:custGeom>
              <a:rect b="b" l="l" r="r" t="t"/>
              <a:pathLst>
                <a:path extrusionOk="0" h="1073" w="1072">
                  <a:moveTo>
                    <a:pt x="536" y="1"/>
                  </a:moveTo>
                  <a:cubicBezTo>
                    <a:pt x="238" y="1"/>
                    <a:pt x="0" y="239"/>
                    <a:pt x="0" y="537"/>
                  </a:cubicBezTo>
                  <a:cubicBezTo>
                    <a:pt x="0" y="834"/>
                    <a:pt x="238"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8" name="Google Shape;228;p3"/>
            <p:cNvSpPr/>
            <p:nvPr/>
          </p:nvSpPr>
          <p:spPr>
            <a:xfrm>
              <a:off x="8535292" y="567014"/>
              <a:ext cx="35518" cy="35551"/>
            </a:xfrm>
            <a:custGeom>
              <a:rect b="b" l="l" r="r" t="t"/>
              <a:pathLst>
                <a:path extrusionOk="0" h="1073" w="1072">
                  <a:moveTo>
                    <a:pt x="536" y="1"/>
                  </a:moveTo>
                  <a:cubicBezTo>
                    <a:pt x="238" y="1"/>
                    <a:pt x="0" y="239"/>
                    <a:pt x="0" y="537"/>
                  </a:cubicBezTo>
                  <a:cubicBezTo>
                    <a:pt x="0" y="834"/>
                    <a:pt x="238" y="1073"/>
                    <a:pt x="536" y="1073"/>
                  </a:cubicBezTo>
                  <a:cubicBezTo>
                    <a:pt x="833" y="1073"/>
                    <a:pt x="1072" y="834"/>
                    <a:pt x="1072" y="537"/>
                  </a:cubicBezTo>
                  <a:cubicBezTo>
                    <a:pt x="1072" y="239"/>
                    <a:pt x="833"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9" name="Google Shape;229;p3"/>
            <p:cNvSpPr/>
            <p:nvPr/>
          </p:nvSpPr>
          <p:spPr>
            <a:xfrm>
              <a:off x="8616133" y="567014"/>
              <a:ext cx="35551" cy="35551"/>
            </a:xfrm>
            <a:custGeom>
              <a:rect b="b" l="l" r="r" t="t"/>
              <a:pathLst>
                <a:path extrusionOk="0" h="1073" w="1073">
                  <a:moveTo>
                    <a:pt x="537" y="1"/>
                  </a:moveTo>
                  <a:cubicBezTo>
                    <a:pt x="239" y="1"/>
                    <a:pt x="1" y="239"/>
                    <a:pt x="1" y="537"/>
                  </a:cubicBezTo>
                  <a:cubicBezTo>
                    <a:pt x="1" y="834"/>
                    <a:pt x="239" y="1073"/>
                    <a:pt x="537" y="1073"/>
                  </a:cubicBezTo>
                  <a:cubicBezTo>
                    <a:pt x="834" y="1073"/>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0" name="Google Shape;230;p3"/>
            <p:cNvSpPr/>
            <p:nvPr/>
          </p:nvSpPr>
          <p:spPr>
            <a:xfrm>
              <a:off x="8233896" y="623835"/>
              <a:ext cx="393747" cy="236732"/>
            </a:xfrm>
            <a:custGeom>
              <a:rect b="b" l="l" r="r" t="t"/>
              <a:pathLst>
                <a:path extrusionOk="0" h="7145" w="11884">
                  <a:moveTo>
                    <a:pt x="1" y="0"/>
                  </a:moveTo>
                  <a:lnTo>
                    <a:pt x="1" y="7144"/>
                  </a:lnTo>
                  <a:lnTo>
                    <a:pt x="11883" y="7144"/>
                  </a:lnTo>
                  <a:lnTo>
                    <a:pt x="1188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1" name="Google Shape;231;p3"/>
            <p:cNvSpPr/>
            <p:nvPr/>
          </p:nvSpPr>
          <p:spPr>
            <a:xfrm>
              <a:off x="8233896" y="701528"/>
              <a:ext cx="393747" cy="159798"/>
            </a:xfrm>
            <a:custGeom>
              <a:rect b="b" l="l" r="r" t="t"/>
              <a:pathLst>
                <a:path extrusionOk="0" h="4823" w="11884">
                  <a:moveTo>
                    <a:pt x="1" y="1"/>
                  </a:moveTo>
                  <a:lnTo>
                    <a:pt x="1" y="4823"/>
                  </a:lnTo>
                  <a:lnTo>
                    <a:pt x="11883" y="4823"/>
                  </a:lnTo>
                  <a:lnTo>
                    <a:pt x="11883"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2" name="Google Shape;232;p3"/>
            <p:cNvSpPr/>
            <p:nvPr/>
          </p:nvSpPr>
          <p:spPr>
            <a:xfrm>
              <a:off x="8115550" y="623835"/>
              <a:ext cx="236732" cy="236732"/>
            </a:xfrm>
            <a:custGeom>
              <a:rect b="b" l="l" r="r" t="t"/>
              <a:pathLst>
                <a:path extrusionOk="0" h="7145" w="7145">
                  <a:moveTo>
                    <a:pt x="3573" y="0"/>
                  </a:moveTo>
                  <a:cubicBezTo>
                    <a:pt x="1608" y="0"/>
                    <a:pt x="1" y="1596"/>
                    <a:pt x="1" y="3572"/>
                  </a:cubicBezTo>
                  <a:cubicBezTo>
                    <a:pt x="1" y="5537"/>
                    <a:pt x="1608" y="7144"/>
                    <a:pt x="3573" y="7144"/>
                  </a:cubicBezTo>
                  <a:cubicBezTo>
                    <a:pt x="5549" y="7144"/>
                    <a:pt x="7145" y="5537"/>
                    <a:pt x="7145" y="3572"/>
                  </a:cubicBezTo>
                  <a:cubicBezTo>
                    <a:pt x="7145" y="1596"/>
                    <a:pt x="5549" y="0"/>
                    <a:pt x="3573"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3" name="Google Shape;233;p3"/>
            <p:cNvSpPr/>
            <p:nvPr/>
          </p:nvSpPr>
          <p:spPr>
            <a:xfrm>
              <a:off x="8509251" y="623835"/>
              <a:ext cx="236699" cy="236732"/>
            </a:xfrm>
            <a:custGeom>
              <a:rect b="b" l="l" r="r" t="t"/>
              <a:pathLst>
                <a:path extrusionOk="0" h="7145" w="7144">
                  <a:moveTo>
                    <a:pt x="3572" y="0"/>
                  </a:moveTo>
                  <a:cubicBezTo>
                    <a:pt x="1596" y="0"/>
                    <a:pt x="0" y="1596"/>
                    <a:pt x="0" y="3572"/>
                  </a:cubicBezTo>
                  <a:cubicBezTo>
                    <a:pt x="0" y="5537"/>
                    <a:pt x="1596" y="7144"/>
                    <a:pt x="3572" y="7144"/>
                  </a:cubicBezTo>
                  <a:cubicBezTo>
                    <a:pt x="5549" y="7144"/>
                    <a:pt x="7144" y="5537"/>
                    <a:pt x="7144" y="3572"/>
                  </a:cubicBezTo>
                  <a:cubicBezTo>
                    <a:pt x="7144" y="1596"/>
                    <a:pt x="5549" y="0"/>
                    <a:pt x="3572"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4" name="Google Shape;234;p3"/>
            <p:cNvSpPr/>
            <p:nvPr/>
          </p:nvSpPr>
          <p:spPr>
            <a:xfrm>
              <a:off x="8111210" y="623835"/>
              <a:ext cx="638331" cy="243822"/>
            </a:xfrm>
            <a:custGeom>
              <a:rect b="b" l="l" r="r" t="t"/>
              <a:pathLst>
                <a:path extrusionOk="0" fill="none" h="7359" w="19266">
                  <a:moveTo>
                    <a:pt x="15360" y="5549"/>
                  </a:moveTo>
                  <a:cubicBezTo>
                    <a:pt x="17205" y="5573"/>
                    <a:pt x="17503" y="2977"/>
                    <a:pt x="15681" y="2405"/>
                  </a:cubicBezTo>
                  <a:cubicBezTo>
                    <a:pt x="14610" y="2084"/>
                    <a:pt x="13455" y="2572"/>
                    <a:pt x="13086" y="3572"/>
                  </a:cubicBezTo>
                  <a:cubicBezTo>
                    <a:pt x="12788" y="4370"/>
                    <a:pt x="12967" y="5501"/>
                    <a:pt x="13502" y="6168"/>
                  </a:cubicBezTo>
                  <a:cubicBezTo>
                    <a:pt x="14312" y="7180"/>
                    <a:pt x="15717" y="7358"/>
                    <a:pt x="16931" y="6870"/>
                  </a:cubicBezTo>
                  <a:cubicBezTo>
                    <a:pt x="18134" y="6382"/>
                    <a:pt x="19039" y="5251"/>
                    <a:pt x="19146" y="3953"/>
                  </a:cubicBezTo>
                  <a:cubicBezTo>
                    <a:pt x="19265" y="2382"/>
                    <a:pt x="18396" y="0"/>
                    <a:pt x="15384" y="0"/>
                  </a:cubicBezTo>
                  <a:lnTo>
                    <a:pt x="3894" y="0"/>
                  </a:lnTo>
                  <a:cubicBezTo>
                    <a:pt x="870" y="0"/>
                    <a:pt x="1" y="2382"/>
                    <a:pt x="120" y="3953"/>
                  </a:cubicBezTo>
                  <a:cubicBezTo>
                    <a:pt x="227" y="5251"/>
                    <a:pt x="1132" y="6382"/>
                    <a:pt x="2346" y="6870"/>
                  </a:cubicBezTo>
                  <a:cubicBezTo>
                    <a:pt x="3549" y="7358"/>
                    <a:pt x="4966" y="7180"/>
                    <a:pt x="5763" y="6168"/>
                  </a:cubicBezTo>
                  <a:cubicBezTo>
                    <a:pt x="6299" y="5501"/>
                    <a:pt x="6490" y="4370"/>
                    <a:pt x="6180" y="3572"/>
                  </a:cubicBezTo>
                  <a:cubicBezTo>
                    <a:pt x="5811" y="2572"/>
                    <a:pt x="4668" y="2084"/>
                    <a:pt x="3596" y="2405"/>
                  </a:cubicBezTo>
                  <a:cubicBezTo>
                    <a:pt x="1763" y="2977"/>
                    <a:pt x="2061" y="5561"/>
                    <a:pt x="3906" y="5549"/>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5" name="Google Shape;235;p3"/>
            <p:cNvSpPr/>
            <p:nvPr/>
          </p:nvSpPr>
          <p:spPr>
            <a:xfrm>
              <a:off x="8339220" y="701528"/>
              <a:ext cx="183455" cy="33"/>
            </a:xfrm>
            <a:custGeom>
              <a:rect b="b" l="l" r="r" t="t"/>
              <a:pathLst>
                <a:path extrusionOk="0" fill="none" h="1" w="5537">
                  <a:moveTo>
                    <a:pt x="1" y="1"/>
                  </a:moveTo>
                  <a:lnTo>
                    <a:pt x="5537"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 name="Google Shape;236;p3"/>
            <p:cNvSpPr/>
            <p:nvPr/>
          </p:nvSpPr>
          <p:spPr>
            <a:xfrm>
              <a:off x="8430729" y="703118"/>
              <a:ext cx="33" cy="158208"/>
            </a:xfrm>
            <a:custGeom>
              <a:rect b="b" l="l" r="r" t="t"/>
              <a:pathLst>
                <a:path extrusionOk="0" fill="none" h="4775" w="1">
                  <a:moveTo>
                    <a:pt x="1" y="1"/>
                  </a:moveTo>
                  <a:lnTo>
                    <a:pt x="1" y="4775"/>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7" name="Google Shape;237;p3"/>
            <p:cNvSpPr/>
            <p:nvPr/>
          </p:nvSpPr>
          <p:spPr>
            <a:xfrm>
              <a:off x="8354991" y="701528"/>
              <a:ext cx="37142" cy="158241"/>
            </a:xfrm>
            <a:custGeom>
              <a:rect b="b" l="l" r="r" t="t"/>
              <a:pathLst>
                <a:path extrusionOk="0" fill="none" h="4776" w="1121">
                  <a:moveTo>
                    <a:pt x="1072" y="1"/>
                  </a:moveTo>
                  <a:cubicBezTo>
                    <a:pt x="1072" y="1"/>
                    <a:pt x="1120" y="2918"/>
                    <a:pt x="1" y="4775"/>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8" name="Google Shape;238;p3"/>
            <p:cNvSpPr/>
            <p:nvPr/>
          </p:nvSpPr>
          <p:spPr>
            <a:xfrm>
              <a:off x="8470189" y="701528"/>
              <a:ext cx="37108" cy="158241"/>
            </a:xfrm>
            <a:custGeom>
              <a:rect b="b" l="l" r="r" t="t"/>
              <a:pathLst>
                <a:path extrusionOk="0" fill="none" h="4776" w="1120">
                  <a:moveTo>
                    <a:pt x="48" y="1"/>
                  </a:moveTo>
                  <a:cubicBezTo>
                    <a:pt x="48" y="1"/>
                    <a:pt x="0" y="2918"/>
                    <a:pt x="1120" y="4775"/>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9" name="Google Shape;239;p3"/>
            <p:cNvSpPr/>
            <p:nvPr/>
          </p:nvSpPr>
          <p:spPr>
            <a:xfrm>
              <a:off x="8320302" y="859731"/>
              <a:ext cx="220928" cy="33"/>
            </a:xfrm>
            <a:custGeom>
              <a:rect b="b" l="l" r="r" t="t"/>
              <a:pathLst>
                <a:path extrusionOk="0" fill="none" h="1" w="6668">
                  <a:moveTo>
                    <a:pt x="0" y="0"/>
                  </a:moveTo>
                  <a:lnTo>
                    <a:pt x="6668"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0" name="Google Shape;240;p3"/>
            <p:cNvSpPr/>
            <p:nvPr/>
          </p:nvSpPr>
          <p:spPr>
            <a:xfrm>
              <a:off x="8140001" y="4648215"/>
              <a:ext cx="582304" cy="161388"/>
            </a:xfrm>
            <a:custGeom>
              <a:rect b="b" l="l" r="r" t="t"/>
              <a:pathLst>
                <a:path extrusionOk="0" h="4871" w="17575">
                  <a:moveTo>
                    <a:pt x="1787" y="1"/>
                  </a:moveTo>
                  <a:cubicBezTo>
                    <a:pt x="799" y="1"/>
                    <a:pt x="1" y="798"/>
                    <a:pt x="1" y="1787"/>
                  </a:cubicBezTo>
                  <a:lnTo>
                    <a:pt x="1" y="3084"/>
                  </a:lnTo>
                  <a:cubicBezTo>
                    <a:pt x="1" y="4073"/>
                    <a:pt x="799" y="4870"/>
                    <a:pt x="1787" y="4870"/>
                  </a:cubicBezTo>
                  <a:lnTo>
                    <a:pt x="15789" y="4870"/>
                  </a:lnTo>
                  <a:cubicBezTo>
                    <a:pt x="16777" y="4870"/>
                    <a:pt x="17575" y="4073"/>
                    <a:pt x="17575" y="3084"/>
                  </a:cubicBezTo>
                  <a:lnTo>
                    <a:pt x="17575" y="1787"/>
                  </a:lnTo>
                  <a:cubicBezTo>
                    <a:pt x="17575" y="798"/>
                    <a:pt x="16777" y="1"/>
                    <a:pt x="1578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 name="Google Shape;241;p3"/>
            <p:cNvSpPr/>
            <p:nvPr/>
          </p:nvSpPr>
          <p:spPr>
            <a:xfrm>
              <a:off x="8140001" y="4710171"/>
              <a:ext cx="582304" cy="98635"/>
            </a:xfrm>
            <a:custGeom>
              <a:rect b="b" l="l" r="r" t="t"/>
              <a:pathLst>
                <a:path extrusionOk="0" h="2977" w="17575">
                  <a:moveTo>
                    <a:pt x="1" y="0"/>
                  </a:moveTo>
                  <a:lnTo>
                    <a:pt x="1" y="1191"/>
                  </a:lnTo>
                  <a:cubicBezTo>
                    <a:pt x="1" y="2179"/>
                    <a:pt x="799" y="2977"/>
                    <a:pt x="1787" y="2977"/>
                  </a:cubicBezTo>
                  <a:lnTo>
                    <a:pt x="15789" y="2977"/>
                  </a:lnTo>
                  <a:cubicBezTo>
                    <a:pt x="16765" y="2977"/>
                    <a:pt x="17575" y="2179"/>
                    <a:pt x="17575" y="1191"/>
                  </a:cubicBezTo>
                  <a:lnTo>
                    <a:pt x="17575" y="0"/>
                  </a:lnTo>
                  <a:cubicBezTo>
                    <a:pt x="17575" y="988"/>
                    <a:pt x="16765" y="1786"/>
                    <a:pt x="15789" y="1786"/>
                  </a:cubicBezTo>
                  <a:lnTo>
                    <a:pt x="1787" y="1786"/>
                  </a:lnTo>
                  <a:cubicBezTo>
                    <a:pt x="799" y="1786"/>
                    <a:pt x="1" y="988"/>
                    <a:pt x="1"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2" name="Google Shape;242;p3"/>
            <p:cNvSpPr/>
            <p:nvPr/>
          </p:nvSpPr>
          <p:spPr>
            <a:xfrm>
              <a:off x="8054025" y="4808770"/>
              <a:ext cx="753102" cy="80512"/>
            </a:xfrm>
            <a:custGeom>
              <a:rect b="b" l="l" r="r" t="t"/>
              <a:pathLst>
                <a:path extrusionOk="0" h="2430" w="22730">
                  <a:moveTo>
                    <a:pt x="1143" y="1"/>
                  </a:moveTo>
                  <a:cubicBezTo>
                    <a:pt x="512" y="1"/>
                    <a:pt x="0" y="513"/>
                    <a:pt x="0" y="1155"/>
                  </a:cubicBezTo>
                  <a:lnTo>
                    <a:pt x="0" y="1286"/>
                  </a:lnTo>
                  <a:cubicBezTo>
                    <a:pt x="0" y="1917"/>
                    <a:pt x="512" y="2429"/>
                    <a:pt x="1143" y="2429"/>
                  </a:cubicBezTo>
                  <a:lnTo>
                    <a:pt x="21586" y="2429"/>
                  </a:lnTo>
                  <a:cubicBezTo>
                    <a:pt x="22217" y="2429"/>
                    <a:pt x="22729" y="1917"/>
                    <a:pt x="22729" y="1286"/>
                  </a:cubicBezTo>
                  <a:lnTo>
                    <a:pt x="22729" y="1155"/>
                  </a:lnTo>
                  <a:cubicBezTo>
                    <a:pt x="22729" y="513"/>
                    <a:pt x="22217" y="1"/>
                    <a:pt x="2158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3" name="Google Shape;243;p3"/>
            <p:cNvSpPr/>
            <p:nvPr/>
          </p:nvSpPr>
          <p:spPr>
            <a:xfrm>
              <a:off x="8054025" y="4829279"/>
              <a:ext cx="753499" cy="60798"/>
            </a:xfrm>
            <a:custGeom>
              <a:rect b="b" l="l" r="r" t="t"/>
              <a:pathLst>
                <a:path extrusionOk="0" h="1835" w="22742">
                  <a:moveTo>
                    <a:pt x="143" y="1"/>
                  </a:moveTo>
                  <a:cubicBezTo>
                    <a:pt x="48" y="167"/>
                    <a:pt x="0" y="346"/>
                    <a:pt x="0" y="536"/>
                  </a:cubicBezTo>
                  <a:lnTo>
                    <a:pt x="0" y="679"/>
                  </a:lnTo>
                  <a:cubicBezTo>
                    <a:pt x="0" y="1310"/>
                    <a:pt x="512" y="1834"/>
                    <a:pt x="1155" y="1834"/>
                  </a:cubicBezTo>
                  <a:lnTo>
                    <a:pt x="21598" y="1834"/>
                  </a:lnTo>
                  <a:cubicBezTo>
                    <a:pt x="22229" y="1834"/>
                    <a:pt x="22741" y="1322"/>
                    <a:pt x="22741" y="679"/>
                  </a:cubicBezTo>
                  <a:lnTo>
                    <a:pt x="22741" y="536"/>
                  </a:lnTo>
                  <a:cubicBezTo>
                    <a:pt x="22741" y="346"/>
                    <a:pt x="22682" y="167"/>
                    <a:pt x="22610" y="1"/>
                  </a:cubicBezTo>
                  <a:cubicBezTo>
                    <a:pt x="22420" y="358"/>
                    <a:pt x="22051" y="608"/>
                    <a:pt x="21598" y="608"/>
                  </a:cubicBezTo>
                  <a:lnTo>
                    <a:pt x="1155" y="608"/>
                  </a:lnTo>
                  <a:cubicBezTo>
                    <a:pt x="715" y="608"/>
                    <a:pt x="334" y="358"/>
                    <a:pt x="143"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4" name="Google Shape;244;p3"/>
            <p:cNvSpPr/>
            <p:nvPr/>
          </p:nvSpPr>
          <p:spPr>
            <a:xfrm>
              <a:off x="8183403" y="4569329"/>
              <a:ext cx="495099" cy="78922"/>
            </a:xfrm>
            <a:custGeom>
              <a:rect b="b" l="l" r="r" t="t"/>
              <a:pathLst>
                <a:path extrusionOk="0" h="2382" w="14943">
                  <a:moveTo>
                    <a:pt x="1191" y="1"/>
                  </a:moveTo>
                  <a:cubicBezTo>
                    <a:pt x="536" y="1"/>
                    <a:pt x="1" y="536"/>
                    <a:pt x="1" y="1191"/>
                  </a:cubicBezTo>
                  <a:cubicBezTo>
                    <a:pt x="1" y="1846"/>
                    <a:pt x="536" y="2382"/>
                    <a:pt x="1191" y="2382"/>
                  </a:cubicBezTo>
                  <a:lnTo>
                    <a:pt x="13752" y="2382"/>
                  </a:lnTo>
                  <a:cubicBezTo>
                    <a:pt x="14407" y="2382"/>
                    <a:pt x="14943" y="1846"/>
                    <a:pt x="14943" y="1191"/>
                  </a:cubicBezTo>
                  <a:cubicBezTo>
                    <a:pt x="14943" y="536"/>
                    <a:pt x="14407" y="1"/>
                    <a:pt x="13752"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 name="Google Shape;245;p3"/>
            <p:cNvSpPr/>
            <p:nvPr/>
          </p:nvSpPr>
          <p:spPr>
            <a:xfrm>
              <a:off x="8225613" y="4648215"/>
              <a:ext cx="301042" cy="33"/>
            </a:xfrm>
            <a:custGeom>
              <a:rect b="b" l="l" r="r" t="t"/>
              <a:pathLst>
                <a:path extrusionOk="0" fill="none" h="1" w="9086">
                  <a:moveTo>
                    <a:pt x="1" y="1"/>
                  </a:moveTo>
                  <a:lnTo>
                    <a:pt x="9085"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6" name="Google Shape;246;p3"/>
            <p:cNvSpPr/>
            <p:nvPr/>
          </p:nvSpPr>
          <p:spPr>
            <a:xfrm>
              <a:off x="8217330" y="4592985"/>
              <a:ext cx="34756" cy="34756"/>
            </a:xfrm>
            <a:custGeom>
              <a:rect b="b" l="l" r="r" t="t"/>
              <a:pathLst>
                <a:path extrusionOk="0" h="1049" w="1049">
                  <a:moveTo>
                    <a:pt x="524" y="1"/>
                  </a:moveTo>
                  <a:cubicBezTo>
                    <a:pt x="239" y="1"/>
                    <a:pt x="1" y="239"/>
                    <a:pt x="1" y="525"/>
                  </a:cubicBezTo>
                  <a:cubicBezTo>
                    <a:pt x="1" y="811"/>
                    <a:pt x="239" y="1049"/>
                    <a:pt x="524" y="1049"/>
                  </a:cubicBezTo>
                  <a:cubicBezTo>
                    <a:pt x="810" y="1049"/>
                    <a:pt x="1048" y="811"/>
                    <a:pt x="1048" y="525"/>
                  </a:cubicBezTo>
                  <a:cubicBezTo>
                    <a:pt x="1048" y="239"/>
                    <a:pt x="810"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7" name="Google Shape;247;p3"/>
            <p:cNvSpPr/>
            <p:nvPr/>
          </p:nvSpPr>
          <p:spPr>
            <a:xfrm>
              <a:off x="8296216" y="4592985"/>
              <a:ext cx="34756" cy="34756"/>
            </a:xfrm>
            <a:custGeom>
              <a:rect b="b" l="l" r="r" t="t"/>
              <a:pathLst>
                <a:path extrusionOk="0" h="1049" w="1049">
                  <a:moveTo>
                    <a:pt x="525" y="1"/>
                  </a:moveTo>
                  <a:cubicBezTo>
                    <a:pt x="239" y="1"/>
                    <a:pt x="1" y="239"/>
                    <a:pt x="1" y="525"/>
                  </a:cubicBezTo>
                  <a:cubicBezTo>
                    <a:pt x="1" y="811"/>
                    <a:pt x="239" y="1049"/>
                    <a:pt x="525" y="1049"/>
                  </a:cubicBezTo>
                  <a:cubicBezTo>
                    <a:pt x="810" y="1049"/>
                    <a:pt x="1049" y="811"/>
                    <a:pt x="1049" y="525"/>
                  </a:cubicBezTo>
                  <a:cubicBezTo>
                    <a:pt x="1049" y="239"/>
                    <a:pt x="810" y="1"/>
                    <a:pt x="52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8" name="Google Shape;248;p3"/>
            <p:cNvSpPr/>
            <p:nvPr/>
          </p:nvSpPr>
          <p:spPr>
            <a:xfrm>
              <a:off x="8374737" y="4592985"/>
              <a:ext cx="34325" cy="34756"/>
            </a:xfrm>
            <a:custGeom>
              <a:rect b="b" l="l" r="r" t="t"/>
              <a:pathLst>
                <a:path extrusionOk="0" h="1049" w="1036">
                  <a:moveTo>
                    <a:pt x="524" y="1"/>
                  </a:moveTo>
                  <a:cubicBezTo>
                    <a:pt x="238" y="1"/>
                    <a:pt x="0" y="239"/>
                    <a:pt x="0" y="525"/>
                  </a:cubicBezTo>
                  <a:cubicBezTo>
                    <a:pt x="0" y="811"/>
                    <a:pt x="238" y="1049"/>
                    <a:pt x="524" y="1049"/>
                  </a:cubicBezTo>
                  <a:cubicBezTo>
                    <a:pt x="798" y="1049"/>
                    <a:pt x="1036" y="811"/>
                    <a:pt x="1036" y="525"/>
                  </a:cubicBezTo>
                  <a:cubicBezTo>
                    <a:pt x="1036" y="239"/>
                    <a:pt x="798"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9" name="Google Shape;249;p3"/>
            <p:cNvSpPr/>
            <p:nvPr/>
          </p:nvSpPr>
          <p:spPr>
            <a:xfrm>
              <a:off x="8453226" y="4592985"/>
              <a:ext cx="34358" cy="34756"/>
            </a:xfrm>
            <a:custGeom>
              <a:rect b="b" l="l" r="r" t="t"/>
              <a:pathLst>
                <a:path extrusionOk="0" h="1049" w="1037">
                  <a:moveTo>
                    <a:pt x="512" y="1"/>
                  </a:moveTo>
                  <a:cubicBezTo>
                    <a:pt x="239" y="1"/>
                    <a:pt x="1" y="239"/>
                    <a:pt x="1" y="525"/>
                  </a:cubicBezTo>
                  <a:cubicBezTo>
                    <a:pt x="1" y="811"/>
                    <a:pt x="239" y="1049"/>
                    <a:pt x="512" y="1049"/>
                  </a:cubicBezTo>
                  <a:cubicBezTo>
                    <a:pt x="798" y="1049"/>
                    <a:pt x="1036" y="811"/>
                    <a:pt x="1036" y="525"/>
                  </a:cubicBezTo>
                  <a:cubicBezTo>
                    <a:pt x="1036" y="239"/>
                    <a:pt x="798" y="1"/>
                    <a:pt x="512"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0" name="Google Shape;250;p3"/>
            <p:cNvSpPr/>
            <p:nvPr/>
          </p:nvSpPr>
          <p:spPr>
            <a:xfrm>
              <a:off x="8531316" y="4592985"/>
              <a:ext cx="34756" cy="34756"/>
            </a:xfrm>
            <a:custGeom>
              <a:rect b="b" l="l" r="r" t="t"/>
              <a:pathLst>
                <a:path extrusionOk="0" h="1049" w="1049">
                  <a:moveTo>
                    <a:pt x="525" y="1"/>
                  </a:moveTo>
                  <a:cubicBezTo>
                    <a:pt x="239" y="1"/>
                    <a:pt x="1" y="239"/>
                    <a:pt x="1" y="525"/>
                  </a:cubicBezTo>
                  <a:cubicBezTo>
                    <a:pt x="1" y="811"/>
                    <a:pt x="239" y="1049"/>
                    <a:pt x="525" y="1049"/>
                  </a:cubicBezTo>
                  <a:cubicBezTo>
                    <a:pt x="811" y="1049"/>
                    <a:pt x="1049" y="811"/>
                    <a:pt x="1049" y="525"/>
                  </a:cubicBezTo>
                  <a:cubicBezTo>
                    <a:pt x="1049" y="239"/>
                    <a:pt x="811" y="1"/>
                    <a:pt x="52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1" name="Google Shape;251;p3"/>
            <p:cNvSpPr/>
            <p:nvPr/>
          </p:nvSpPr>
          <p:spPr>
            <a:xfrm>
              <a:off x="8609838" y="4592985"/>
              <a:ext cx="34756" cy="34756"/>
            </a:xfrm>
            <a:custGeom>
              <a:rect b="b" l="l" r="r" t="t"/>
              <a:pathLst>
                <a:path extrusionOk="0" h="1049" w="1049">
                  <a:moveTo>
                    <a:pt x="524" y="1"/>
                  </a:moveTo>
                  <a:cubicBezTo>
                    <a:pt x="238" y="1"/>
                    <a:pt x="0" y="239"/>
                    <a:pt x="0" y="525"/>
                  </a:cubicBezTo>
                  <a:cubicBezTo>
                    <a:pt x="0" y="811"/>
                    <a:pt x="238" y="1049"/>
                    <a:pt x="524" y="1049"/>
                  </a:cubicBezTo>
                  <a:cubicBezTo>
                    <a:pt x="810" y="1049"/>
                    <a:pt x="1048" y="811"/>
                    <a:pt x="1048" y="525"/>
                  </a:cubicBezTo>
                  <a:cubicBezTo>
                    <a:pt x="1048" y="239"/>
                    <a:pt x="810"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2" name="Google Shape;252;p3"/>
            <p:cNvSpPr/>
            <p:nvPr/>
          </p:nvSpPr>
          <p:spPr>
            <a:xfrm>
              <a:off x="8198776" y="4808770"/>
              <a:ext cx="395337" cy="33"/>
            </a:xfrm>
            <a:custGeom>
              <a:rect b="b" l="l" r="r" t="t"/>
              <a:pathLst>
                <a:path extrusionOk="0" fill="none" h="1" w="11932">
                  <a:moveTo>
                    <a:pt x="1" y="1"/>
                  </a:moveTo>
                  <a:lnTo>
                    <a:pt x="11931"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3" name="Google Shape;253;p3"/>
            <p:cNvSpPr/>
            <p:nvPr/>
          </p:nvSpPr>
          <p:spPr>
            <a:xfrm>
              <a:off x="8223658" y="4272703"/>
              <a:ext cx="414223" cy="296668"/>
            </a:xfrm>
            <a:custGeom>
              <a:rect b="b" l="l" r="r" t="t"/>
              <a:pathLst>
                <a:path extrusionOk="0" h="8954" w="12502">
                  <a:moveTo>
                    <a:pt x="691" y="0"/>
                  </a:moveTo>
                  <a:lnTo>
                    <a:pt x="0" y="8954"/>
                  </a:lnTo>
                  <a:lnTo>
                    <a:pt x="12502" y="8954"/>
                  </a:lnTo>
                  <a:lnTo>
                    <a:pt x="1182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4" name="Google Shape;254;p3"/>
            <p:cNvSpPr/>
            <p:nvPr/>
          </p:nvSpPr>
          <p:spPr>
            <a:xfrm>
              <a:off x="8223658" y="4551173"/>
              <a:ext cx="414223" cy="18190"/>
            </a:xfrm>
            <a:custGeom>
              <a:rect b="b" l="l" r="r" t="t"/>
              <a:pathLst>
                <a:path extrusionOk="0" h="549" w="12502">
                  <a:moveTo>
                    <a:pt x="83" y="1"/>
                  </a:moveTo>
                  <a:lnTo>
                    <a:pt x="0" y="549"/>
                  </a:lnTo>
                  <a:lnTo>
                    <a:pt x="12502" y="549"/>
                  </a:lnTo>
                  <a:lnTo>
                    <a:pt x="12442"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5" name="Google Shape;255;p3"/>
            <p:cNvSpPr/>
            <p:nvPr/>
          </p:nvSpPr>
          <p:spPr>
            <a:xfrm>
              <a:off x="8536452" y="4272703"/>
              <a:ext cx="65536" cy="273409"/>
            </a:xfrm>
            <a:custGeom>
              <a:rect b="b" l="l" r="r" t="t"/>
              <a:pathLst>
                <a:path extrusionOk="0" h="8252" w="1978">
                  <a:moveTo>
                    <a:pt x="1" y="0"/>
                  </a:moveTo>
                  <a:lnTo>
                    <a:pt x="298" y="7513"/>
                  </a:lnTo>
                  <a:cubicBezTo>
                    <a:pt x="346" y="7918"/>
                    <a:pt x="727" y="8251"/>
                    <a:pt x="1191" y="8251"/>
                  </a:cubicBezTo>
                  <a:cubicBezTo>
                    <a:pt x="1656" y="8251"/>
                    <a:pt x="1977" y="7918"/>
                    <a:pt x="1930" y="7513"/>
                  </a:cubicBezTo>
                  <a:lnTo>
                    <a:pt x="1501"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6" name="Google Shape;256;p3"/>
            <p:cNvSpPr/>
            <p:nvPr/>
          </p:nvSpPr>
          <p:spPr>
            <a:xfrm>
              <a:off x="8449681" y="4272703"/>
              <a:ext cx="56060" cy="273409"/>
            </a:xfrm>
            <a:custGeom>
              <a:rect b="b" l="l" r="r" t="t"/>
              <a:pathLst>
                <a:path extrusionOk="0" h="8252" w="1692">
                  <a:moveTo>
                    <a:pt x="0" y="0"/>
                  </a:moveTo>
                  <a:lnTo>
                    <a:pt x="60" y="7513"/>
                  </a:lnTo>
                  <a:cubicBezTo>
                    <a:pt x="60" y="7918"/>
                    <a:pt x="429" y="8251"/>
                    <a:pt x="893" y="8251"/>
                  </a:cubicBezTo>
                  <a:cubicBezTo>
                    <a:pt x="1358" y="8251"/>
                    <a:pt x="1691" y="7918"/>
                    <a:pt x="1679" y="7513"/>
                  </a:cubicBezTo>
                  <a:lnTo>
                    <a:pt x="1489"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7" name="Google Shape;257;p3"/>
            <p:cNvSpPr/>
            <p:nvPr/>
          </p:nvSpPr>
          <p:spPr>
            <a:xfrm>
              <a:off x="8355388" y="4272703"/>
              <a:ext cx="56458" cy="273409"/>
            </a:xfrm>
            <a:custGeom>
              <a:rect b="b" l="l" r="r" t="t"/>
              <a:pathLst>
                <a:path extrusionOk="0" h="8252" w="1704">
                  <a:moveTo>
                    <a:pt x="215" y="0"/>
                  </a:moveTo>
                  <a:lnTo>
                    <a:pt x="36" y="7513"/>
                  </a:lnTo>
                  <a:cubicBezTo>
                    <a:pt x="1" y="7918"/>
                    <a:pt x="358" y="8251"/>
                    <a:pt x="822" y="8251"/>
                  </a:cubicBezTo>
                  <a:cubicBezTo>
                    <a:pt x="1287" y="8251"/>
                    <a:pt x="1656" y="7918"/>
                    <a:pt x="1656" y="7513"/>
                  </a:cubicBezTo>
                  <a:lnTo>
                    <a:pt x="1703"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8" name="Google Shape;258;p3"/>
            <p:cNvSpPr/>
            <p:nvPr/>
          </p:nvSpPr>
          <p:spPr>
            <a:xfrm>
              <a:off x="8259937" y="4272703"/>
              <a:ext cx="64343" cy="273409"/>
            </a:xfrm>
            <a:custGeom>
              <a:rect b="b" l="l" r="r" t="t"/>
              <a:pathLst>
                <a:path extrusionOk="0" h="8252" w="1942">
                  <a:moveTo>
                    <a:pt x="453" y="0"/>
                  </a:moveTo>
                  <a:lnTo>
                    <a:pt x="36" y="7513"/>
                  </a:lnTo>
                  <a:cubicBezTo>
                    <a:pt x="0" y="7918"/>
                    <a:pt x="322" y="8251"/>
                    <a:pt x="786" y="8251"/>
                  </a:cubicBezTo>
                  <a:cubicBezTo>
                    <a:pt x="1227" y="8251"/>
                    <a:pt x="1632" y="7918"/>
                    <a:pt x="1667" y="7513"/>
                  </a:cubicBezTo>
                  <a:lnTo>
                    <a:pt x="1941"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9" name="Google Shape;259;p3"/>
            <p:cNvSpPr/>
            <p:nvPr/>
          </p:nvSpPr>
          <p:spPr>
            <a:xfrm>
              <a:off x="8223658" y="4569329"/>
              <a:ext cx="414223" cy="33"/>
            </a:xfrm>
            <a:custGeom>
              <a:rect b="b" l="l" r="r" t="t"/>
              <a:pathLst>
                <a:path extrusionOk="0" fill="none" h="1" w="12502">
                  <a:moveTo>
                    <a:pt x="12502" y="1"/>
                  </a:moveTo>
                  <a:lnTo>
                    <a:pt x="0"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0" name="Google Shape;260;p3"/>
            <p:cNvSpPr/>
            <p:nvPr/>
          </p:nvSpPr>
          <p:spPr>
            <a:xfrm>
              <a:off x="8211035" y="4220223"/>
              <a:ext cx="439867" cy="70241"/>
            </a:xfrm>
            <a:custGeom>
              <a:rect b="b" l="l" r="r" t="t"/>
              <a:pathLst>
                <a:path extrusionOk="0" h="2120" w="13276">
                  <a:moveTo>
                    <a:pt x="1060" y="0"/>
                  </a:moveTo>
                  <a:cubicBezTo>
                    <a:pt x="476" y="0"/>
                    <a:pt x="0" y="477"/>
                    <a:pt x="0" y="1060"/>
                  </a:cubicBezTo>
                  <a:cubicBezTo>
                    <a:pt x="0" y="1644"/>
                    <a:pt x="476" y="2120"/>
                    <a:pt x="1060" y="2120"/>
                  </a:cubicBezTo>
                  <a:lnTo>
                    <a:pt x="12216" y="2120"/>
                  </a:lnTo>
                  <a:cubicBezTo>
                    <a:pt x="12799" y="2120"/>
                    <a:pt x="13276" y="1644"/>
                    <a:pt x="13276" y="1060"/>
                  </a:cubicBezTo>
                  <a:cubicBezTo>
                    <a:pt x="13276" y="477"/>
                    <a:pt x="12799" y="0"/>
                    <a:pt x="12216"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1" name="Google Shape;261;p3"/>
            <p:cNvSpPr/>
            <p:nvPr/>
          </p:nvSpPr>
          <p:spPr>
            <a:xfrm>
              <a:off x="8248904" y="4290429"/>
              <a:ext cx="266683" cy="33"/>
            </a:xfrm>
            <a:custGeom>
              <a:rect b="b" l="l" r="r" t="t"/>
              <a:pathLst>
                <a:path extrusionOk="0" fill="none" h="1" w="8049">
                  <a:moveTo>
                    <a:pt x="0" y="1"/>
                  </a:moveTo>
                  <a:lnTo>
                    <a:pt x="8049"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2" name="Google Shape;262;p3"/>
            <p:cNvSpPr/>
            <p:nvPr/>
          </p:nvSpPr>
          <p:spPr>
            <a:xfrm>
              <a:off x="8241383" y="4241526"/>
              <a:ext cx="30813" cy="30416"/>
            </a:xfrm>
            <a:custGeom>
              <a:rect b="b" l="l" r="r" t="t"/>
              <a:pathLst>
                <a:path extrusionOk="0" h="918" w="930">
                  <a:moveTo>
                    <a:pt x="465" y="0"/>
                  </a:moveTo>
                  <a:cubicBezTo>
                    <a:pt x="215" y="0"/>
                    <a:pt x="1" y="203"/>
                    <a:pt x="1" y="465"/>
                  </a:cubicBezTo>
                  <a:cubicBezTo>
                    <a:pt x="1" y="715"/>
                    <a:pt x="215" y="917"/>
                    <a:pt x="465" y="917"/>
                  </a:cubicBezTo>
                  <a:cubicBezTo>
                    <a:pt x="715" y="917"/>
                    <a:pt x="930" y="715"/>
                    <a:pt x="930" y="465"/>
                  </a:cubicBezTo>
                  <a:cubicBezTo>
                    <a:pt x="930"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3" name="Google Shape;263;p3"/>
            <p:cNvSpPr/>
            <p:nvPr/>
          </p:nvSpPr>
          <p:spPr>
            <a:xfrm>
              <a:off x="8311224" y="4241526"/>
              <a:ext cx="30416" cy="30416"/>
            </a:xfrm>
            <a:custGeom>
              <a:rect b="b" l="l" r="r" t="t"/>
              <a:pathLst>
                <a:path extrusionOk="0" h="918" w="918">
                  <a:moveTo>
                    <a:pt x="453" y="0"/>
                  </a:moveTo>
                  <a:cubicBezTo>
                    <a:pt x="203" y="0"/>
                    <a:pt x="0" y="203"/>
                    <a:pt x="0" y="453"/>
                  </a:cubicBezTo>
                  <a:cubicBezTo>
                    <a:pt x="0" y="715"/>
                    <a:pt x="203" y="917"/>
                    <a:pt x="453" y="917"/>
                  </a:cubicBezTo>
                  <a:cubicBezTo>
                    <a:pt x="715" y="917"/>
                    <a:pt x="917" y="715"/>
                    <a:pt x="917" y="453"/>
                  </a:cubicBezTo>
                  <a:cubicBezTo>
                    <a:pt x="917" y="203"/>
                    <a:pt x="715" y="0"/>
                    <a:pt x="453"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4" name="Google Shape;264;p3"/>
            <p:cNvSpPr/>
            <p:nvPr/>
          </p:nvSpPr>
          <p:spPr>
            <a:xfrm>
              <a:off x="8380635" y="4241526"/>
              <a:ext cx="30416" cy="30416"/>
            </a:xfrm>
            <a:custGeom>
              <a:rect b="b" l="l" r="r" t="t"/>
              <a:pathLst>
                <a:path extrusionOk="0" h="918" w="918">
                  <a:moveTo>
                    <a:pt x="465" y="0"/>
                  </a:moveTo>
                  <a:cubicBezTo>
                    <a:pt x="203" y="0"/>
                    <a:pt x="1" y="203"/>
                    <a:pt x="1" y="453"/>
                  </a:cubicBezTo>
                  <a:cubicBezTo>
                    <a:pt x="1" y="715"/>
                    <a:pt x="203" y="917"/>
                    <a:pt x="465" y="917"/>
                  </a:cubicBezTo>
                  <a:cubicBezTo>
                    <a:pt x="715" y="917"/>
                    <a:pt x="918" y="715"/>
                    <a:pt x="918" y="453"/>
                  </a:cubicBezTo>
                  <a:cubicBezTo>
                    <a:pt x="918"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5" name="Google Shape;265;p3"/>
            <p:cNvSpPr/>
            <p:nvPr/>
          </p:nvSpPr>
          <p:spPr>
            <a:xfrm>
              <a:off x="8450476" y="4241526"/>
              <a:ext cx="30780" cy="30416"/>
            </a:xfrm>
            <a:custGeom>
              <a:rect b="b" l="l" r="r" t="t"/>
              <a:pathLst>
                <a:path extrusionOk="0" h="918" w="929">
                  <a:moveTo>
                    <a:pt x="465" y="0"/>
                  </a:moveTo>
                  <a:cubicBezTo>
                    <a:pt x="214" y="0"/>
                    <a:pt x="0" y="203"/>
                    <a:pt x="0" y="465"/>
                  </a:cubicBezTo>
                  <a:cubicBezTo>
                    <a:pt x="0" y="715"/>
                    <a:pt x="214" y="917"/>
                    <a:pt x="465" y="917"/>
                  </a:cubicBezTo>
                  <a:cubicBezTo>
                    <a:pt x="715" y="917"/>
                    <a:pt x="929" y="715"/>
                    <a:pt x="929" y="465"/>
                  </a:cubicBezTo>
                  <a:cubicBezTo>
                    <a:pt x="929"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6" name="Google Shape;266;p3"/>
            <p:cNvSpPr/>
            <p:nvPr/>
          </p:nvSpPr>
          <p:spPr>
            <a:xfrm>
              <a:off x="8520681" y="4241526"/>
              <a:ext cx="30416" cy="30416"/>
            </a:xfrm>
            <a:custGeom>
              <a:rect b="b" l="l" r="r" t="t"/>
              <a:pathLst>
                <a:path extrusionOk="0" h="918" w="918">
                  <a:moveTo>
                    <a:pt x="465" y="0"/>
                  </a:moveTo>
                  <a:cubicBezTo>
                    <a:pt x="203" y="0"/>
                    <a:pt x="0" y="203"/>
                    <a:pt x="0" y="465"/>
                  </a:cubicBezTo>
                  <a:cubicBezTo>
                    <a:pt x="0" y="715"/>
                    <a:pt x="203" y="917"/>
                    <a:pt x="465" y="917"/>
                  </a:cubicBezTo>
                  <a:cubicBezTo>
                    <a:pt x="715" y="917"/>
                    <a:pt x="917" y="715"/>
                    <a:pt x="917" y="465"/>
                  </a:cubicBezTo>
                  <a:cubicBezTo>
                    <a:pt x="917"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7" name="Google Shape;267;p3"/>
            <p:cNvSpPr/>
            <p:nvPr/>
          </p:nvSpPr>
          <p:spPr>
            <a:xfrm>
              <a:off x="8590092" y="4241526"/>
              <a:ext cx="30813" cy="30416"/>
            </a:xfrm>
            <a:custGeom>
              <a:rect b="b" l="l" r="r" t="t"/>
              <a:pathLst>
                <a:path extrusionOk="0" h="918" w="930">
                  <a:moveTo>
                    <a:pt x="465" y="0"/>
                  </a:moveTo>
                  <a:cubicBezTo>
                    <a:pt x="203" y="0"/>
                    <a:pt x="1" y="203"/>
                    <a:pt x="1" y="453"/>
                  </a:cubicBezTo>
                  <a:cubicBezTo>
                    <a:pt x="1" y="715"/>
                    <a:pt x="203" y="917"/>
                    <a:pt x="465" y="917"/>
                  </a:cubicBezTo>
                  <a:cubicBezTo>
                    <a:pt x="715" y="917"/>
                    <a:pt x="930" y="715"/>
                    <a:pt x="930" y="453"/>
                  </a:cubicBezTo>
                  <a:cubicBezTo>
                    <a:pt x="930"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ckground">
  <p:cSld name="BLANK_1_1_1_1_1_1_1">
    <p:spTree>
      <p:nvGrpSpPr>
        <p:cNvPr id="1630" name="Shape 1630"/>
        <p:cNvGrpSpPr/>
        <p:nvPr/>
      </p:nvGrpSpPr>
      <p:grpSpPr>
        <a:xfrm>
          <a:off x="0" y="0"/>
          <a:ext cx="0" cy="0"/>
          <a:chOff x="0" y="0"/>
          <a:chExt cx="0" cy="0"/>
        </a:xfrm>
      </p:grpSpPr>
      <p:grpSp>
        <p:nvGrpSpPr>
          <p:cNvPr id="1631" name="Google Shape;1631;p21"/>
          <p:cNvGrpSpPr/>
          <p:nvPr/>
        </p:nvGrpSpPr>
        <p:grpSpPr>
          <a:xfrm>
            <a:off x="0" y="-312275"/>
            <a:ext cx="9144000" cy="678208"/>
            <a:chOff x="0" y="-312275"/>
            <a:chExt cx="9144000" cy="678208"/>
          </a:xfrm>
        </p:grpSpPr>
        <p:sp>
          <p:nvSpPr>
            <p:cNvPr id="1632" name="Google Shape;1632;p21"/>
            <p:cNvSpPr/>
            <p:nvPr/>
          </p:nvSpPr>
          <p:spPr>
            <a:xfrm>
              <a:off x="0" y="-312275"/>
              <a:ext cx="9144000" cy="678208"/>
            </a:xfrm>
            <a:custGeom>
              <a:rect b="b" l="l" r="r" t="t"/>
              <a:pathLst>
                <a:path extrusionOk="0" h="21194" w="285750">
                  <a:moveTo>
                    <a:pt x="0" y="0"/>
                  </a:moveTo>
                  <a:lnTo>
                    <a:pt x="0" y="21193"/>
                  </a:lnTo>
                  <a:lnTo>
                    <a:pt x="285750" y="21193"/>
                  </a:lnTo>
                  <a:lnTo>
                    <a:pt x="285750"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33" name="Google Shape;1633;p21"/>
            <p:cNvSpPr/>
            <p:nvPr/>
          </p:nvSpPr>
          <p:spPr>
            <a:xfrm>
              <a:off x="0" y="242061"/>
              <a:ext cx="9144000" cy="123104"/>
            </a:xfrm>
            <a:custGeom>
              <a:rect b="b" l="l" r="r" t="t"/>
              <a:pathLst>
                <a:path extrusionOk="0" h="3847" w="285750">
                  <a:moveTo>
                    <a:pt x="0" y="1"/>
                  </a:moveTo>
                  <a:lnTo>
                    <a:pt x="0" y="3847"/>
                  </a:lnTo>
                  <a:lnTo>
                    <a:pt x="285750" y="3847"/>
                  </a:lnTo>
                  <a:lnTo>
                    <a:pt x="285750" y="1"/>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34" name="Google Shape;1634;p21"/>
            <p:cNvSpPr/>
            <p:nvPr/>
          </p:nvSpPr>
          <p:spPr>
            <a:xfrm>
              <a:off x="9446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35" name="Google Shape;1635;p21"/>
            <p:cNvSpPr/>
            <p:nvPr/>
          </p:nvSpPr>
          <p:spPr>
            <a:xfrm>
              <a:off x="445376"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36" name="Google Shape;1636;p21"/>
            <p:cNvSpPr/>
            <p:nvPr/>
          </p:nvSpPr>
          <p:spPr>
            <a:xfrm>
              <a:off x="796288"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37" name="Google Shape;1637;p21"/>
            <p:cNvSpPr/>
            <p:nvPr/>
          </p:nvSpPr>
          <p:spPr>
            <a:xfrm>
              <a:off x="1147168" y="-197971"/>
              <a:ext cx="181024" cy="365792"/>
            </a:xfrm>
            <a:custGeom>
              <a:rect b="b" l="l" r="r" t="t"/>
              <a:pathLst>
                <a:path extrusionOk="0" h="11431" w="5657">
                  <a:moveTo>
                    <a:pt x="2834" y="0"/>
                  </a:moveTo>
                  <a:cubicBezTo>
                    <a:pt x="1275"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38" name="Google Shape;1638;p21"/>
            <p:cNvSpPr/>
            <p:nvPr/>
          </p:nvSpPr>
          <p:spPr>
            <a:xfrm>
              <a:off x="1498080" y="-197971"/>
              <a:ext cx="181376" cy="365792"/>
            </a:xfrm>
            <a:custGeom>
              <a:rect b="b" l="l" r="r" t="t"/>
              <a:pathLst>
                <a:path extrusionOk="0" h="11431" w="5668">
                  <a:moveTo>
                    <a:pt x="2834" y="0"/>
                  </a:moveTo>
                  <a:cubicBezTo>
                    <a:pt x="1274" y="0"/>
                    <a:pt x="0" y="1262"/>
                    <a:pt x="0" y="2822"/>
                  </a:cubicBezTo>
                  <a:lnTo>
                    <a:pt x="0" y="11430"/>
                  </a:lnTo>
                  <a:lnTo>
                    <a:pt x="5668" y="11430"/>
                  </a:lnTo>
                  <a:lnTo>
                    <a:pt x="5668" y="2822"/>
                  </a:lnTo>
                  <a:cubicBezTo>
                    <a:pt x="5668"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39" name="Google Shape;1639;p21"/>
            <p:cNvSpPr/>
            <p:nvPr/>
          </p:nvSpPr>
          <p:spPr>
            <a:xfrm>
              <a:off x="184934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40" name="Google Shape;1640;p21"/>
            <p:cNvSpPr/>
            <p:nvPr/>
          </p:nvSpPr>
          <p:spPr>
            <a:xfrm>
              <a:off x="2200256" y="-197971"/>
              <a:ext cx="181024" cy="365792"/>
            </a:xfrm>
            <a:custGeom>
              <a:rect b="b" l="l" r="r" t="t"/>
              <a:pathLst>
                <a:path extrusionOk="0" h="11431" w="5657">
                  <a:moveTo>
                    <a:pt x="2834" y="0"/>
                  </a:moveTo>
                  <a:cubicBezTo>
                    <a:pt x="1263"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41" name="Google Shape;1641;p21"/>
            <p:cNvSpPr/>
            <p:nvPr/>
          </p:nvSpPr>
          <p:spPr>
            <a:xfrm>
              <a:off x="2550784"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42" name="Google Shape;1642;p21"/>
            <p:cNvSpPr/>
            <p:nvPr/>
          </p:nvSpPr>
          <p:spPr>
            <a:xfrm>
              <a:off x="2901696" y="-197971"/>
              <a:ext cx="180992" cy="365792"/>
            </a:xfrm>
            <a:custGeom>
              <a:rect b="b" l="l" r="r" t="t"/>
              <a:pathLst>
                <a:path extrusionOk="0" h="11431" w="5656">
                  <a:moveTo>
                    <a:pt x="2834" y="0"/>
                  </a:moveTo>
                  <a:cubicBezTo>
                    <a:pt x="1262" y="0"/>
                    <a:pt x="0" y="1262"/>
                    <a:pt x="0" y="2822"/>
                  </a:cubicBezTo>
                  <a:lnTo>
                    <a:pt x="0" y="11430"/>
                  </a:lnTo>
                  <a:lnTo>
                    <a:pt x="5655" y="11430"/>
                  </a:lnTo>
                  <a:lnTo>
                    <a:pt x="5655" y="2822"/>
                  </a:lnTo>
                  <a:cubicBezTo>
                    <a:pt x="5655"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43" name="Google Shape;1643;p21"/>
            <p:cNvSpPr/>
            <p:nvPr/>
          </p:nvSpPr>
          <p:spPr>
            <a:xfrm>
              <a:off x="3252960"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44" name="Google Shape;1644;p21"/>
            <p:cNvSpPr/>
            <p:nvPr/>
          </p:nvSpPr>
          <p:spPr>
            <a:xfrm>
              <a:off x="3603872"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45" name="Google Shape;1645;p21"/>
            <p:cNvSpPr/>
            <p:nvPr/>
          </p:nvSpPr>
          <p:spPr>
            <a:xfrm>
              <a:off x="3954752" y="-197971"/>
              <a:ext cx="181024" cy="365792"/>
            </a:xfrm>
            <a:custGeom>
              <a:rect b="b" l="l" r="r" t="t"/>
              <a:pathLst>
                <a:path extrusionOk="0" h="11431" w="5657">
                  <a:moveTo>
                    <a:pt x="2835" y="0"/>
                  </a:moveTo>
                  <a:cubicBezTo>
                    <a:pt x="1263" y="0"/>
                    <a:pt x="1" y="1262"/>
                    <a:pt x="1" y="2822"/>
                  </a:cubicBezTo>
                  <a:lnTo>
                    <a:pt x="1" y="11430"/>
                  </a:lnTo>
                  <a:lnTo>
                    <a:pt x="5656" y="11430"/>
                  </a:lnTo>
                  <a:lnTo>
                    <a:pt x="5656" y="2822"/>
                  </a:lnTo>
                  <a:cubicBezTo>
                    <a:pt x="5656" y="1262"/>
                    <a:pt x="4394" y="0"/>
                    <a:pt x="283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46" name="Google Shape;1646;p21"/>
            <p:cNvSpPr/>
            <p:nvPr/>
          </p:nvSpPr>
          <p:spPr>
            <a:xfrm>
              <a:off x="4305664" y="-197971"/>
              <a:ext cx="180992" cy="365792"/>
            </a:xfrm>
            <a:custGeom>
              <a:rect b="b" l="l" r="r" t="t"/>
              <a:pathLst>
                <a:path extrusionOk="0" h="11431" w="5656">
                  <a:moveTo>
                    <a:pt x="2834" y="0"/>
                  </a:moveTo>
                  <a:cubicBezTo>
                    <a:pt x="1275"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47" name="Google Shape;1647;p21"/>
            <p:cNvSpPr/>
            <p:nvPr/>
          </p:nvSpPr>
          <p:spPr>
            <a:xfrm>
              <a:off x="4656960"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48" name="Google Shape;1648;p21"/>
            <p:cNvSpPr/>
            <p:nvPr/>
          </p:nvSpPr>
          <p:spPr>
            <a:xfrm>
              <a:off x="5007840"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94"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49" name="Google Shape;1649;p21"/>
            <p:cNvSpPr/>
            <p:nvPr/>
          </p:nvSpPr>
          <p:spPr>
            <a:xfrm>
              <a:off x="5358752"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0" name="Google Shape;1650;p21"/>
            <p:cNvSpPr/>
            <p:nvPr/>
          </p:nvSpPr>
          <p:spPr>
            <a:xfrm>
              <a:off x="5709664" y="-197971"/>
              <a:ext cx="180992" cy="365792"/>
            </a:xfrm>
            <a:custGeom>
              <a:rect b="b" l="l" r="r" t="t"/>
              <a:pathLst>
                <a:path extrusionOk="0" h="11431" w="5656">
                  <a:moveTo>
                    <a:pt x="2834" y="0"/>
                  </a:moveTo>
                  <a:cubicBezTo>
                    <a:pt x="1274" y="0"/>
                    <a:pt x="0" y="1262"/>
                    <a:pt x="0" y="2822"/>
                  </a:cubicBezTo>
                  <a:lnTo>
                    <a:pt x="0" y="11430"/>
                  </a:lnTo>
                  <a:lnTo>
                    <a:pt x="5656" y="11430"/>
                  </a:lnTo>
                  <a:lnTo>
                    <a:pt x="5656" y="2822"/>
                  </a:lnTo>
                  <a:cubicBezTo>
                    <a:pt x="5656"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1" name="Google Shape;1651;p21"/>
            <p:cNvSpPr/>
            <p:nvPr/>
          </p:nvSpPr>
          <p:spPr>
            <a:xfrm>
              <a:off x="6060928"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2" name="Google Shape;1652;p21"/>
            <p:cNvSpPr/>
            <p:nvPr/>
          </p:nvSpPr>
          <p:spPr>
            <a:xfrm>
              <a:off x="6411840"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3" name="Google Shape;1653;p21"/>
            <p:cNvSpPr/>
            <p:nvPr/>
          </p:nvSpPr>
          <p:spPr>
            <a:xfrm>
              <a:off x="6762368"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3"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4" name="Google Shape;1654;p21"/>
            <p:cNvSpPr/>
            <p:nvPr/>
          </p:nvSpPr>
          <p:spPr>
            <a:xfrm>
              <a:off x="7113248" y="-197971"/>
              <a:ext cx="181024" cy="365792"/>
            </a:xfrm>
            <a:custGeom>
              <a:rect b="b" l="l" r="r" t="t"/>
              <a:pathLst>
                <a:path extrusionOk="0" h="11431" w="5657">
                  <a:moveTo>
                    <a:pt x="2834" y="0"/>
                  </a:moveTo>
                  <a:cubicBezTo>
                    <a:pt x="1263"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5" name="Google Shape;1655;p21"/>
            <p:cNvSpPr/>
            <p:nvPr/>
          </p:nvSpPr>
          <p:spPr>
            <a:xfrm>
              <a:off x="7464160" y="-197971"/>
              <a:ext cx="180992" cy="365792"/>
            </a:xfrm>
            <a:custGeom>
              <a:rect b="b" l="l" r="r" t="t"/>
              <a:pathLst>
                <a:path extrusionOk="0" h="11431" w="5656">
                  <a:moveTo>
                    <a:pt x="2834" y="0"/>
                  </a:moveTo>
                  <a:cubicBezTo>
                    <a:pt x="1274"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6" name="Google Shape;1656;p21"/>
            <p:cNvSpPr/>
            <p:nvPr/>
          </p:nvSpPr>
          <p:spPr>
            <a:xfrm>
              <a:off x="781542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7" name="Google Shape;1657;p21"/>
            <p:cNvSpPr/>
            <p:nvPr/>
          </p:nvSpPr>
          <p:spPr>
            <a:xfrm>
              <a:off x="8166336"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8" name="Google Shape;1658;p21"/>
            <p:cNvSpPr/>
            <p:nvPr/>
          </p:nvSpPr>
          <p:spPr>
            <a:xfrm>
              <a:off x="8517248"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9" name="Google Shape;1659;p21"/>
            <p:cNvSpPr/>
            <p:nvPr/>
          </p:nvSpPr>
          <p:spPr>
            <a:xfrm>
              <a:off x="8868128" y="-197971"/>
              <a:ext cx="181024" cy="365792"/>
            </a:xfrm>
            <a:custGeom>
              <a:rect b="b" l="l" r="r" t="t"/>
              <a:pathLst>
                <a:path extrusionOk="0" h="11431" w="5657">
                  <a:moveTo>
                    <a:pt x="2835" y="0"/>
                  </a:moveTo>
                  <a:cubicBezTo>
                    <a:pt x="1275" y="0"/>
                    <a:pt x="1" y="1262"/>
                    <a:pt x="1" y="2822"/>
                  </a:cubicBezTo>
                  <a:lnTo>
                    <a:pt x="1" y="11430"/>
                  </a:lnTo>
                  <a:lnTo>
                    <a:pt x="5656" y="11430"/>
                  </a:lnTo>
                  <a:lnTo>
                    <a:pt x="5656" y="2822"/>
                  </a:lnTo>
                  <a:cubicBezTo>
                    <a:pt x="5656" y="1262"/>
                    <a:pt x="4394" y="0"/>
                    <a:pt x="283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660" name="Google Shape;1660;p21"/>
          <p:cNvGrpSpPr/>
          <p:nvPr/>
        </p:nvGrpSpPr>
        <p:grpSpPr>
          <a:xfrm>
            <a:off x="0" y="4795400"/>
            <a:ext cx="9144000" cy="355733"/>
            <a:chOff x="0" y="4795400"/>
            <a:chExt cx="9144000" cy="355733"/>
          </a:xfrm>
        </p:grpSpPr>
        <p:sp>
          <p:nvSpPr>
            <p:cNvPr id="1661" name="Google Shape;1661;p21"/>
            <p:cNvSpPr/>
            <p:nvPr/>
          </p:nvSpPr>
          <p:spPr>
            <a:xfrm>
              <a:off x="0" y="4795400"/>
              <a:ext cx="9144000" cy="355733"/>
            </a:xfrm>
            <a:custGeom>
              <a:rect b="b" l="l" r="r" t="t"/>
              <a:pathLst>
                <a:path extrusionOk="0" h="10442" w="285750">
                  <a:moveTo>
                    <a:pt x="0" y="0"/>
                  </a:moveTo>
                  <a:lnTo>
                    <a:pt x="0" y="10442"/>
                  </a:lnTo>
                  <a:lnTo>
                    <a:pt x="285750" y="10442"/>
                  </a:lnTo>
                  <a:lnTo>
                    <a:pt x="285750"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62" name="Google Shape;1662;p21"/>
            <p:cNvSpPr/>
            <p:nvPr/>
          </p:nvSpPr>
          <p:spPr>
            <a:xfrm>
              <a:off x="0" y="4840402"/>
              <a:ext cx="9144000" cy="310730"/>
            </a:xfrm>
            <a:custGeom>
              <a:rect b="b" l="l" r="r" t="t"/>
              <a:pathLst>
                <a:path extrusionOk="0" h="9121" w="285750">
                  <a:moveTo>
                    <a:pt x="0" y="1"/>
                  </a:moveTo>
                  <a:lnTo>
                    <a:pt x="0" y="9121"/>
                  </a:lnTo>
                  <a:lnTo>
                    <a:pt x="285750" y="9121"/>
                  </a:lnTo>
                  <a:lnTo>
                    <a:pt x="285750" y="1"/>
                  </a:ln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663" name="Google Shape;1663;p21"/>
          <p:cNvGrpSpPr/>
          <p:nvPr/>
        </p:nvGrpSpPr>
        <p:grpSpPr>
          <a:xfrm>
            <a:off x="713225" y="2176259"/>
            <a:ext cx="703507" cy="2826717"/>
            <a:chOff x="8229050" y="2176259"/>
            <a:chExt cx="703507" cy="2826717"/>
          </a:xfrm>
        </p:grpSpPr>
        <p:sp>
          <p:nvSpPr>
            <p:cNvPr id="1664" name="Google Shape;1664;p21"/>
            <p:cNvSpPr/>
            <p:nvPr/>
          </p:nvSpPr>
          <p:spPr>
            <a:xfrm>
              <a:off x="8389014" y="2326579"/>
              <a:ext cx="383046" cy="230050"/>
            </a:xfrm>
            <a:custGeom>
              <a:rect b="b" l="l" r="r" t="t"/>
              <a:pathLst>
                <a:path extrusionOk="0" h="13071" w="21764">
                  <a:moveTo>
                    <a:pt x="0" y="1"/>
                  </a:moveTo>
                  <a:lnTo>
                    <a:pt x="0" y="13071"/>
                  </a:lnTo>
                  <a:lnTo>
                    <a:pt x="21763" y="13071"/>
                  </a:lnTo>
                  <a:lnTo>
                    <a:pt x="21763" y="1"/>
                  </a:ln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65" name="Google Shape;1665;p21"/>
            <p:cNvSpPr/>
            <p:nvPr/>
          </p:nvSpPr>
          <p:spPr>
            <a:xfrm>
              <a:off x="8389014" y="2629893"/>
              <a:ext cx="383046" cy="2072470"/>
            </a:xfrm>
            <a:custGeom>
              <a:rect b="b" l="l" r="r" t="t"/>
              <a:pathLst>
                <a:path extrusionOk="0" h="117754" w="21764">
                  <a:moveTo>
                    <a:pt x="0" y="1"/>
                  </a:moveTo>
                  <a:lnTo>
                    <a:pt x="0" y="117753"/>
                  </a:lnTo>
                  <a:lnTo>
                    <a:pt x="21763" y="117753"/>
                  </a:lnTo>
                  <a:lnTo>
                    <a:pt x="21763" y="1"/>
                  </a:ln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66" name="Google Shape;1666;p21"/>
            <p:cNvSpPr/>
            <p:nvPr/>
          </p:nvSpPr>
          <p:spPr>
            <a:xfrm>
              <a:off x="8389014" y="2629893"/>
              <a:ext cx="383046" cy="79728"/>
            </a:xfrm>
            <a:custGeom>
              <a:rect b="b" l="l" r="r" t="t"/>
              <a:pathLst>
                <a:path extrusionOk="0" h="4530" w="21764">
                  <a:moveTo>
                    <a:pt x="0" y="1"/>
                  </a:moveTo>
                  <a:lnTo>
                    <a:pt x="0" y="4530"/>
                  </a:lnTo>
                  <a:lnTo>
                    <a:pt x="21763" y="4530"/>
                  </a:lnTo>
                  <a:lnTo>
                    <a:pt x="21763"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67" name="Google Shape;1667;p21"/>
            <p:cNvSpPr/>
            <p:nvPr/>
          </p:nvSpPr>
          <p:spPr>
            <a:xfrm>
              <a:off x="8389542" y="4618860"/>
              <a:ext cx="383046" cy="83477"/>
            </a:xfrm>
            <a:custGeom>
              <a:rect b="b" l="l" r="r" t="t"/>
              <a:pathLst>
                <a:path extrusionOk="0" h="4743" w="21764">
                  <a:moveTo>
                    <a:pt x="1" y="1"/>
                  </a:moveTo>
                  <a:lnTo>
                    <a:pt x="1" y="4742"/>
                  </a:lnTo>
                  <a:lnTo>
                    <a:pt x="21764" y="4742"/>
                  </a:lnTo>
                  <a:lnTo>
                    <a:pt x="2176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68" name="Google Shape;1668;p21"/>
            <p:cNvSpPr/>
            <p:nvPr/>
          </p:nvSpPr>
          <p:spPr>
            <a:xfrm>
              <a:off x="8389014" y="2402011"/>
              <a:ext cx="383046" cy="155690"/>
            </a:xfrm>
            <a:custGeom>
              <a:rect b="b" l="l" r="r" t="t"/>
              <a:pathLst>
                <a:path extrusionOk="0" h="8846" w="21764">
                  <a:moveTo>
                    <a:pt x="0" y="0"/>
                  </a:moveTo>
                  <a:lnTo>
                    <a:pt x="0" y="8846"/>
                  </a:lnTo>
                  <a:lnTo>
                    <a:pt x="21763" y="8846"/>
                  </a:lnTo>
                  <a:lnTo>
                    <a:pt x="21763"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69" name="Google Shape;1669;p21"/>
            <p:cNvSpPr/>
            <p:nvPr/>
          </p:nvSpPr>
          <p:spPr>
            <a:xfrm>
              <a:off x="8263827" y="2327265"/>
              <a:ext cx="253053" cy="229962"/>
            </a:xfrm>
            <a:custGeom>
              <a:rect b="b" l="l" r="r" t="t"/>
              <a:pathLst>
                <a:path extrusionOk="0" h="13066" w="14378">
                  <a:moveTo>
                    <a:pt x="7197" y="0"/>
                  </a:moveTo>
                  <a:cubicBezTo>
                    <a:pt x="4243" y="0"/>
                    <a:pt x="1550" y="2017"/>
                    <a:pt x="821" y="5038"/>
                  </a:cubicBezTo>
                  <a:cubicBezTo>
                    <a:pt x="1" y="8533"/>
                    <a:pt x="2159" y="12059"/>
                    <a:pt x="5685" y="12880"/>
                  </a:cubicBezTo>
                  <a:cubicBezTo>
                    <a:pt x="6200" y="13005"/>
                    <a:pt x="6715" y="13065"/>
                    <a:pt x="7223" y="13065"/>
                  </a:cubicBezTo>
                  <a:cubicBezTo>
                    <a:pt x="10161" y="13065"/>
                    <a:pt x="12831" y="11053"/>
                    <a:pt x="13557" y="8047"/>
                  </a:cubicBezTo>
                  <a:cubicBezTo>
                    <a:pt x="14378" y="4551"/>
                    <a:pt x="12220" y="1025"/>
                    <a:pt x="8694" y="174"/>
                  </a:cubicBezTo>
                  <a:cubicBezTo>
                    <a:pt x="8193" y="57"/>
                    <a:pt x="7691" y="0"/>
                    <a:pt x="7197"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70" name="Google Shape;1670;p21"/>
            <p:cNvSpPr/>
            <p:nvPr/>
          </p:nvSpPr>
          <p:spPr>
            <a:xfrm>
              <a:off x="8646850" y="2327089"/>
              <a:ext cx="253070" cy="230102"/>
            </a:xfrm>
            <a:custGeom>
              <a:rect b="b" l="l" r="r" t="t"/>
              <a:pathLst>
                <a:path extrusionOk="0" h="13074" w="14379">
                  <a:moveTo>
                    <a:pt x="7169" y="1"/>
                  </a:moveTo>
                  <a:cubicBezTo>
                    <a:pt x="4225" y="1"/>
                    <a:pt x="1548" y="2032"/>
                    <a:pt x="822" y="5017"/>
                  </a:cubicBezTo>
                  <a:cubicBezTo>
                    <a:pt x="1" y="8543"/>
                    <a:pt x="2159" y="12039"/>
                    <a:pt x="5685" y="12890"/>
                  </a:cubicBezTo>
                  <a:cubicBezTo>
                    <a:pt x="6195" y="13014"/>
                    <a:pt x="6707" y="13074"/>
                    <a:pt x="7210" y="13074"/>
                  </a:cubicBezTo>
                  <a:cubicBezTo>
                    <a:pt x="10153" y="13074"/>
                    <a:pt x="12831" y="11042"/>
                    <a:pt x="13557" y="8057"/>
                  </a:cubicBezTo>
                  <a:cubicBezTo>
                    <a:pt x="14378" y="4531"/>
                    <a:pt x="12220" y="1005"/>
                    <a:pt x="8694" y="184"/>
                  </a:cubicBezTo>
                  <a:cubicBezTo>
                    <a:pt x="8183" y="60"/>
                    <a:pt x="7672" y="1"/>
                    <a:pt x="7169"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71" name="Google Shape;1671;p21"/>
            <p:cNvSpPr/>
            <p:nvPr/>
          </p:nvSpPr>
          <p:spPr>
            <a:xfrm>
              <a:off x="8269177" y="2326579"/>
              <a:ext cx="621104" cy="237547"/>
            </a:xfrm>
            <a:custGeom>
              <a:rect b="b" l="l" r="r" t="t"/>
              <a:pathLst>
                <a:path extrusionOk="0" fill="none" h="13497" w="35290">
                  <a:moveTo>
                    <a:pt x="28147" y="10153"/>
                  </a:moveTo>
                  <a:cubicBezTo>
                    <a:pt x="31521" y="10183"/>
                    <a:pt x="32068" y="5441"/>
                    <a:pt x="28724" y="4408"/>
                  </a:cubicBezTo>
                  <a:cubicBezTo>
                    <a:pt x="26749" y="3800"/>
                    <a:pt x="24651" y="4712"/>
                    <a:pt x="23983" y="6536"/>
                  </a:cubicBezTo>
                  <a:cubicBezTo>
                    <a:pt x="23405" y="8025"/>
                    <a:pt x="23770" y="10062"/>
                    <a:pt x="24743" y="11277"/>
                  </a:cubicBezTo>
                  <a:cubicBezTo>
                    <a:pt x="26202" y="13162"/>
                    <a:pt x="28785" y="13496"/>
                    <a:pt x="31004" y="12584"/>
                  </a:cubicBezTo>
                  <a:cubicBezTo>
                    <a:pt x="33193" y="11673"/>
                    <a:pt x="34864" y="9606"/>
                    <a:pt x="35077" y="7265"/>
                  </a:cubicBezTo>
                  <a:cubicBezTo>
                    <a:pt x="35290" y="4378"/>
                    <a:pt x="33709" y="1"/>
                    <a:pt x="28177" y="1"/>
                  </a:cubicBezTo>
                  <a:lnTo>
                    <a:pt x="7143" y="1"/>
                  </a:lnTo>
                  <a:cubicBezTo>
                    <a:pt x="1581" y="1"/>
                    <a:pt x="0" y="4378"/>
                    <a:pt x="274" y="7265"/>
                  </a:cubicBezTo>
                  <a:cubicBezTo>
                    <a:pt x="456" y="9606"/>
                    <a:pt x="2128" y="11703"/>
                    <a:pt x="4317" y="12584"/>
                  </a:cubicBezTo>
                  <a:cubicBezTo>
                    <a:pt x="6536" y="13496"/>
                    <a:pt x="9119" y="13162"/>
                    <a:pt x="10609" y="11277"/>
                  </a:cubicBezTo>
                  <a:cubicBezTo>
                    <a:pt x="11581" y="10062"/>
                    <a:pt x="11916" y="7995"/>
                    <a:pt x="11368" y="6536"/>
                  </a:cubicBezTo>
                  <a:cubicBezTo>
                    <a:pt x="10669" y="4712"/>
                    <a:pt x="8572" y="3800"/>
                    <a:pt x="6596" y="4408"/>
                  </a:cubicBezTo>
                  <a:cubicBezTo>
                    <a:pt x="3253" y="5441"/>
                    <a:pt x="3800" y="10183"/>
                    <a:pt x="7174" y="10153"/>
                  </a:cubicBezTo>
                </a:path>
              </a:pathLst>
            </a:custGeom>
            <a:noFill/>
            <a:ln cap="flat" cmpd="sng" w="987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72" name="Google Shape;1672;p21"/>
            <p:cNvSpPr/>
            <p:nvPr/>
          </p:nvSpPr>
          <p:spPr>
            <a:xfrm>
              <a:off x="8308759" y="2176259"/>
              <a:ext cx="543541" cy="80256"/>
            </a:xfrm>
            <a:custGeom>
              <a:rect b="b" l="l" r="r" t="t"/>
              <a:pathLst>
                <a:path extrusionOk="0" h="4560" w="30883">
                  <a:moveTo>
                    <a:pt x="2280" y="0"/>
                  </a:moveTo>
                  <a:cubicBezTo>
                    <a:pt x="1004" y="0"/>
                    <a:pt x="1" y="1034"/>
                    <a:pt x="1" y="2280"/>
                  </a:cubicBezTo>
                  <a:cubicBezTo>
                    <a:pt x="1" y="3526"/>
                    <a:pt x="1004" y="4560"/>
                    <a:pt x="2280" y="4560"/>
                  </a:cubicBezTo>
                  <a:lnTo>
                    <a:pt x="28603" y="4560"/>
                  </a:lnTo>
                  <a:cubicBezTo>
                    <a:pt x="29849" y="4560"/>
                    <a:pt x="30883" y="3526"/>
                    <a:pt x="30883" y="2280"/>
                  </a:cubicBezTo>
                  <a:cubicBezTo>
                    <a:pt x="30883" y="1034"/>
                    <a:pt x="29849" y="0"/>
                    <a:pt x="28603"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73" name="Google Shape;1673;p21"/>
            <p:cNvSpPr/>
            <p:nvPr/>
          </p:nvSpPr>
          <p:spPr>
            <a:xfrm>
              <a:off x="8402390" y="2256496"/>
              <a:ext cx="356294" cy="69573"/>
            </a:xfrm>
            <a:custGeom>
              <a:rect b="b" l="l" r="r" t="t"/>
              <a:pathLst>
                <a:path extrusionOk="0" h="3953" w="20244">
                  <a:moveTo>
                    <a:pt x="0" y="1"/>
                  </a:moveTo>
                  <a:lnTo>
                    <a:pt x="0" y="3952"/>
                  </a:lnTo>
                  <a:lnTo>
                    <a:pt x="20244" y="3952"/>
                  </a:lnTo>
                  <a:lnTo>
                    <a:pt x="20244" y="1"/>
                  </a:ln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74" name="Google Shape;1674;p21"/>
            <p:cNvSpPr/>
            <p:nvPr/>
          </p:nvSpPr>
          <p:spPr>
            <a:xfrm>
              <a:off x="8402390" y="2256496"/>
              <a:ext cx="356294" cy="17142"/>
            </a:xfrm>
            <a:custGeom>
              <a:rect b="b" l="l" r="r" t="t"/>
              <a:pathLst>
                <a:path extrusionOk="0" h="974" w="20244">
                  <a:moveTo>
                    <a:pt x="0" y="1"/>
                  </a:moveTo>
                  <a:lnTo>
                    <a:pt x="0" y="973"/>
                  </a:lnTo>
                  <a:lnTo>
                    <a:pt x="20244" y="973"/>
                  </a:lnTo>
                  <a:lnTo>
                    <a:pt x="2024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75" name="Google Shape;1675;p21"/>
            <p:cNvSpPr/>
            <p:nvPr/>
          </p:nvSpPr>
          <p:spPr>
            <a:xfrm>
              <a:off x="8427522" y="2278443"/>
              <a:ext cx="48171" cy="48154"/>
            </a:xfrm>
            <a:custGeom>
              <a:rect b="b" l="l" r="r" t="t"/>
              <a:pathLst>
                <a:path extrusionOk="0" h="2736" w="2737">
                  <a:moveTo>
                    <a:pt x="1368" y="0"/>
                  </a:moveTo>
                  <a:cubicBezTo>
                    <a:pt x="609" y="0"/>
                    <a:pt x="1" y="608"/>
                    <a:pt x="1" y="1368"/>
                  </a:cubicBezTo>
                  <a:lnTo>
                    <a:pt x="1" y="2736"/>
                  </a:lnTo>
                  <a:lnTo>
                    <a:pt x="2736" y="2736"/>
                  </a:lnTo>
                  <a:lnTo>
                    <a:pt x="2736" y="1368"/>
                  </a:lnTo>
                  <a:cubicBezTo>
                    <a:pt x="2736" y="608"/>
                    <a:pt x="2128" y="0"/>
                    <a:pt x="1368"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76" name="Google Shape;1676;p21"/>
            <p:cNvSpPr/>
            <p:nvPr/>
          </p:nvSpPr>
          <p:spPr>
            <a:xfrm>
              <a:off x="8511508" y="2278443"/>
              <a:ext cx="48699" cy="48154"/>
            </a:xfrm>
            <a:custGeom>
              <a:rect b="b" l="l" r="r" t="t"/>
              <a:pathLst>
                <a:path extrusionOk="0" h="2736" w="2767">
                  <a:moveTo>
                    <a:pt x="1399" y="0"/>
                  </a:moveTo>
                  <a:cubicBezTo>
                    <a:pt x="639" y="0"/>
                    <a:pt x="1" y="608"/>
                    <a:pt x="1" y="1368"/>
                  </a:cubicBezTo>
                  <a:lnTo>
                    <a:pt x="1" y="2736"/>
                  </a:lnTo>
                  <a:lnTo>
                    <a:pt x="2767" y="2736"/>
                  </a:lnTo>
                  <a:lnTo>
                    <a:pt x="2767" y="1368"/>
                  </a:lnTo>
                  <a:cubicBezTo>
                    <a:pt x="2767" y="608"/>
                    <a:pt x="2159" y="0"/>
                    <a:pt x="1399"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77" name="Google Shape;1677;p21"/>
            <p:cNvSpPr/>
            <p:nvPr/>
          </p:nvSpPr>
          <p:spPr>
            <a:xfrm>
              <a:off x="8596039" y="2278443"/>
              <a:ext cx="48154" cy="48154"/>
            </a:xfrm>
            <a:custGeom>
              <a:rect b="b" l="l" r="r" t="t"/>
              <a:pathLst>
                <a:path extrusionOk="0" h="2736" w="2736">
                  <a:moveTo>
                    <a:pt x="1368" y="0"/>
                  </a:moveTo>
                  <a:cubicBezTo>
                    <a:pt x="608" y="0"/>
                    <a:pt x="0" y="608"/>
                    <a:pt x="0" y="1368"/>
                  </a:cubicBezTo>
                  <a:lnTo>
                    <a:pt x="0" y="2736"/>
                  </a:lnTo>
                  <a:lnTo>
                    <a:pt x="2736" y="2736"/>
                  </a:lnTo>
                  <a:lnTo>
                    <a:pt x="2736" y="1368"/>
                  </a:lnTo>
                  <a:cubicBezTo>
                    <a:pt x="2736" y="608"/>
                    <a:pt x="2128" y="0"/>
                    <a:pt x="1368"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78" name="Google Shape;1678;p21"/>
            <p:cNvSpPr/>
            <p:nvPr/>
          </p:nvSpPr>
          <p:spPr>
            <a:xfrm>
              <a:off x="8680553" y="2278443"/>
              <a:ext cx="48171" cy="48154"/>
            </a:xfrm>
            <a:custGeom>
              <a:rect b="b" l="l" r="r" t="t"/>
              <a:pathLst>
                <a:path extrusionOk="0" h="2736" w="2737">
                  <a:moveTo>
                    <a:pt x="1369" y="0"/>
                  </a:moveTo>
                  <a:cubicBezTo>
                    <a:pt x="609" y="0"/>
                    <a:pt x="1" y="608"/>
                    <a:pt x="1" y="1368"/>
                  </a:cubicBezTo>
                  <a:lnTo>
                    <a:pt x="1" y="2736"/>
                  </a:lnTo>
                  <a:lnTo>
                    <a:pt x="2736" y="2736"/>
                  </a:lnTo>
                  <a:lnTo>
                    <a:pt x="2736" y="1368"/>
                  </a:lnTo>
                  <a:cubicBezTo>
                    <a:pt x="2736" y="608"/>
                    <a:pt x="2128" y="0"/>
                    <a:pt x="1369"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79" name="Google Shape;1679;p21"/>
            <p:cNvSpPr/>
            <p:nvPr/>
          </p:nvSpPr>
          <p:spPr>
            <a:xfrm>
              <a:off x="8402390" y="2256496"/>
              <a:ext cx="254654" cy="18"/>
            </a:xfrm>
            <a:custGeom>
              <a:rect b="b" l="l" r="r" t="t"/>
              <a:pathLst>
                <a:path extrusionOk="0" fill="none" h="1" w="14469">
                  <a:moveTo>
                    <a:pt x="0" y="1"/>
                  </a:moveTo>
                  <a:lnTo>
                    <a:pt x="14468" y="1"/>
                  </a:lnTo>
                </a:path>
              </a:pathLst>
            </a:custGeom>
            <a:noFill/>
            <a:ln cap="flat" cmpd="sng" w="987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80" name="Google Shape;1680;p21"/>
            <p:cNvSpPr/>
            <p:nvPr/>
          </p:nvSpPr>
          <p:spPr>
            <a:xfrm>
              <a:off x="8349414" y="2556607"/>
              <a:ext cx="462774" cy="73304"/>
            </a:xfrm>
            <a:custGeom>
              <a:rect b="b" l="l" r="r" t="t"/>
              <a:pathLst>
                <a:path extrusionOk="0" h="4165" w="26294">
                  <a:moveTo>
                    <a:pt x="2098" y="1"/>
                  </a:moveTo>
                  <a:cubicBezTo>
                    <a:pt x="913" y="1"/>
                    <a:pt x="1" y="943"/>
                    <a:pt x="1" y="2098"/>
                  </a:cubicBezTo>
                  <a:cubicBezTo>
                    <a:pt x="1" y="3253"/>
                    <a:pt x="913" y="4165"/>
                    <a:pt x="2098" y="4165"/>
                  </a:cubicBezTo>
                  <a:lnTo>
                    <a:pt x="24196" y="4165"/>
                  </a:lnTo>
                  <a:cubicBezTo>
                    <a:pt x="25351" y="4165"/>
                    <a:pt x="26293" y="3253"/>
                    <a:pt x="26293" y="2098"/>
                  </a:cubicBezTo>
                  <a:cubicBezTo>
                    <a:pt x="26293" y="943"/>
                    <a:pt x="25351" y="1"/>
                    <a:pt x="24196"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81" name="Google Shape;1681;p21"/>
            <p:cNvSpPr/>
            <p:nvPr/>
          </p:nvSpPr>
          <p:spPr>
            <a:xfrm>
              <a:off x="8389014" y="2629893"/>
              <a:ext cx="280861" cy="18"/>
            </a:xfrm>
            <a:custGeom>
              <a:rect b="b" l="l" r="r" t="t"/>
              <a:pathLst>
                <a:path extrusionOk="0" fill="none" h="1" w="15958">
                  <a:moveTo>
                    <a:pt x="0" y="1"/>
                  </a:moveTo>
                  <a:lnTo>
                    <a:pt x="15958" y="1"/>
                  </a:lnTo>
                </a:path>
              </a:pathLst>
            </a:custGeom>
            <a:noFill/>
            <a:ln cap="flat" cmpd="sng" w="987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82" name="Google Shape;1682;p21"/>
            <p:cNvSpPr/>
            <p:nvPr/>
          </p:nvSpPr>
          <p:spPr>
            <a:xfrm>
              <a:off x="8381516" y="2578537"/>
              <a:ext cx="32120" cy="32120"/>
            </a:xfrm>
            <a:custGeom>
              <a:rect b="b" l="l" r="r" t="t"/>
              <a:pathLst>
                <a:path extrusionOk="0" h="1825" w="1825">
                  <a:moveTo>
                    <a:pt x="912" y="1"/>
                  </a:moveTo>
                  <a:cubicBezTo>
                    <a:pt x="396" y="1"/>
                    <a:pt x="1" y="426"/>
                    <a:pt x="1" y="913"/>
                  </a:cubicBezTo>
                  <a:cubicBezTo>
                    <a:pt x="1" y="1430"/>
                    <a:pt x="396" y="1825"/>
                    <a:pt x="912" y="1825"/>
                  </a:cubicBezTo>
                  <a:cubicBezTo>
                    <a:pt x="1399" y="1825"/>
                    <a:pt x="1824" y="1430"/>
                    <a:pt x="1824" y="913"/>
                  </a:cubicBezTo>
                  <a:cubicBezTo>
                    <a:pt x="1824" y="426"/>
                    <a:pt x="1399" y="1"/>
                    <a:pt x="912"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83" name="Google Shape;1683;p21"/>
            <p:cNvSpPr/>
            <p:nvPr/>
          </p:nvSpPr>
          <p:spPr>
            <a:xfrm>
              <a:off x="8454801" y="2578537"/>
              <a:ext cx="32120" cy="32120"/>
            </a:xfrm>
            <a:custGeom>
              <a:rect b="b" l="l" r="r" t="t"/>
              <a:pathLst>
                <a:path extrusionOk="0" h="1825" w="1825">
                  <a:moveTo>
                    <a:pt x="913" y="1"/>
                  </a:moveTo>
                  <a:cubicBezTo>
                    <a:pt x="426" y="1"/>
                    <a:pt x="1" y="426"/>
                    <a:pt x="1" y="913"/>
                  </a:cubicBezTo>
                  <a:cubicBezTo>
                    <a:pt x="1" y="1430"/>
                    <a:pt x="426" y="1825"/>
                    <a:pt x="913" y="1825"/>
                  </a:cubicBezTo>
                  <a:cubicBezTo>
                    <a:pt x="1429" y="1825"/>
                    <a:pt x="1825" y="1430"/>
                    <a:pt x="1825" y="913"/>
                  </a:cubicBezTo>
                  <a:cubicBezTo>
                    <a:pt x="1825" y="426"/>
                    <a:pt x="1429" y="1"/>
                    <a:pt x="913"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84" name="Google Shape;1684;p21"/>
            <p:cNvSpPr/>
            <p:nvPr/>
          </p:nvSpPr>
          <p:spPr>
            <a:xfrm>
              <a:off x="8527559" y="2578537"/>
              <a:ext cx="32120" cy="32120"/>
            </a:xfrm>
            <a:custGeom>
              <a:rect b="b" l="l" r="r" t="t"/>
              <a:pathLst>
                <a:path extrusionOk="0" h="1825" w="1825">
                  <a:moveTo>
                    <a:pt x="912" y="1"/>
                  </a:moveTo>
                  <a:cubicBezTo>
                    <a:pt x="426" y="1"/>
                    <a:pt x="1" y="426"/>
                    <a:pt x="1" y="913"/>
                  </a:cubicBezTo>
                  <a:cubicBezTo>
                    <a:pt x="1" y="1430"/>
                    <a:pt x="426" y="1825"/>
                    <a:pt x="912" y="1825"/>
                  </a:cubicBezTo>
                  <a:cubicBezTo>
                    <a:pt x="1429" y="1825"/>
                    <a:pt x="1824" y="1430"/>
                    <a:pt x="1824" y="913"/>
                  </a:cubicBezTo>
                  <a:cubicBezTo>
                    <a:pt x="1824" y="426"/>
                    <a:pt x="1429" y="1"/>
                    <a:pt x="912"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85" name="Google Shape;1685;p21"/>
            <p:cNvSpPr/>
            <p:nvPr/>
          </p:nvSpPr>
          <p:spPr>
            <a:xfrm>
              <a:off x="8601389" y="2578537"/>
              <a:ext cx="32102" cy="32120"/>
            </a:xfrm>
            <a:custGeom>
              <a:rect b="b" l="l" r="r" t="t"/>
              <a:pathLst>
                <a:path extrusionOk="0" h="1825" w="1824">
                  <a:moveTo>
                    <a:pt x="912" y="1"/>
                  </a:moveTo>
                  <a:cubicBezTo>
                    <a:pt x="395" y="1"/>
                    <a:pt x="0" y="426"/>
                    <a:pt x="0" y="913"/>
                  </a:cubicBezTo>
                  <a:cubicBezTo>
                    <a:pt x="0" y="1430"/>
                    <a:pt x="395" y="1825"/>
                    <a:pt x="912" y="1825"/>
                  </a:cubicBezTo>
                  <a:cubicBezTo>
                    <a:pt x="1429" y="1825"/>
                    <a:pt x="1824" y="1430"/>
                    <a:pt x="1824" y="913"/>
                  </a:cubicBezTo>
                  <a:cubicBezTo>
                    <a:pt x="1824" y="426"/>
                    <a:pt x="1429" y="1"/>
                    <a:pt x="912"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86" name="Google Shape;1686;p21"/>
            <p:cNvSpPr/>
            <p:nvPr/>
          </p:nvSpPr>
          <p:spPr>
            <a:xfrm>
              <a:off x="8674147" y="2578537"/>
              <a:ext cx="32102" cy="32120"/>
            </a:xfrm>
            <a:custGeom>
              <a:rect b="b" l="l" r="r" t="t"/>
              <a:pathLst>
                <a:path extrusionOk="0" h="1825" w="1824">
                  <a:moveTo>
                    <a:pt x="912" y="1"/>
                  </a:moveTo>
                  <a:cubicBezTo>
                    <a:pt x="426" y="1"/>
                    <a:pt x="0" y="426"/>
                    <a:pt x="0" y="913"/>
                  </a:cubicBezTo>
                  <a:cubicBezTo>
                    <a:pt x="0" y="1430"/>
                    <a:pt x="426" y="1825"/>
                    <a:pt x="912" y="1825"/>
                  </a:cubicBezTo>
                  <a:cubicBezTo>
                    <a:pt x="1429" y="1825"/>
                    <a:pt x="1824" y="1430"/>
                    <a:pt x="1824" y="913"/>
                  </a:cubicBezTo>
                  <a:cubicBezTo>
                    <a:pt x="1824" y="426"/>
                    <a:pt x="1429" y="1"/>
                    <a:pt x="912"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87" name="Google Shape;1687;p21"/>
            <p:cNvSpPr/>
            <p:nvPr/>
          </p:nvSpPr>
          <p:spPr>
            <a:xfrm>
              <a:off x="8747960" y="2578537"/>
              <a:ext cx="32120" cy="32120"/>
            </a:xfrm>
            <a:custGeom>
              <a:rect b="b" l="l" r="r" t="t"/>
              <a:pathLst>
                <a:path extrusionOk="0" h="1825" w="1825">
                  <a:moveTo>
                    <a:pt x="913" y="1"/>
                  </a:moveTo>
                  <a:cubicBezTo>
                    <a:pt x="426" y="1"/>
                    <a:pt x="1" y="426"/>
                    <a:pt x="1" y="913"/>
                  </a:cubicBezTo>
                  <a:cubicBezTo>
                    <a:pt x="1" y="1430"/>
                    <a:pt x="426" y="1825"/>
                    <a:pt x="913" y="1825"/>
                  </a:cubicBezTo>
                  <a:cubicBezTo>
                    <a:pt x="1399" y="1825"/>
                    <a:pt x="1824" y="1430"/>
                    <a:pt x="1824" y="913"/>
                  </a:cubicBezTo>
                  <a:cubicBezTo>
                    <a:pt x="1824" y="426"/>
                    <a:pt x="1399" y="1"/>
                    <a:pt x="913"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88" name="Google Shape;1688;p21"/>
            <p:cNvSpPr/>
            <p:nvPr/>
          </p:nvSpPr>
          <p:spPr>
            <a:xfrm>
              <a:off x="8491180" y="2402011"/>
              <a:ext cx="178693" cy="18"/>
            </a:xfrm>
            <a:custGeom>
              <a:rect b="b" l="l" r="r" t="t"/>
              <a:pathLst>
                <a:path extrusionOk="0" fill="none" h="1" w="10153">
                  <a:moveTo>
                    <a:pt x="1" y="0"/>
                  </a:moveTo>
                  <a:lnTo>
                    <a:pt x="10153" y="0"/>
                  </a:lnTo>
                </a:path>
              </a:pathLst>
            </a:custGeom>
            <a:noFill/>
            <a:ln cap="flat" cmpd="sng" w="987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89" name="Google Shape;1689;p21"/>
            <p:cNvSpPr/>
            <p:nvPr/>
          </p:nvSpPr>
          <p:spPr>
            <a:xfrm>
              <a:off x="8580516" y="2453367"/>
              <a:ext cx="18" cy="104861"/>
            </a:xfrm>
            <a:custGeom>
              <a:rect b="b" l="l" r="r" t="t"/>
              <a:pathLst>
                <a:path extrusionOk="0" fill="none" h="5958" w="1">
                  <a:moveTo>
                    <a:pt x="1" y="0"/>
                  </a:moveTo>
                  <a:lnTo>
                    <a:pt x="1" y="5958"/>
                  </a:lnTo>
                </a:path>
              </a:pathLst>
            </a:custGeom>
            <a:noFill/>
            <a:ln cap="flat" cmpd="sng" w="987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90" name="Google Shape;1690;p21"/>
            <p:cNvSpPr/>
            <p:nvPr/>
          </p:nvSpPr>
          <p:spPr>
            <a:xfrm>
              <a:off x="8497076" y="2452294"/>
              <a:ext cx="40128" cy="104333"/>
            </a:xfrm>
            <a:custGeom>
              <a:rect b="b" l="l" r="r" t="t"/>
              <a:pathLst>
                <a:path extrusionOk="0" fill="none" h="5928" w="2280">
                  <a:moveTo>
                    <a:pt x="2219" y="1"/>
                  </a:moveTo>
                  <a:cubicBezTo>
                    <a:pt x="2219" y="1"/>
                    <a:pt x="2280" y="3618"/>
                    <a:pt x="0" y="5928"/>
                  </a:cubicBezTo>
                </a:path>
              </a:pathLst>
            </a:custGeom>
            <a:noFill/>
            <a:ln cap="flat" cmpd="sng" w="987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91" name="Google Shape;1691;p21"/>
            <p:cNvSpPr/>
            <p:nvPr/>
          </p:nvSpPr>
          <p:spPr>
            <a:xfrm>
              <a:off x="8623319" y="2452294"/>
              <a:ext cx="40146" cy="104333"/>
            </a:xfrm>
            <a:custGeom>
              <a:rect b="b" l="l" r="r" t="t"/>
              <a:pathLst>
                <a:path extrusionOk="0" fill="none" h="5928" w="2281">
                  <a:moveTo>
                    <a:pt x="92" y="1"/>
                  </a:moveTo>
                  <a:cubicBezTo>
                    <a:pt x="92" y="1"/>
                    <a:pt x="0" y="3618"/>
                    <a:pt x="2280" y="5928"/>
                  </a:cubicBezTo>
                </a:path>
              </a:pathLst>
            </a:custGeom>
            <a:noFill/>
            <a:ln cap="flat" cmpd="sng" w="987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92" name="Google Shape;1692;p21"/>
            <p:cNvSpPr/>
            <p:nvPr/>
          </p:nvSpPr>
          <p:spPr>
            <a:xfrm>
              <a:off x="8460152" y="2556607"/>
              <a:ext cx="240750" cy="18"/>
            </a:xfrm>
            <a:custGeom>
              <a:rect b="b" l="l" r="r" t="t"/>
              <a:pathLst>
                <a:path extrusionOk="0" fill="none" h="1" w="13679">
                  <a:moveTo>
                    <a:pt x="1" y="1"/>
                  </a:moveTo>
                  <a:lnTo>
                    <a:pt x="13679" y="1"/>
                  </a:lnTo>
                </a:path>
              </a:pathLst>
            </a:custGeom>
            <a:noFill/>
            <a:ln cap="flat" cmpd="sng" w="987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93" name="Google Shape;1693;p21"/>
            <p:cNvSpPr/>
            <p:nvPr/>
          </p:nvSpPr>
          <p:spPr>
            <a:xfrm>
              <a:off x="8438751" y="2749202"/>
              <a:ext cx="63149" cy="1853122"/>
            </a:xfrm>
            <a:custGeom>
              <a:rect b="b" l="l" r="r" t="t"/>
              <a:pathLst>
                <a:path extrusionOk="0" h="105291" w="3588">
                  <a:moveTo>
                    <a:pt x="1794" y="0"/>
                  </a:moveTo>
                  <a:cubicBezTo>
                    <a:pt x="822" y="0"/>
                    <a:pt x="1" y="790"/>
                    <a:pt x="1" y="1793"/>
                  </a:cubicBezTo>
                  <a:lnTo>
                    <a:pt x="1" y="103497"/>
                  </a:lnTo>
                  <a:cubicBezTo>
                    <a:pt x="1" y="104500"/>
                    <a:pt x="822" y="105290"/>
                    <a:pt x="1794" y="105290"/>
                  </a:cubicBezTo>
                  <a:cubicBezTo>
                    <a:pt x="2797" y="105290"/>
                    <a:pt x="3588" y="104500"/>
                    <a:pt x="3588" y="103497"/>
                  </a:cubicBezTo>
                  <a:lnTo>
                    <a:pt x="3588" y="1793"/>
                  </a:lnTo>
                  <a:cubicBezTo>
                    <a:pt x="3588" y="790"/>
                    <a:pt x="2797" y="0"/>
                    <a:pt x="1794"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94" name="Google Shape;1694;p21"/>
            <p:cNvSpPr/>
            <p:nvPr/>
          </p:nvSpPr>
          <p:spPr>
            <a:xfrm>
              <a:off x="8549488" y="2749202"/>
              <a:ext cx="62621" cy="1853122"/>
            </a:xfrm>
            <a:custGeom>
              <a:rect b="b" l="l" r="r" t="t"/>
              <a:pathLst>
                <a:path extrusionOk="0" h="105291" w="3558">
                  <a:moveTo>
                    <a:pt x="1764" y="0"/>
                  </a:moveTo>
                  <a:cubicBezTo>
                    <a:pt x="791" y="0"/>
                    <a:pt x="1" y="790"/>
                    <a:pt x="1" y="1793"/>
                  </a:cubicBezTo>
                  <a:lnTo>
                    <a:pt x="1" y="103497"/>
                  </a:lnTo>
                  <a:cubicBezTo>
                    <a:pt x="1" y="104500"/>
                    <a:pt x="791" y="105290"/>
                    <a:pt x="1764" y="105290"/>
                  </a:cubicBezTo>
                  <a:cubicBezTo>
                    <a:pt x="2767" y="105290"/>
                    <a:pt x="3557" y="104500"/>
                    <a:pt x="3557" y="103497"/>
                  </a:cubicBezTo>
                  <a:lnTo>
                    <a:pt x="3557" y="1793"/>
                  </a:lnTo>
                  <a:cubicBezTo>
                    <a:pt x="3557" y="790"/>
                    <a:pt x="2767" y="0"/>
                    <a:pt x="1764"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95" name="Google Shape;1695;p21"/>
            <p:cNvSpPr/>
            <p:nvPr/>
          </p:nvSpPr>
          <p:spPr>
            <a:xfrm>
              <a:off x="8658624" y="2749202"/>
              <a:ext cx="63149" cy="1853122"/>
            </a:xfrm>
            <a:custGeom>
              <a:rect b="b" l="l" r="r" t="t"/>
              <a:pathLst>
                <a:path extrusionOk="0" h="105291" w="3588">
                  <a:moveTo>
                    <a:pt x="1794" y="0"/>
                  </a:moveTo>
                  <a:cubicBezTo>
                    <a:pt x="821" y="0"/>
                    <a:pt x="1" y="790"/>
                    <a:pt x="1" y="1793"/>
                  </a:cubicBezTo>
                  <a:lnTo>
                    <a:pt x="1" y="103497"/>
                  </a:lnTo>
                  <a:cubicBezTo>
                    <a:pt x="1" y="104500"/>
                    <a:pt x="821" y="105290"/>
                    <a:pt x="1794" y="105290"/>
                  </a:cubicBezTo>
                  <a:cubicBezTo>
                    <a:pt x="2797" y="105290"/>
                    <a:pt x="3587" y="104500"/>
                    <a:pt x="3587" y="103497"/>
                  </a:cubicBezTo>
                  <a:lnTo>
                    <a:pt x="3587" y="1793"/>
                  </a:lnTo>
                  <a:cubicBezTo>
                    <a:pt x="3587" y="790"/>
                    <a:pt x="2797" y="0"/>
                    <a:pt x="1794"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96" name="Google Shape;1696;p21"/>
            <p:cNvSpPr/>
            <p:nvPr/>
          </p:nvSpPr>
          <p:spPr>
            <a:xfrm>
              <a:off x="8438751" y="2780758"/>
              <a:ext cx="63149" cy="1821565"/>
            </a:xfrm>
            <a:custGeom>
              <a:rect b="b" l="l" r="r" t="t"/>
              <a:pathLst>
                <a:path extrusionOk="0" fill="none" h="103498" w="3588">
                  <a:moveTo>
                    <a:pt x="3588" y="101704"/>
                  </a:moveTo>
                  <a:cubicBezTo>
                    <a:pt x="3588" y="102707"/>
                    <a:pt x="2767" y="103497"/>
                    <a:pt x="1794" y="103497"/>
                  </a:cubicBezTo>
                  <a:lnTo>
                    <a:pt x="1794" y="103497"/>
                  </a:lnTo>
                  <a:cubicBezTo>
                    <a:pt x="791" y="103497"/>
                    <a:pt x="1" y="102707"/>
                    <a:pt x="1" y="101704"/>
                  </a:cubicBezTo>
                  <a:lnTo>
                    <a:pt x="1" y="0"/>
                  </a:lnTo>
                </a:path>
              </a:pathLst>
            </a:custGeom>
            <a:noFill/>
            <a:ln cap="flat" cmpd="sng" w="987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97" name="Google Shape;1697;p21"/>
            <p:cNvSpPr/>
            <p:nvPr/>
          </p:nvSpPr>
          <p:spPr>
            <a:xfrm>
              <a:off x="8548960" y="2780758"/>
              <a:ext cx="63149" cy="1821565"/>
            </a:xfrm>
            <a:custGeom>
              <a:rect b="b" l="l" r="r" t="t"/>
              <a:pathLst>
                <a:path extrusionOk="0" fill="none" h="103498" w="3588">
                  <a:moveTo>
                    <a:pt x="3587" y="101704"/>
                  </a:moveTo>
                  <a:cubicBezTo>
                    <a:pt x="3587" y="102707"/>
                    <a:pt x="2797" y="103497"/>
                    <a:pt x="1794" y="103497"/>
                  </a:cubicBezTo>
                  <a:lnTo>
                    <a:pt x="1794" y="103497"/>
                  </a:lnTo>
                  <a:cubicBezTo>
                    <a:pt x="821" y="103497"/>
                    <a:pt x="0" y="102707"/>
                    <a:pt x="0" y="101704"/>
                  </a:cubicBezTo>
                  <a:lnTo>
                    <a:pt x="0" y="0"/>
                  </a:lnTo>
                </a:path>
              </a:pathLst>
            </a:custGeom>
            <a:noFill/>
            <a:ln cap="flat" cmpd="sng" w="987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98" name="Google Shape;1698;p21"/>
            <p:cNvSpPr/>
            <p:nvPr/>
          </p:nvSpPr>
          <p:spPr>
            <a:xfrm>
              <a:off x="8659699" y="2780758"/>
              <a:ext cx="63149" cy="1821565"/>
            </a:xfrm>
            <a:custGeom>
              <a:rect b="b" l="l" r="r" t="t"/>
              <a:pathLst>
                <a:path extrusionOk="0" fill="none" h="103498" w="3588">
                  <a:moveTo>
                    <a:pt x="3587" y="101704"/>
                  </a:moveTo>
                  <a:cubicBezTo>
                    <a:pt x="3587" y="102707"/>
                    <a:pt x="2797" y="103497"/>
                    <a:pt x="1794" y="103497"/>
                  </a:cubicBezTo>
                  <a:lnTo>
                    <a:pt x="1794" y="103497"/>
                  </a:lnTo>
                  <a:cubicBezTo>
                    <a:pt x="821" y="103497"/>
                    <a:pt x="1" y="102707"/>
                    <a:pt x="1" y="101704"/>
                  </a:cubicBezTo>
                  <a:lnTo>
                    <a:pt x="1" y="0"/>
                  </a:lnTo>
                </a:path>
              </a:pathLst>
            </a:custGeom>
            <a:noFill/>
            <a:ln cap="flat" cmpd="sng" w="987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99" name="Google Shape;1699;p21"/>
            <p:cNvSpPr/>
            <p:nvPr/>
          </p:nvSpPr>
          <p:spPr>
            <a:xfrm>
              <a:off x="8308759" y="4776677"/>
              <a:ext cx="543541" cy="150339"/>
            </a:xfrm>
            <a:custGeom>
              <a:rect b="b" l="l" r="r" t="t"/>
              <a:pathLst>
                <a:path extrusionOk="0" h="8542" w="30883">
                  <a:moveTo>
                    <a:pt x="3101" y="0"/>
                  </a:moveTo>
                  <a:cubicBezTo>
                    <a:pt x="1369" y="0"/>
                    <a:pt x="1" y="1399"/>
                    <a:pt x="1" y="3131"/>
                  </a:cubicBezTo>
                  <a:lnTo>
                    <a:pt x="1" y="5441"/>
                  </a:lnTo>
                  <a:cubicBezTo>
                    <a:pt x="1" y="7174"/>
                    <a:pt x="1369" y="8542"/>
                    <a:pt x="3101" y="8542"/>
                  </a:cubicBezTo>
                  <a:lnTo>
                    <a:pt x="27752" y="8542"/>
                  </a:lnTo>
                  <a:cubicBezTo>
                    <a:pt x="29485" y="8542"/>
                    <a:pt x="30883" y="7174"/>
                    <a:pt x="30883" y="5441"/>
                  </a:cubicBezTo>
                  <a:lnTo>
                    <a:pt x="30883" y="3131"/>
                  </a:lnTo>
                  <a:cubicBezTo>
                    <a:pt x="30883" y="1399"/>
                    <a:pt x="29485" y="0"/>
                    <a:pt x="27752"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00" name="Google Shape;1700;p21"/>
            <p:cNvSpPr/>
            <p:nvPr/>
          </p:nvSpPr>
          <p:spPr>
            <a:xfrm>
              <a:off x="8309305" y="4835513"/>
              <a:ext cx="542995" cy="91502"/>
            </a:xfrm>
            <a:custGeom>
              <a:rect b="b" l="l" r="r" t="t"/>
              <a:pathLst>
                <a:path extrusionOk="0" h="5199" w="30852">
                  <a:moveTo>
                    <a:pt x="0" y="1"/>
                  </a:moveTo>
                  <a:lnTo>
                    <a:pt x="0" y="2098"/>
                  </a:lnTo>
                  <a:cubicBezTo>
                    <a:pt x="0" y="3800"/>
                    <a:pt x="1398" y="5199"/>
                    <a:pt x="3101" y="5199"/>
                  </a:cubicBezTo>
                  <a:lnTo>
                    <a:pt x="27721" y="5199"/>
                  </a:lnTo>
                  <a:cubicBezTo>
                    <a:pt x="29454" y="5199"/>
                    <a:pt x="30852" y="3800"/>
                    <a:pt x="30852" y="2098"/>
                  </a:cubicBezTo>
                  <a:lnTo>
                    <a:pt x="30852" y="1"/>
                  </a:lnTo>
                  <a:cubicBezTo>
                    <a:pt x="30852" y="1703"/>
                    <a:pt x="29454" y="3132"/>
                    <a:pt x="27721" y="3132"/>
                  </a:cubicBezTo>
                  <a:lnTo>
                    <a:pt x="3101" y="3132"/>
                  </a:lnTo>
                  <a:cubicBezTo>
                    <a:pt x="1398" y="3132"/>
                    <a:pt x="0" y="1703"/>
                    <a:pt x="0"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01" name="Google Shape;1701;p21"/>
            <p:cNvSpPr/>
            <p:nvPr/>
          </p:nvSpPr>
          <p:spPr>
            <a:xfrm>
              <a:off x="8229050" y="4926997"/>
              <a:ext cx="703507" cy="75979"/>
            </a:xfrm>
            <a:custGeom>
              <a:rect b="b" l="l" r="r" t="t"/>
              <a:pathLst>
                <a:path extrusionOk="0" h="4317" w="39972">
                  <a:moveTo>
                    <a:pt x="2007" y="1"/>
                  </a:moveTo>
                  <a:cubicBezTo>
                    <a:pt x="913" y="1"/>
                    <a:pt x="1" y="912"/>
                    <a:pt x="1" y="2037"/>
                  </a:cubicBezTo>
                  <a:lnTo>
                    <a:pt x="1" y="2280"/>
                  </a:lnTo>
                  <a:cubicBezTo>
                    <a:pt x="1" y="3405"/>
                    <a:pt x="913" y="4317"/>
                    <a:pt x="2007" y="4317"/>
                  </a:cubicBezTo>
                  <a:lnTo>
                    <a:pt x="37965" y="4317"/>
                  </a:lnTo>
                  <a:cubicBezTo>
                    <a:pt x="39059" y="4317"/>
                    <a:pt x="39971" y="3405"/>
                    <a:pt x="39971" y="2280"/>
                  </a:cubicBezTo>
                  <a:lnTo>
                    <a:pt x="39971" y="2037"/>
                  </a:lnTo>
                  <a:cubicBezTo>
                    <a:pt x="39971" y="912"/>
                    <a:pt x="39059" y="1"/>
                    <a:pt x="37965"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02" name="Google Shape;1702;p21"/>
            <p:cNvSpPr/>
            <p:nvPr/>
          </p:nvSpPr>
          <p:spPr>
            <a:xfrm>
              <a:off x="8229050" y="4945723"/>
              <a:ext cx="703507" cy="57253"/>
            </a:xfrm>
            <a:custGeom>
              <a:rect b="b" l="l" r="r" t="t"/>
              <a:pathLst>
                <a:path extrusionOk="0" h="3253" w="39972">
                  <a:moveTo>
                    <a:pt x="214" y="0"/>
                  </a:moveTo>
                  <a:cubicBezTo>
                    <a:pt x="62" y="274"/>
                    <a:pt x="1" y="608"/>
                    <a:pt x="1" y="973"/>
                  </a:cubicBezTo>
                  <a:lnTo>
                    <a:pt x="1" y="1216"/>
                  </a:lnTo>
                  <a:cubicBezTo>
                    <a:pt x="1" y="2310"/>
                    <a:pt x="913" y="3253"/>
                    <a:pt x="2007" y="3253"/>
                  </a:cubicBezTo>
                  <a:lnTo>
                    <a:pt x="37935" y="3253"/>
                  </a:lnTo>
                  <a:cubicBezTo>
                    <a:pt x="39059" y="3253"/>
                    <a:pt x="39971" y="2341"/>
                    <a:pt x="39971" y="1216"/>
                  </a:cubicBezTo>
                  <a:lnTo>
                    <a:pt x="39971" y="973"/>
                  </a:lnTo>
                  <a:cubicBezTo>
                    <a:pt x="39971" y="608"/>
                    <a:pt x="39880" y="304"/>
                    <a:pt x="39728" y="0"/>
                  </a:cubicBezTo>
                  <a:cubicBezTo>
                    <a:pt x="39394" y="669"/>
                    <a:pt x="38755" y="1064"/>
                    <a:pt x="37965" y="1064"/>
                  </a:cubicBezTo>
                  <a:lnTo>
                    <a:pt x="2007" y="1064"/>
                  </a:lnTo>
                  <a:cubicBezTo>
                    <a:pt x="1247" y="1064"/>
                    <a:pt x="578" y="669"/>
                    <a:pt x="214"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03" name="Google Shape;1703;p21"/>
            <p:cNvSpPr/>
            <p:nvPr/>
          </p:nvSpPr>
          <p:spPr>
            <a:xfrm>
              <a:off x="8349414" y="4703392"/>
              <a:ext cx="462229" cy="73304"/>
            </a:xfrm>
            <a:custGeom>
              <a:rect b="b" l="l" r="r" t="t"/>
              <a:pathLst>
                <a:path extrusionOk="0" h="4165" w="26263">
                  <a:moveTo>
                    <a:pt x="2098" y="0"/>
                  </a:moveTo>
                  <a:cubicBezTo>
                    <a:pt x="943" y="0"/>
                    <a:pt x="1" y="942"/>
                    <a:pt x="1" y="2067"/>
                  </a:cubicBezTo>
                  <a:cubicBezTo>
                    <a:pt x="1" y="3222"/>
                    <a:pt x="943" y="4164"/>
                    <a:pt x="2098" y="4164"/>
                  </a:cubicBezTo>
                  <a:lnTo>
                    <a:pt x="24165" y="4164"/>
                  </a:lnTo>
                  <a:cubicBezTo>
                    <a:pt x="25290" y="4164"/>
                    <a:pt x="26263" y="3222"/>
                    <a:pt x="26263" y="2067"/>
                  </a:cubicBezTo>
                  <a:cubicBezTo>
                    <a:pt x="26263" y="942"/>
                    <a:pt x="25290" y="0"/>
                    <a:pt x="24165"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04" name="Google Shape;1704;p21"/>
            <p:cNvSpPr/>
            <p:nvPr/>
          </p:nvSpPr>
          <p:spPr>
            <a:xfrm>
              <a:off x="8389014" y="4776677"/>
              <a:ext cx="280861" cy="18"/>
            </a:xfrm>
            <a:custGeom>
              <a:rect b="b" l="l" r="r" t="t"/>
              <a:pathLst>
                <a:path extrusionOk="0" fill="none" h="1" w="15958">
                  <a:moveTo>
                    <a:pt x="0" y="0"/>
                  </a:moveTo>
                  <a:lnTo>
                    <a:pt x="15958" y="0"/>
                  </a:lnTo>
                </a:path>
              </a:pathLst>
            </a:custGeom>
            <a:noFill/>
            <a:ln cap="flat" cmpd="sng" w="987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05" name="Google Shape;1705;p21"/>
            <p:cNvSpPr/>
            <p:nvPr/>
          </p:nvSpPr>
          <p:spPr>
            <a:xfrm>
              <a:off x="8381516" y="4725321"/>
              <a:ext cx="32120" cy="32120"/>
            </a:xfrm>
            <a:custGeom>
              <a:rect b="b" l="l" r="r" t="t"/>
              <a:pathLst>
                <a:path extrusionOk="0" h="1825" w="1825">
                  <a:moveTo>
                    <a:pt x="912" y="0"/>
                  </a:moveTo>
                  <a:cubicBezTo>
                    <a:pt x="396" y="0"/>
                    <a:pt x="1" y="396"/>
                    <a:pt x="1" y="912"/>
                  </a:cubicBezTo>
                  <a:cubicBezTo>
                    <a:pt x="1" y="1399"/>
                    <a:pt x="396" y="1824"/>
                    <a:pt x="912" y="1824"/>
                  </a:cubicBezTo>
                  <a:cubicBezTo>
                    <a:pt x="1399" y="1824"/>
                    <a:pt x="1824" y="1399"/>
                    <a:pt x="1824" y="912"/>
                  </a:cubicBezTo>
                  <a:cubicBezTo>
                    <a:pt x="1824" y="396"/>
                    <a:pt x="1399" y="0"/>
                    <a:pt x="912"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06" name="Google Shape;1706;p21"/>
            <p:cNvSpPr/>
            <p:nvPr/>
          </p:nvSpPr>
          <p:spPr>
            <a:xfrm>
              <a:off x="8454801" y="4725321"/>
              <a:ext cx="32120" cy="32120"/>
            </a:xfrm>
            <a:custGeom>
              <a:rect b="b" l="l" r="r" t="t"/>
              <a:pathLst>
                <a:path extrusionOk="0" h="1825" w="1825">
                  <a:moveTo>
                    <a:pt x="913" y="0"/>
                  </a:moveTo>
                  <a:cubicBezTo>
                    <a:pt x="426" y="0"/>
                    <a:pt x="1" y="426"/>
                    <a:pt x="1" y="912"/>
                  </a:cubicBezTo>
                  <a:cubicBezTo>
                    <a:pt x="1" y="1399"/>
                    <a:pt x="426" y="1824"/>
                    <a:pt x="913" y="1824"/>
                  </a:cubicBezTo>
                  <a:cubicBezTo>
                    <a:pt x="1429" y="1824"/>
                    <a:pt x="1825" y="1399"/>
                    <a:pt x="1825" y="912"/>
                  </a:cubicBezTo>
                  <a:cubicBezTo>
                    <a:pt x="1825" y="426"/>
                    <a:pt x="1429" y="0"/>
                    <a:pt x="913"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07" name="Google Shape;1707;p21"/>
            <p:cNvSpPr/>
            <p:nvPr/>
          </p:nvSpPr>
          <p:spPr>
            <a:xfrm>
              <a:off x="8527559" y="4725321"/>
              <a:ext cx="32120" cy="32120"/>
            </a:xfrm>
            <a:custGeom>
              <a:rect b="b" l="l" r="r" t="t"/>
              <a:pathLst>
                <a:path extrusionOk="0" h="1825" w="1825">
                  <a:moveTo>
                    <a:pt x="912" y="0"/>
                  </a:moveTo>
                  <a:cubicBezTo>
                    <a:pt x="426" y="0"/>
                    <a:pt x="1" y="396"/>
                    <a:pt x="1" y="912"/>
                  </a:cubicBezTo>
                  <a:cubicBezTo>
                    <a:pt x="1" y="1399"/>
                    <a:pt x="426" y="1824"/>
                    <a:pt x="912" y="1824"/>
                  </a:cubicBezTo>
                  <a:cubicBezTo>
                    <a:pt x="1429" y="1824"/>
                    <a:pt x="1824" y="1399"/>
                    <a:pt x="1824" y="912"/>
                  </a:cubicBezTo>
                  <a:cubicBezTo>
                    <a:pt x="1824" y="396"/>
                    <a:pt x="1429" y="0"/>
                    <a:pt x="912"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08" name="Google Shape;1708;p21"/>
            <p:cNvSpPr/>
            <p:nvPr/>
          </p:nvSpPr>
          <p:spPr>
            <a:xfrm>
              <a:off x="8601389" y="4725321"/>
              <a:ext cx="32102" cy="32120"/>
            </a:xfrm>
            <a:custGeom>
              <a:rect b="b" l="l" r="r" t="t"/>
              <a:pathLst>
                <a:path extrusionOk="0" h="1825" w="1824">
                  <a:moveTo>
                    <a:pt x="912" y="0"/>
                  </a:moveTo>
                  <a:cubicBezTo>
                    <a:pt x="395" y="0"/>
                    <a:pt x="0" y="396"/>
                    <a:pt x="0" y="912"/>
                  </a:cubicBezTo>
                  <a:cubicBezTo>
                    <a:pt x="0" y="1399"/>
                    <a:pt x="395" y="1824"/>
                    <a:pt x="912" y="1824"/>
                  </a:cubicBezTo>
                  <a:cubicBezTo>
                    <a:pt x="1429" y="1824"/>
                    <a:pt x="1824" y="1399"/>
                    <a:pt x="1824" y="912"/>
                  </a:cubicBezTo>
                  <a:cubicBezTo>
                    <a:pt x="1824" y="396"/>
                    <a:pt x="1429" y="0"/>
                    <a:pt x="912"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09" name="Google Shape;1709;p21"/>
            <p:cNvSpPr/>
            <p:nvPr/>
          </p:nvSpPr>
          <p:spPr>
            <a:xfrm>
              <a:off x="8674147" y="4725321"/>
              <a:ext cx="32102" cy="32120"/>
            </a:xfrm>
            <a:custGeom>
              <a:rect b="b" l="l" r="r" t="t"/>
              <a:pathLst>
                <a:path extrusionOk="0" h="1825" w="1824">
                  <a:moveTo>
                    <a:pt x="912" y="0"/>
                  </a:moveTo>
                  <a:cubicBezTo>
                    <a:pt x="426" y="0"/>
                    <a:pt x="0" y="396"/>
                    <a:pt x="0" y="912"/>
                  </a:cubicBezTo>
                  <a:cubicBezTo>
                    <a:pt x="0" y="1399"/>
                    <a:pt x="426" y="1824"/>
                    <a:pt x="912" y="1824"/>
                  </a:cubicBezTo>
                  <a:cubicBezTo>
                    <a:pt x="1429" y="1824"/>
                    <a:pt x="1824" y="1399"/>
                    <a:pt x="1824" y="912"/>
                  </a:cubicBezTo>
                  <a:cubicBezTo>
                    <a:pt x="1824" y="396"/>
                    <a:pt x="1429" y="0"/>
                    <a:pt x="912"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0" name="Google Shape;1710;p21"/>
            <p:cNvSpPr/>
            <p:nvPr/>
          </p:nvSpPr>
          <p:spPr>
            <a:xfrm>
              <a:off x="8747960" y="4725321"/>
              <a:ext cx="32120" cy="32120"/>
            </a:xfrm>
            <a:custGeom>
              <a:rect b="b" l="l" r="r" t="t"/>
              <a:pathLst>
                <a:path extrusionOk="0" h="1825" w="1825">
                  <a:moveTo>
                    <a:pt x="913" y="0"/>
                  </a:moveTo>
                  <a:cubicBezTo>
                    <a:pt x="426" y="0"/>
                    <a:pt x="1" y="426"/>
                    <a:pt x="1" y="912"/>
                  </a:cubicBezTo>
                  <a:cubicBezTo>
                    <a:pt x="1" y="1399"/>
                    <a:pt x="426" y="1824"/>
                    <a:pt x="913" y="1824"/>
                  </a:cubicBezTo>
                  <a:cubicBezTo>
                    <a:pt x="1399" y="1824"/>
                    <a:pt x="1824" y="1399"/>
                    <a:pt x="1824" y="912"/>
                  </a:cubicBezTo>
                  <a:cubicBezTo>
                    <a:pt x="1824" y="426"/>
                    <a:pt x="1399" y="0"/>
                    <a:pt x="913"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1" name="Google Shape;1711;p21"/>
            <p:cNvSpPr/>
            <p:nvPr/>
          </p:nvSpPr>
          <p:spPr>
            <a:xfrm>
              <a:off x="8363864" y="4926997"/>
              <a:ext cx="369142" cy="18"/>
            </a:xfrm>
            <a:custGeom>
              <a:rect b="b" l="l" r="r" t="t"/>
              <a:pathLst>
                <a:path extrusionOk="0" fill="none" h="1" w="20974">
                  <a:moveTo>
                    <a:pt x="1" y="1"/>
                  </a:moveTo>
                  <a:lnTo>
                    <a:pt x="20974" y="1"/>
                  </a:lnTo>
                </a:path>
              </a:pathLst>
            </a:custGeom>
            <a:noFill/>
            <a:ln cap="flat" cmpd="sng" w="987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712" name="Google Shape;1712;p21"/>
          <p:cNvGrpSpPr/>
          <p:nvPr/>
        </p:nvGrpSpPr>
        <p:grpSpPr>
          <a:xfrm>
            <a:off x="-268725" y="365925"/>
            <a:ext cx="753499" cy="4636652"/>
            <a:chOff x="8054025" y="253425"/>
            <a:chExt cx="753499" cy="4636652"/>
          </a:xfrm>
        </p:grpSpPr>
        <p:sp>
          <p:nvSpPr>
            <p:cNvPr id="1713" name="Google Shape;1713;p21"/>
            <p:cNvSpPr/>
            <p:nvPr/>
          </p:nvSpPr>
          <p:spPr>
            <a:xfrm>
              <a:off x="8248109" y="935867"/>
              <a:ext cx="365717" cy="3296319"/>
            </a:xfrm>
            <a:custGeom>
              <a:rect b="b" l="l" r="r" t="t"/>
              <a:pathLst>
                <a:path extrusionOk="0" h="99489" w="11038">
                  <a:moveTo>
                    <a:pt x="0" y="0"/>
                  </a:moveTo>
                  <a:lnTo>
                    <a:pt x="0" y="99489"/>
                  </a:lnTo>
                  <a:lnTo>
                    <a:pt x="11037" y="99489"/>
                  </a:lnTo>
                  <a:lnTo>
                    <a:pt x="11037"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4" name="Google Shape;1714;p21"/>
            <p:cNvSpPr/>
            <p:nvPr/>
          </p:nvSpPr>
          <p:spPr>
            <a:xfrm>
              <a:off x="8248109" y="935867"/>
              <a:ext cx="365717" cy="76569"/>
            </a:xfrm>
            <a:custGeom>
              <a:rect b="b" l="l" r="r" t="t"/>
              <a:pathLst>
                <a:path extrusionOk="0" h="2311" w="11038">
                  <a:moveTo>
                    <a:pt x="0" y="0"/>
                  </a:moveTo>
                  <a:lnTo>
                    <a:pt x="0" y="2310"/>
                  </a:lnTo>
                  <a:lnTo>
                    <a:pt x="11037" y="2310"/>
                  </a:lnTo>
                  <a:lnTo>
                    <a:pt x="11037"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5" name="Google Shape;1715;p21"/>
            <p:cNvSpPr/>
            <p:nvPr/>
          </p:nvSpPr>
          <p:spPr>
            <a:xfrm>
              <a:off x="8295818" y="1049872"/>
              <a:ext cx="60003" cy="3147985"/>
            </a:xfrm>
            <a:custGeom>
              <a:rect b="b" l="l" r="r" t="t"/>
              <a:pathLst>
                <a:path extrusionOk="0" h="95012" w="1811">
                  <a:moveTo>
                    <a:pt x="906" y="0"/>
                  </a:moveTo>
                  <a:cubicBezTo>
                    <a:pt x="406" y="0"/>
                    <a:pt x="1" y="393"/>
                    <a:pt x="1" y="905"/>
                  </a:cubicBezTo>
                  <a:lnTo>
                    <a:pt x="1" y="94095"/>
                  </a:lnTo>
                  <a:cubicBezTo>
                    <a:pt x="1" y="94607"/>
                    <a:pt x="406" y="95012"/>
                    <a:pt x="906" y="95012"/>
                  </a:cubicBezTo>
                  <a:cubicBezTo>
                    <a:pt x="1418" y="95012"/>
                    <a:pt x="1811" y="94607"/>
                    <a:pt x="1811" y="94095"/>
                  </a:cubicBezTo>
                  <a:lnTo>
                    <a:pt x="1811" y="905"/>
                  </a:lnTo>
                  <a:cubicBezTo>
                    <a:pt x="1811" y="393"/>
                    <a:pt x="1418" y="0"/>
                    <a:pt x="90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6" name="Google Shape;1716;p21"/>
            <p:cNvSpPr/>
            <p:nvPr/>
          </p:nvSpPr>
          <p:spPr>
            <a:xfrm>
              <a:off x="8400745" y="1049872"/>
              <a:ext cx="60401" cy="3147985"/>
            </a:xfrm>
            <a:custGeom>
              <a:rect b="b" l="l" r="r" t="t"/>
              <a:pathLst>
                <a:path extrusionOk="0" h="95012" w="1823">
                  <a:moveTo>
                    <a:pt x="906" y="0"/>
                  </a:moveTo>
                  <a:cubicBezTo>
                    <a:pt x="406" y="0"/>
                    <a:pt x="1" y="393"/>
                    <a:pt x="1" y="905"/>
                  </a:cubicBezTo>
                  <a:lnTo>
                    <a:pt x="1" y="94095"/>
                  </a:lnTo>
                  <a:cubicBezTo>
                    <a:pt x="1" y="94607"/>
                    <a:pt x="406" y="95012"/>
                    <a:pt x="906" y="95012"/>
                  </a:cubicBezTo>
                  <a:cubicBezTo>
                    <a:pt x="1418" y="95012"/>
                    <a:pt x="1823" y="94607"/>
                    <a:pt x="1823" y="94095"/>
                  </a:cubicBezTo>
                  <a:lnTo>
                    <a:pt x="1823" y="905"/>
                  </a:lnTo>
                  <a:cubicBezTo>
                    <a:pt x="1823" y="393"/>
                    <a:pt x="1418" y="0"/>
                    <a:pt x="90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7" name="Google Shape;1717;p21"/>
            <p:cNvSpPr/>
            <p:nvPr/>
          </p:nvSpPr>
          <p:spPr>
            <a:xfrm>
              <a:off x="8505706" y="1049872"/>
              <a:ext cx="60367" cy="3147985"/>
            </a:xfrm>
            <a:custGeom>
              <a:rect b="b" l="l" r="r" t="t"/>
              <a:pathLst>
                <a:path extrusionOk="0" h="95012" w="1822">
                  <a:moveTo>
                    <a:pt x="917" y="0"/>
                  </a:moveTo>
                  <a:cubicBezTo>
                    <a:pt x="405" y="0"/>
                    <a:pt x="0" y="393"/>
                    <a:pt x="0" y="905"/>
                  </a:cubicBezTo>
                  <a:lnTo>
                    <a:pt x="0" y="94095"/>
                  </a:lnTo>
                  <a:cubicBezTo>
                    <a:pt x="0" y="94607"/>
                    <a:pt x="405" y="95012"/>
                    <a:pt x="917" y="95012"/>
                  </a:cubicBezTo>
                  <a:cubicBezTo>
                    <a:pt x="1417" y="95012"/>
                    <a:pt x="1822" y="94607"/>
                    <a:pt x="1822" y="94095"/>
                  </a:cubicBezTo>
                  <a:lnTo>
                    <a:pt x="1822" y="905"/>
                  </a:lnTo>
                  <a:cubicBezTo>
                    <a:pt x="1822" y="393"/>
                    <a:pt x="1417" y="0"/>
                    <a:pt x="91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8" name="Google Shape;1718;p21"/>
            <p:cNvSpPr/>
            <p:nvPr/>
          </p:nvSpPr>
          <p:spPr>
            <a:xfrm>
              <a:off x="8295818" y="1079856"/>
              <a:ext cx="60003" cy="3118000"/>
            </a:xfrm>
            <a:custGeom>
              <a:rect b="b" l="l" r="r" t="t"/>
              <a:pathLst>
                <a:path extrusionOk="0" fill="none" h="94107" w="1811">
                  <a:moveTo>
                    <a:pt x="1811" y="93190"/>
                  </a:moveTo>
                  <a:cubicBezTo>
                    <a:pt x="1811" y="93702"/>
                    <a:pt x="1418" y="94107"/>
                    <a:pt x="906" y="94107"/>
                  </a:cubicBezTo>
                  <a:lnTo>
                    <a:pt x="906" y="94107"/>
                  </a:lnTo>
                  <a:cubicBezTo>
                    <a:pt x="406" y="94107"/>
                    <a:pt x="1" y="93702"/>
                    <a:pt x="1" y="93190"/>
                  </a:cubicBezTo>
                  <a:lnTo>
                    <a:pt x="1"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9" name="Google Shape;1719;p21"/>
            <p:cNvSpPr/>
            <p:nvPr/>
          </p:nvSpPr>
          <p:spPr>
            <a:xfrm>
              <a:off x="8400745" y="1079856"/>
              <a:ext cx="60401" cy="3118000"/>
            </a:xfrm>
            <a:custGeom>
              <a:rect b="b" l="l" r="r" t="t"/>
              <a:pathLst>
                <a:path extrusionOk="0" fill="none" h="94107" w="1823">
                  <a:moveTo>
                    <a:pt x="1823" y="93190"/>
                  </a:moveTo>
                  <a:cubicBezTo>
                    <a:pt x="1823" y="93702"/>
                    <a:pt x="1418" y="94107"/>
                    <a:pt x="906" y="94107"/>
                  </a:cubicBezTo>
                  <a:lnTo>
                    <a:pt x="906" y="94107"/>
                  </a:lnTo>
                  <a:cubicBezTo>
                    <a:pt x="406" y="94107"/>
                    <a:pt x="1" y="93702"/>
                    <a:pt x="1" y="93190"/>
                  </a:cubicBezTo>
                  <a:lnTo>
                    <a:pt x="1"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20" name="Google Shape;1720;p21"/>
            <p:cNvSpPr/>
            <p:nvPr/>
          </p:nvSpPr>
          <p:spPr>
            <a:xfrm>
              <a:off x="8505706" y="1079856"/>
              <a:ext cx="60367" cy="3118000"/>
            </a:xfrm>
            <a:custGeom>
              <a:rect b="b" l="l" r="r" t="t"/>
              <a:pathLst>
                <a:path extrusionOk="0" fill="none" h="94107" w="1822">
                  <a:moveTo>
                    <a:pt x="1822" y="93190"/>
                  </a:moveTo>
                  <a:cubicBezTo>
                    <a:pt x="1822" y="93702"/>
                    <a:pt x="1417" y="94107"/>
                    <a:pt x="917" y="94107"/>
                  </a:cubicBezTo>
                  <a:lnTo>
                    <a:pt x="917" y="94107"/>
                  </a:lnTo>
                  <a:cubicBezTo>
                    <a:pt x="405" y="94107"/>
                    <a:pt x="0" y="93702"/>
                    <a:pt x="0" y="93190"/>
                  </a:cubicBezTo>
                  <a:lnTo>
                    <a:pt x="0"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21" name="Google Shape;1721;p21"/>
            <p:cNvSpPr/>
            <p:nvPr/>
          </p:nvSpPr>
          <p:spPr>
            <a:xfrm>
              <a:off x="8171575" y="253425"/>
              <a:ext cx="519186" cy="76967"/>
            </a:xfrm>
            <a:custGeom>
              <a:rect b="b" l="l" r="r" t="t"/>
              <a:pathLst>
                <a:path extrusionOk="0" h="2323" w="15670">
                  <a:moveTo>
                    <a:pt x="1155" y="0"/>
                  </a:moveTo>
                  <a:cubicBezTo>
                    <a:pt x="524" y="0"/>
                    <a:pt x="0" y="524"/>
                    <a:pt x="0" y="1155"/>
                  </a:cubicBezTo>
                  <a:cubicBezTo>
                    <a:pt x="0" y="1798"/>
                    <a:pt x="524" y="2322"/>
                    <a:pt x="1155" y="2322"/>
                  </a:cubicBezTo>
                  <a:lnTo>
                    <a:pt x="14514" y="2322"/>
                  </a:lnTo>
                  <a:cubicBezTo>
                    <a:pt x="15145" y="2322"/>
                    <a:pt x="15669" y="1798"/>
                    <a:pt x="15669" y="1155"/>
                  </a:cubicBezTo>
                  <a:cubicBezTo>
                    <a:pt x="15669" y="524"/>
                    <a:pt x="15145" y="0"/>
                    <a:pt x="14514"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22" name="Google Shape;1722;p21"/>
            <p:cNvSpPr/>
            <p:nvPr/>
          </p:nvSpPr>
          <p:spPr>
            <a:xfrm>
              <a:off x="8223658" y="330356"/>
              <a:ext cx="414223" cy="211849"/>
            </a:xfrm>
            <a:custGeom>
              <a:rect b="b" l="l" r="r" t="t"/>
              <a:pathLst>
                <a:path extrusionOk="0" h="6394" w="12502">
                  <a:moveTo>
                    <a:pt x="0" y="0"/>
                  </a:moveTo>
                  <a:lnTo>
                    <a:pt x="1119" y="6394"/>
                  </a:lnTo>
                  <a:lnTo>
                    <a:pt x="11406" y="6394"/>
                  </a:lnTo>
                  <a:lnTo>
                    <a:pt x="12502"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23" name="Google Shape;1723;p21"/>
            <p:cNvSpPr/>
            <p:nvPr/>
          </p:nvSpPr>
          <p:spPr>
            <a:xfrm>
              <a:off x="8223658" y="330356"/>
              <a:ext cx="414223" cy="18952"/>
            </a:xfrm>
            <a:custGeom>
              <a:rect b="b" l="l" r="r" t="t"/>
              <a:pathLst>
                <a:path extrusionOk="0" h="572" w="12502">
                  <a:moveTo>
                    <a:pt x="0" y="0"/>
                  </a:moveTo>
                  <a:lnTo>
                    <a:pt x="107" y="572"/>
                  </a:lnTo>
                  <a:lnTo>
                    <a:pt x="12406" y="572"/>
                  </a:lnTo>
                  <a:lnTo>
                    <a:pt x="12502"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24" name="Google Shape;1724;p21"/>
            <p:cNvSpPr/>
            <p:nvPr/>
          </p:nvSpPr>
          <p:spPr>
            <a:xfrm>
              <a:off x="8261130" y="354807"/>
              <a:ext cx="71831" cy="187397"/>
            </a:xfrm>
            <a:custGeom>
              <a:rect b="b" l="l" r="r" t="t"/>
              <a:pathLst>
                <a:path extrusionOk="0" h="5656" w="2168">
                  <a:moveTo>
                    <a:pt x="762" y="0"/>
                  </a:moveTo>
                  <a:cubicBezTo>
                    <a:pt x="322" y="0"/>
                    <a:pt x="0" y="358"/>
                    <a:pt x="60" y="798"/>
                  </a:cubicBezTo>
                  <a:lnTo>
                    <a:pt x="798" y="5656"/>
                  </a:lnTo>
                  <a:lnTo>
                    <a:pt x="2167" y="5656"/>
                  </a:lnTo>
                  <a:lnTo>
                    <a:pt x="1667" y="798"/>
                  </a:lnTo>
                  <a:cubicBezTo>
                    <a:pt x="1631" y="358"/>
                    <a:pt x="1227" y="0"/>
                    <a:pt x="762"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25" name="Google Shape;1725;p21"/>
            <p:cNvSpPr/>
            <p:nvPr/>
          </p:nvSpPr>
          <p:spPr>
            <a:xfrm>
              <a:off x="8356581" y="354807"/>
              <a:ext cx="57617" cy="187397"/>
            </a:xfrm>
            <a:custGeom>
              <a:rect b="b" l="l" r="r" t="t"/>
              <a:pathLst>
                <a:path extrusionOk="0" h="5656" w="1739">
                  <a:moveTo>
                    <a:pt x="798" y="0"/>
                  </a:moveTo>
                  <a:cubicBezTo>
                    <a:pt x="334" y="0"/>
                    <a:pt x="0" y="358"/>
                    <a:pt x="24" y="798"/>
                  </a:cubicBezTo>
                  <a:lnTo>
                    <a:pt x="358" y="5656"/>
                  </a:lnTo>
                  <a:lnTo>
                    <a:pt x="1739" y="5656"/>
                  </a:lnTo>
                  <a:lnTo>
                    <a:pt x="1632" y="798"/>
                  </a:lnTo>
                  <a:cubicBezTo>
                    <a:pt x="1632" y="358"/>
                    <a:pt x="1263" y="0"/>
                    <a:pt x="798"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26" name="Google Shape;1726;p21"/>
            <p:cNvSpPr/>
            <p:nvPr/>
          </p:nvSpPr>
          <p:spPr>
            <a:xfrm>
              <a:off x="8448488" y="354807"/>
              <a:ext cx="56855" cy="187397"/>
            </a:xfrm>
            <a:custGeom>
              <a:rect b="b" l="l" r="r" t="t"/>
              <a:pathLst>
                <a:path extrusionOk="0" h="5656" w="1716">
                  <a:moveTo>
                    <a:pt x="917" y="0"/>
                  </a:moveTo>
                  <a:cubicBezTo>
                    <a:pt x="465" y="0"/>
                    <a:pt x="84" y="358"/>
                    <a:pt x="84" y="798"/>
                  </a:cubicBezTo>
                  <a:lnTo>
                    <a:pt x="1" y="5656"/>
                  </a:lnTo>
                  <a:lnTo>
                    <a:pt x="1394" y="5656"/>
                  </a:lnTo>
                  <a:lnTo>
                    <a:pt x="1691" y="798"/>
                  </a:lnTo>
                  <a:cubicBezTo>
                    <a:pt x="1715" y="358"/>
                    <a:pt x="1370" y="0"/>
                    <a:pt x="91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27" name="Google Shape;1727;p21"/>
            <p:cNvSpPr/>
            <p:nvPr/>
          </p:nvSpPr>
          <p:spPr>
            <a:xfrm>
              <a:off x="8529362" y="354807"/>
              <a:ext cx="71036" cy="187397"/>
            </a:xfrm>
            <a:custGeom>
              <a:rect b="b" l="l" r="r" t="t"/>
              <a:pathLst>
                <a:path extrusionOk="0" h="5656" w="2144">
                  <a:moveTo>
                    <a:pt x="1370" y="0"/>
                  </a:moveTo>
                  <a:cubicBezTo>
                    <a:pt x="929" y="0"/>
                    <a:pt x="524" y="358"/>
                    <a:pt x="477" y="798"/>
                  </a:cubicBezTo>
                  <a:lnTo>
                    <a:pt x="0" y="5656"/>
                  </a:lnTo>
                  <a:lnTo>
                    <a:pt x="1393" y="5656"/>
                  </a:lnTo>
                  <a:lnTo>
                    <a:pt x="2084" y="798"/>
                  </a:lnTo>
                  <a:cubicBezTo>
                    <a:pt x="2144" y="358"/>
                    <a:pt x="1834" y="0"/>
                    <a:pt x="1370"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28" name="Google Shape;1728;p21"/>
            <p:cNvSpPr/>
            <p:nvPr/>
          </p:nvSpPr>
          <p:spPr>
            <a:xfrm>
              <a:off x="8223658" y="330356"/>
              <a:ext cx="414223" cy="33"/>
            </a:xfrm>
            <a:custGeom>
              <a:rect b="b" l="l" r="r" t="t"/>
              <a:pathLst>
                <a:path extrusionOk="0" fill="none" h="1" w="12502">
                  <a:moveTo>
                    <a:pt x="0" y="0"/>
                  </a:moveTo>
                  <a:lnTo>
                    <a:pt x="12502"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29" name="Google Shape;1729;p21"/>
            <p:cNvSpPr/>
            <p:nvPr/>
          </p:nvSpPr>
          <p:spPr>
            <a:xfrm>
              <a:off x="8175120" y="853800"/>
              <a:ext cx="512063" cy="82102"/>
            </a:xfrm>
            <a:custGeom>
              <a:rect b="b" l="l" r="r" t="t"/>
              <a:pathLst>
                <a:path extrusionOk="0" h="2478" w="15455">
                  <a:moveTo>
                    <a:pt x="1227" y="1"/>
                  </a:moveTo>
                  <a:cubicBezTo>
                    <a:pt x="548" y="1"/>
                    <a:pt x="1" y="560"/>
                    <a:pt x="1" y="1239"/>
                  </a:cubicBezTo>
                  <a:cubicBezTo>
                    <a:pt x="1" y="1930"/>
                    <a:pt x="548" y="2477"/>
                    <a:pt x="1227" y="2477"/>
                  </a:cubicBezTo>
                  <a:lnTo>
                    <a:pt x="14229" y="2477"/>
                  </a:lnTo>
                  <a:cubicBezTo>
                    <a:pt x="14907" y="2477"/>
                    <a:pt x="15455" y="1930"/>
                    <a:pt x="15455" y="1239"/>
                  </a:cubicBezTo>
                  <a:cubicBezTo>
                    <a:pt x="15455" y="560"/>
                    <a:pt x="14907" y="1"/>
                    <a:pt x="142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30" name="Google Shape;1730;p21"/>
            <p:cNvSpPr/>
            <p:nvPr/>
          </p:nvSpPr>
          <p:spPr>
            <a:xfrm>
              <a:off x="8248109" y="935867"/>
              <a:ext cx="281295" cy="33"/>
            </a:xfrm>
            <a:custGeom>
              <a:rect b="b" l="l" r="r" t="t"/>
              <a:pathLst>
                <a:path extrusionOk="0" fill="none" h="1" w="8490">
                  <a:moveTo>
                    <a:pt x="0" y="0"/>
                  </a:moveTo>
                  <a:lnTo>
                    <a:pt x="8489"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31" name="Google Shape;1731;p21"/>
            <p:cNvSpPr/>
            <p:nvPr/>
          </p:nvSpPr>
          <p:spPr>
            <a:xfrm>
              <a:off x="8209842" y="879047"/>
              <a:ext cx="35518" cy="35551"/>
            </a:xfrm>
            <a:custGeom>
              <a:rect b="b" l="l" r="r" t="t"/>
              <a:pathLst>
                <a:path extrusionOk="0" h="1073" w="1072">
                  <a:moveTo>
                    <a:pt x="536" y="1"/>
                  </a:moveTo>
                  <a:cubicBezTo>
                    <a:pt x="238" y="1"/>
                    <a:pt x="0" y="239"/>
                    <a:pt x="0" y="537"/>
                  </a:cubicBezTo>
                  <a:cubicBezTo>
                    <a:pt x="0" y="834"/>
                    <a:pt x="238"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32" name="Google Shape;1732;p21"/>
            <p:cNvSpPr/>
            <p:nvPr/>
          </p:nvSpPr>
          <p:spPr>
            <a:xfrm>
              <a:off x="8291478" y="879047"/>
              <a:ext cx="35551" cy="35551"/>
            </a:xfrm>
            <a:custGeom>
              <a:rect b="b" l="l" r="r" t="t"/>
              <a:pathLst>
                <a:path extrusionOk="0" h="1073" w="1073">
                  <a:moveTo>
                    <a:pt x="537" y="1"/>
                  </a:moveTo>
                  <a:cubicBezTo>
                    <a:pt x="239" y="1"/>
                    <a:pt x="1" y="239"/>
                    <a:pt x="1" y="537"/>
                  </a:cubicBezTo>
                  <a:cubicBezTo>
                    <a:pt x="1" y="834"/>
                    <a:pt x="239" y="1072"/>
                    <a:pt x="537" y="1072"/>
                  </a:cubicBezTo>
                  <a:cubicBezTo>
                    <a:pt x="822" y="1072"/>
                    <a:pt x="1073" y="834"/>
                    <a:pt x="1073" y="537"/>
                  </a:cubicBezTo>
                  <a:cubicBezTo>
                    <a:pt x="1073" y="239"/>
                    <a:pt x="822"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33" name="Google Shape;1733;p21"/>
            <p:cNvSpPr/>
            <p:nvPr/>
          </p:nvSpPr>
          <p:spPr>
            <a:xfrm>
              <a:off x="8372749" y="879047"/>
              <a:ext cx="35551" cy="35551"/>
            </a:xfrm>
            <a:custGeom>
              <a:rect b="b" l="l" r="r" t="t"/>
              <a:pathLst>
                <a:path extrusionOk="0" h="1073" w="1073">
                  <a:moveTo>
                    <a:pt x="536" y="1"/>
                  </a:moveTo>
                  <a:cubicBezTo>
                    <a:pt x="239" y="1"/>
                    <a:pt x="1" y="239"/>
                    <a:pt x="1" y="537"/>
                  </a:cubicBezTo>
                  <a:cubicBezTo>
                    <a:pt x="1" y="834"/>
                    <a:pt x="239"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34" name="Google Shape;1734;p21"/>
            <p:cNvSpPr/>
            <p:nvPr/>
          </p:nvSpPr>
          <p:spPr>
            <a:xfrm>
              <a:off x="8453623" y="879047"/>
              <a:ext cx="35518" cy="35551"/>
            </a:xfrm>
            <a:custGeom>
              <a:rect b="b" l="l" r="r" t="t"/>
              <a:pathLst>
                <a:path extrusionOk="0" h="1073" w="1072">
                  <a:moveTo>
                    <a:pt x="536" y="1"/>
                  </a:moveTo>
                  <a:cubicBezTo>
                    <a:pt x="239" y="1"/>
                    <a:pt x="0" y="239"/>
                    <a:pt x="0" y="537"/>
                  </a:cubicBezTo>
                  <a:cubicBezTo>
                    <a:pt x="0" y="834"/>
                    <a:pt x="239"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35" name="Google Shape;1735;p21"/>
            <p:cNvSpPr/>
            <p:nvPr/>
          </p:nvSpPr>
          <p:spPr>
            <a:xfrm>
              <a:off x="8534895" y="879047"/>
              <a:ext cx="35518" cy="35551"/>
            </a:xfrm>
            <a:custGeom>
              <a:rect b="b" l="l" r="r" t="t"/>
              <a:pathLst>
                <a:path extrusionOk="0" h="1073" w="1072">
                  <a:moveTo>
                    <a:pt x="536" y="1"/>
                  </a:moveTo>
                  <a:cubicBezTo>
                    <a:pt x="238" y="1"/>
                    <a:pt x="0" y="239"/>
                    <a:pt x="0" y="537"/>
                  </a:cubicBezTo>
                  <a:cubicBezTo>
                    <a:pt x="0" y="834"/>
                    <a:pt x="238"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36" name="Google Shape;1736;p21"/>
            <p:cNvSpPr/>
            <p:nvPr/>
          </p:nvSpPr>
          <p:spPr>
            <a:xfrm>
              <a:off x="8616133" y="879047"/>
              <a:ext cx="35551" cy="35551"/>
            </a:xfrm>
            <a:custGeom>
              <a:rect b="b" l="l" r="r" t="t"/>
              <a:pathLst>
                <a:path extrusionOk="0" h="1073" w="1073">
                  <a:moveTo>
                    <a:pt x="537" y="1"/>
                  </a:moveTo>
                  <a:cubicBezTo>
                    <a:pt x="239" y="1"/>
                    <a:pt x="1" y="239"/>
                    <a:pt x="1" y="537"/>
                  </a:cubicBezTo>
                  <a:cubicBezTo>
                    <a:pt x="1" y="834"/>
                    <a:pt x="239" y="1072"/>
                    <a:pt x="537" y="1072"/>
                  </a:cubicBezTo>
                  <a:cubicBezTo>
                    <a:pt x="834" y="1072"/>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37" name="Google Shape;1737;p21"/>
            <p:cNvSpPr/>
            <p:nvPr/>
          </p:nvSpPr>
          <p:spPr>
            <a:xfrm>
              <a:off x="8175120" y="541768"/>
              <a:ext cx="512063" cy="82102"/>
            </a:xfrm>
            <a:custGeom>
              <a:rect b="b" l="l" r="r" t="t"/>
              <a:pathLst>
                <a:path extrusionOk="0" h="2478" w="15455">
                  <a:moveTo>
                    <a:pt x="1227" y="1"/>
                  </a:moveTo>
                  <a:cubicBezTo>
                    <a:pt x="548" y="1"/>
                    <a:pt x="1" y="549"/>
                    <a:pt x="1" y="1239"/>
                  </a:cubicBezTo>
                  <a:cubicBezTo>
                    <a:pt x="1" y="1918"/>
                    <a:pt x="548" y="2477"/>
                    <a:pt x="1227" y="2477"/>
                  </a:cubicBezTo>
                  <a:lnTo>
                    <a:pt x="14229" y="2477"/>
                  </a:lnTo>
                  <a:cubicBezTo>
                    <a:pt x="14907" y="2477"/>
                    <a:pt x="15455" y="1918"/>
                    <a:pt x="15455" y="1239"/>
                  </a:cubicBezTo>
                  <a:cubicBezTo>
                    <a:pt x="15455" y="549"/>
                    <a:pt x="14907" y="1"/>
                    <a:pt x="142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38" name="Google Shape;1738;p21"/>
            <p:cNvSpPr/>
            <p:nvPr/>
          </p:nvSpPr>
          <p:spPr>
            <a:xfrm>
              <a:off x="8261527" y="542166"/>
              <a:ext cx="340072" cy="33"/>
            </a:xfrm>
            <a:custGeom>
              <a:rect b="b" l="l" r="r" t="t"/>
              <a:pathLst>
                <a:path extrusionOk="0" fill="none" h="1" w="10264">
                  <a:moveTo>
                    <a:pt x="0" y="1"/>
                  </a:moveTo>
                  <a:lnTo>
                    <a:pt x="10263"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39" name="Google Shape;1739;p21"/>
            <p:cNvSpPr/>
            <p:nvPr/>
          </p:nvSpPr>
          <p:spPr>
            <a:xfrm>
              <a:off x="8210637" y="567014"/>
              <a:ext cx="35518" cy="35551"/>
            </a:xfrm>
            <a:custGeom>
              <a:rect b="b" l="l" r="r" t="t"/>
              <a:pathLst>
                <a:path extrusionOk="0" h="1073" w="1072">
                  <a:moveTo>
                    <a:pt x="536" y="1"/>
                  </a:moveTo>
                  <a:cubicBezTo>
                    <a:pt x="238" y="1"/>
                    <a:pt x="0" y="239"/>
                    <a:pt x="0" y="537"/>
                  </a:cubicBezTo>
                  <a:cubicBezTo>
                    <a:pt x="0" y="834"/>
                    <a:pt x="238"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40" name="Google Shape;1740;p21"/>
            <p:cNvSpPr/>
            <p:nvPr/>
          </p:nvSpPr>
          <p:spPr>
            <a:xfrm>
              <a:off x="8291876" y="567014"/>
              <a:ext cx="35551" cy="35551"/>
            </a:xfrm>
            <a:custGeom>
              <a:rect b="b" l="l" r="r" t="t"/>
              <a:pathLst>
                <a:path extrusionOk="0" h="1073" w="1073">
                  <a:moveTo>
                    <a:pt x="537" y="1"/>
                  </a:moveTo>
                  <a:cubicBezTo>
                    <a:pt x="239" y="1"/>
                    <a:pt x="1" y="239"/>
                    <a:pt x="1" y="537"/>
                  </a:cubicBezTo>
                  <a:cubicBezTo>
                    <a:pt x="1" y="834"/>
                    <a:pt x="239" y="1073"/>
                    <a:pt x="537" y="1073"/>
                  </a:cubicBezTo>
                  <a:cubicBezTo>
                    <a:pt x="834" y="1073"/>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41" name="Google Shape;1741;p21"/>
            <p:cNvSpPr/>
            <p:nvPr/>
          </p:nvSpPr>
          <p:spPr>
            <a:xfrm>
              <a:off x="8372749" y="567014"/>
              <a:ext cx="35551" cy="35551"/>
            </a:xfrm>
            <a:custGeom>
              <a:rect b="b" l="l" r="r" t="t"/>
              <a:pathLst>
                <a:path extrusionOk="0" h="1073" w="1073">
                  <a:moveTo>
                    <a:pt x="536" y="1"/>
                  </a:moveTo>
                  <a:cubicBezTo>
                    <a:pt x="239" y="1"/>
                    <a:pt x="1" y="239"/>
                    <a:pt x="1" y="537"/>
                  </a:cubicBezTo>
                  <a:cubicBezTo>
                    <a:pt x="1" y="834"/>
                    <a:pt x="239"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42" name="Google Shape;1742;p21"/>
            <p:cNvSpPr/>
            <p:nvPr/>
          </p:nvSpPr>
          <p:spPr>
            <a:xfrm>
              <a:off x="8454021" y="567014"/>
              <a:ext cx="35518" cy="35551"/>
            </a:xfrm>
            <a:custGeom>
              <a:rect b="b" l="l" r="r" t="t"/>
              <a:pathLst>
                <a:path extrusionOk="0" h="1073" w="1072">
                  <a:moveTo>
                    <a:pt x="536" y="1"/>
                  </a:moveTo>
                  <a:cubicBezTo>
                    <a:pt x="238" y="1"/>
                    <a:pt x="0" y="239"/>
                    <a:pt x="0" y="537"/>
                  </a:cubicBezTo>
                  <a:cubicBezTo>
                    <a:pt x="0" y="834"/>
                    <a:pt x="238"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43" name="Google Shape;1743;p21"/>
            <p:cNvSpPr/>
            <p:nvPr/>
          </p:nvSpPr>
          <p:spPr>
            <a:xfrm>
              <a:off x="8535292" y="567014"/>
              <a:ext cx="35518" cy="35551"/>
            </a:xfrm>
            <a:custGeom>
              <a:rect b="b" l="l" r="r" t="t"/>
              <a:pathLst>
                <a:path extrusionOk="0" h="1073" w="1072">
                  <a:moveTo>
                    <a:pt x="536" y="1"/>
                  </a:moveTo>
                  <a:cubicBezTo>
                    <a:pt x="238" y="1"/>
                    <a:pt x="0" y="239"/>
                    <a:pt x="0" y="537"/>
                  </a:cubicBezTo>
                  <a:cubicBezTo>
                    <a:pt x="0" y="834"/>
                    <a:pt x="238" y="1073"/>
                    <a:pt x="536" y="1073"/>
                  </a:cubicBezTo>
                  <a:cubicBezTo>
                    <a:pt x="833" y="1073"/>
                    <a:pt x="1072" y="834"/>
                    <a:pt x="1072" y="537"/>
                  </a:cubicBezTo>
                  <a:cubicBezTo>
                    <a:pt x="1072" y="239"/>
                    <a:pt x="833"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44" name="Google Shape;1744;p21"/>
            <p:cNvSpPr/>
            <p:nvPr/>
          </p:nvSpPr>
          <p:spPr>
            <a:xfrm>
              <a:off x="8616133" y="567014"/>
              <a:ext cx="35551" cy="35551"/>
            </a:xfrm>
            <a:custGeom>
              <a:rect b="b" l="l" r="r" t="t"/>
              <a:pathLst>
                <a:path extrusionOk="0" h="1073" w="1073">
                  <a:moveTo>
                    <a:pt x="537" y="1"/>
                  </a:moveTo>
                  <a:cubicBezTo>
                    <a:pt x="239" y="1"/>
                    <a:pt x="1" y="239"/>
                    <a:pt x="1" y="537"/>
                  </a:cubicBezTo>
                  <a:cubicBezTo>
                    <a:pt x="1" y="834"/>
                    <a:pt x="239" y="1073"/>
                    <a:pt x="537" y="1073"/>
                  </a:cubicBezTo>
                  <a:cubicBezTo>
                    <a:pt x="834" y="1073"/>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45" name="Google Shape;1745;p21"/>
            <p:cNvSpPr/>
            <p:nvPr/>
          </p:nvSpPr>
          <p:spPr>
            <a:xfrm>
              <a:off x="8233896" y="623835"/>
              <a:ext cx="393747" cy="236732"/>
            </a:xfrm>
            <a:custGeom>
              <a:rect b="b" l="l" r="r" t="t"/>
              <a:pathLst>
                <a:path extrusionOk="0" h="7145" w="11884">
                  <a:moveTo>
                    <a:pt x="1" y="0"/>
                  </a:moveTo>
                  <a:lnTo>
                    <a:pt x="1" y="7144"/>
                  </a:lnTo>
                  <a:lnTo>
                    <a:pt x="11883" y="7144"/>
                  </a:lnTo>
                  <a:lnTo>
                    <a:pt x="1188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46" name="Google Shape;1746;p21"/>
            <p:cNvSpPr/>
            <p:nvPr/>
          </p:nvSpPr>
          <p:spPr>
            <a:xfrm>
              <a:off x="8233896" y="701528"/>
              <a:ext cx="393747" cy="159798"/>
            </a:xfrm>
            <a:custGeom>
              <a:rect b="b" l="l" r="r" t="t"/>
              <a:pathLst>
                <a:path extrusionOk="0" h="4823" w="11884">
                  <a:moveTo>
                    <a:pt x="1" y="1"/>
                  </a:moveTo>
                  <a:lnTo>
                    <a:pt x="1" y="4823"/>
                  </a:lnTo>
                  <a:lnTo>
                    <a:pt x="11883" y="4823"/>
                  </a:lnTo>
                  <a:lnTo>
                    <a:pt x="11883"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47" name="Google Shape;1747;p21"/>
            <p:cNvSpPr/>
            <p:nvPr/>
          </p:nvSpPr>
          <p:spPr>
            <a:xfrm>
              <a:off x="8115550" y="623835"/>
              <a:ext cx="236732" cy="236732"/>
            </a:xfrm>
            <a:custGeom>
              <a:rect b="b" l="l" r="r" t="t"/>
              <a:pathLst>
                <a:path extrusionOk="0" h="7145" w="7145">
                  <a:moveTo>
                    <a:pt x="3573" y="0"/>
                  </a:moveTo>
                  <a:cubicBezTo>
                    <a:pt x="1608" y="0"/>
                    <a:pt x="1" y="1596"/>
                    <a:pt x="1" y="3572"/>
                  </a:cubicBezTo>
                  <a:cubicBezTo>
                    <a:pt x="1" y="5537"/>
                    <a:pt x="1608" y="7144"/>
                    <a:pt x="3573" y="7144"/>
                  </a:cubicBezTo>
                  <a:cubicBezTo>
                    <a:pt x="5549" y="7144"/>
                    <a:pt x="7145" y="5537"/>
                    <a:pt x="7145" y="3572"/>
                  </a:cubicBezTo>
                  <a:cubicBezTo>
                    <a:pt x="7145" y="1596"/>
                    <a:pt x="5549" y="0"/>
                    <a:pt x="3573"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48" name="Google Shape;1748;p21"/>
            <p:cNvSpPr/>
            <p:nvPr/>
          </p:nvSpPr>
          <p:spPr>
            <a:xfrm>
              <a:off x="8509251" y="623835"/>
              <a:ext cx="236699" cy="236732"/>
            </a:xfrm>
            <a:custGeom>
              <a:rect b="b" l="l" r="r" t="t"/>
              <a:pathLst>
                <a:path extrusionOk="0" h="7145" w="7144">
                  <a:moveTo>
                    <a:pt x="3572" y="0"/>
                  </a:moveTo>
                  <a:cubicBezTo>
                    <a:pt x="1596" y="0"/>
                    <a:pt x="0" y="1596"/>
                    <a:pt x="0" y="3572"/>
                  </a:cubicBezTo>
                  <a:cubicBezTo>
                    <a:pt x="0" y="5537"/>
                    <a:pt x="1596" y="7144"/>
                    <a:pt x="3572" y="7144"/>
                  </a:cubicBezTo>
                  <a:cubicBezTo>
                    <a:pt x="5549" y="7144"/>
                    <a:pt x="7144" y="5537"/>
                    <a:pt x="7144" y="3572"/>
                  </a:cubicBezTo>
                  <a:cubicBezTo>
                    <a:pt x="7144" y="1596"/>
                    <a:pt x="5549" y="0"/>
                    <a:pt x="3572"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49" name="Google Shape;1749;p21"/>
            <p:cNvSpPr/>
            <p:nvPr/>
          </p:nvSpPr>
          <p:spPr>
            <a:xfrm>
              <a:off x="8111210" y="623835"/>
              <a:ext cx="638331" cy="243822"/>
            </a:xfrm>
            <a:custGeom>
              <a:rect b="b" l="l" r="r" t="t"/>
              <a:pathLst>
                <a:path extrusionOk="0" fill="none" h="7359" w="19266">
                  <a:moveTo>
                    <a:pt x="15360" y="5549"/>
                  </a:moveTo>
                  <a:cubicBezTo>
                    <a:pt x="17205" y="5573"/>
                    <a:pt x="17503" y="2977"/>
                    <a:pt x="15681" y="2405"/>
                  </a:cubicBezTo>
                  <a:cubicBezTo>
                    <a:pt x="14610" y="2084"/>
                    <a:pt x="13455" y="2572"/>
                    <a:pt x="13086" y="3572"/>
                  </a:cubicBezTo>
                  <a:cubicBezTo>
                    <a:pt x="12788" y="4370"/>
                    <a:pt x="12967" y="5501"/>
                    <a:pt x="13502" y="6168"/>
                  </a:cubicBezTo>
                  <a:cubicBezTo>
                    <a:pt x="14312" y="7180"/>
                    <a:pt x="15717" y="7358"/>
                    <a:pt x="16931" y="6870"/>
                  </a:cubicBezTo>
                  <a:cubicBezTo>
                    <a:pt x="18134" y="6382"/>
                    <a:pt x="19039" y="5251"/>
                    <a:pt x="19146" y="3953"/>
                  </a:cubicBezTo>
                  <a:cubicBezTo>
                    <a:pt x="19265" y="2382"/>
                    <a:pt x="18396" y="0"/>
                    <a:pt x="15384" y="0"/>
                  </a:cubicBezTo>
                  <a:lnTo>
                    <a:pt x="3894" y="0"/>
                  </a:lnTo>
                  <a:cubicBezTo>
                    <a:pt x="870" y="0"/>
                    <a:pt x="1" y="2382"/>
                    <a:pt x="120" y="3953"/>
                  </a:cubicBezTo>
                  <a:cubicBezTo>
                    <a:pt x="227" y="5251"/>
                    <a:pt x="1132" y="6382"/>
                    <a:pt x="2346" y="6870"/>
                  </a:cubicBezTo>
                  <a:cubicBezTo>
                    <a:pt x="3549" y="7358"/>
                    <a:pt x="4966" y="7180"/>
                    <a:pt x="5763" y="6168"/>
                  </a:cubicBezTo>
                  <a:cubicBezTo>
                    <a:pt x="6299" y="5501"/>
                    <a:pt x="6490" y="4370"/>
                    <a:pt x="6180" y="3572"/>
                  </a:cubicBezTo>
                  <a:cubicBezTo>
                    <a:pt x="5811" y="2572"/>
                    <a:pt x="4668" y="2084"/>
                    <a:pt x="3596" y="2405"/>
                  </a:cubicBezTo>
                  <a:cubicBezTo>
                    <a:pt x="1763" y="2977"/>
                    <a:pt x="2061" y="5561"/>
                    <a:pt x="3906" y="5549"/>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50" name="Google Shape;1750;p21"/>
            <p:cNvSpPr/>
            <p:nvPr/>
          </p:nvSpPr>
          <p:spPr>
            <a:xfrm>
              <a:off x="8339220" y="701528"/>
              <a:ext cx="183455" cy="33"/>
            </a:xfrm>
            <a:custGeom>
              <a:rect b="b" l="l" r="r" t="t"/>
              <a:pathLst>
                <a:path extrusionOk="0" fill="none" h="1" w="5537">
                  <a:moveTo>
                    <a:pt x="1" y="1"/>
                  </a:moveTo>
                  <a:lnTo>
                    <a:pt x="5537"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51" name="Google Shape;1751;p21"/>
            <p:cNvSpPr/>
            <p:nvPr/>
          </p:nvSpPr>
          <p:spPr>
            <a:xfrm>
              <a:off x="8430729" y="703118"/>
              <a:ext cx="33" cy="158208"/>
            </a:xfrm>
            <a:custGeom>
              <a:rect b="b" l="l" r="r" t="t"/>
              <a:pathLst>
                <a:path extrusionOk="0" fill="none" h="4775" w="1">
                  <a:moveTo>
                    <a:pt x="1" y="1"/>
                  </a:moveTo>
                  <a:lnTo>
                    <a:pt x="1" y="4775"/>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52" name="Google Shape;1752;p21"/>
            <p:cNvSpPr/>
            <p:nvPr/>
          </p:nvSpPr>
          <p:spPr>
            <a:xfrm>
              <a:off x="8354991" y="701528"/>
              <a:ext cx="37142" cy="158241"/>
            </a:xfrm>
            <a:custGeom>
              <a:rect b="b" l="l" r="r" t="t"/>
              <a:pathLst>
                <a:path extrusionOk="0" fill="none" h="4776" w="1121">
                  <a:moveTo>
                    <a:pt x="1072" y="1"/>
                  </a:moveTo>
                  <a:cubicBezTo>
                    <a:pt x="1072" y="1"/>
                    <a:pt x="1120" y="2918"/>
                    <a:pt x="1" y="4775"/>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53" name="Google Shape;1753;p21"/>
            <p:cNvSpPr/>
            <p:nvPr/>
          </p:nvSpPr>
          <p:spPr>
            <a:xfrm>
              <a:off x="8470189" y="701528"/>
              <a:ext cx="37108" cy="158241"/>
            </a:xfrm>
            <a:custGeom>
              <a:rect b="b" l="l" r="r" t="t"/>
              <a:pathLst>
                <a:path extrusionOk="0" fill="none" h="4776" w="1120">
                  <a:moveTo>
                    <a:pt x="48" y="1"/>
                  </a:moveTo>
                  <a:cubicBezTo>
                    <a:pt x="48" y="1"/>
                    <a:pt x="0" y="2918"/>
                    <a:pt x="1120" y="4775"/>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54" name="Google Shape;1754;p21"/>
            <p:cNvSpPr/>
            <p:nvPr/>
          </p:nvSpPr>
          <p:spPr>
            <a:xfrm>
              <a:off x="8320302" y="859731"/>
              <a:ext cx="220928" cy="33"/>
            </a:xfrm>
            <a:custGeom>
              <a:rect b="b" l="l" r="r" t="t"/>
              <a:pathLst>
                <a:path extrusionOk="0" fill="none" h="1" w="6668">
                  <a:moveTo>
                    <a:pt x="0" y="0"/>
                  </a:moveTo>
                  <a:lnTo>
                    <a:pt x="6668"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55" name="Google Shape;1755;p21"/>
            <p:cNvSpPr/>
            <p:nvPr/>
          </p:nvSpPr>
          <p:spPr>
            <a:xfrm>
              <a:off x="8140001" y="4648215"/>
              <a:ext cx="582304" cy="161388"/>
            </a:xfrm>
            <a:custGeom>
              <a:rect b="b" l="l" r="r" t="t"/>
              <a:pathLst>
                <a:path extrusionOk="0" h="4871" w="17575">
                  <a:moveTo>
                    <a:pt x="1787" y="1"/>
                  </a:moveTo>
                  <a:cubicBezTo>
                    <a:pt x="799" y="1"/>
                    <a:pt x="1" y="798"/>
                    <a:pt x="1" y="1787"/>
                  </a:cubicBezTo>
                  <a:lnTo>
                    <a:pt x="1" y="3084"/>
                  </a:lnTo>
                  <a:cubicBezTo>
                    <a:pt x="1" y="4073"/>
                    <a:pt x="799" y="4870"/>
                    <a:pt x="1787" y="4870"/>
                  </a:cubicBezTo>
                  <a:lnTo>
                    <a:pt x="15789" y="4870"/>
                  </a:lnTo>
                  <a:cubicBezTo>
                    <a:pt x="16777" y="4870"/>
                    <a:pt x="17575" y="4073"/>
                    <a:pt x="17575" y="3084"/>
                  </a:cubicBezTo>
                  <a:lnTo>
                    <a:pt x="17575" y="1787"/>
                  </a:lnTo>
                  <a:cubicBezTo>
                    <a:pt x="17575" y="798"/>
                    <a:pt x="16777" y="1"/>
                    <a:pt x="1578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56" name="Google Shape;1756;p21"/>
            <p:cNvSpPr/>
            <p:nvPr/>
          </p:nvSpPr>
          <p:spPr>
            <a:xfrm>
              <a:off x="8140001" y="4710171"/>
              <a:ext cx="582304" cy="98635"/>
            </a:xfrm>
            <a:custGeom>
              <a:rect b="b" l="l" r="r" t="t"/>
              <a:pathLst>
                <a:path extrusionOk="0" h="2977" w="17575">
                  <a:moveTo>
                    <a:pt x="1" y="0"/>
                  </a:moveTo>
                  <a:lnTo>
                    <a:pt x="1" y="1191"/>
                  </a:lnTo>
                  <a:cubicBezTo>
                    <a:pt x="1" y="2179"/>
                    <a:pt x="799" y="2977"/>
                    <a:pt x="1787" y="2977"/>
                  </a:cubicBezTo>
                  <a:lnTo>
                    <a:pt x="15789" y="2977"/>
                  </a:lnTo>
                  <a:cubicBezTo>
                    <a:pt x="16765" y="2977"/>
                    <a:pt x="17575" y="2179"/>
                    <a:pt x="17575" y="1191"/>
                  </a:cubicBezTo>
                  <a:lnTo>
                    <a:pt x="17575" y="0"/>
                  </a:lnTo>
                  <a:cubicBezTo>
                    <a:pt x="17575" y="988"/>
                    <a:pt x="16765" y="1786"/>
                    <a:pt x="15789" y="1786"/>
                  </a:cubicBezTo>
                  <a:lnTo>
                    <a:pt x="1787" y="1786"/>
                  </a:lnTo>
                  <a:cubicBezTo>
                    <a:pt x="799" y="1786"/>
                    <a:pt x="1" y="988"/>
                    <a:pt x="1"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57" name="Google Shape;1757;p21"/>
            <p:cNvSpPr/>
            <p:nvPr/>
          </p:nvSpPr>
          <p:spPr>
            <a:xfrm>
              <a:off x="8054025" y="4808770"/>
              <a:ext cx="753102" cy="80512"/>
            </a:xfrm>
            <a:custGeom>
              <a:rect b="b" l="l" r="r" t="t"/>
              <a:pathLst>
                <a:path extrusionOk="0" h="2430" w="22730">
                  <a:moveTo>
                    <a:pt x="1143" y="1"/>
                  </a:moveTo>
                  <a:cubicBezTo>
                    <a:pt x="512" y="1"/>
                    <a:pt x="0" y="513"/>
                    <a:pt x="0" y="1155"/>
                  </a:cubicBezTo>
                  <a:lnTo>
                    <a:pt x="0" y="1286"/>
                  </a:lnTo>
                  <a:cubicBezTo>
                    <a:pt x="0" y="1917"/>
                    <a:pt x="512" y="2429"/>
                    <a:pt x="1143" y="2429"/>
                  </a:cubicBezTo>
                  <a:lnTo>
                    <a:pt x="21586" y="2429"/>
                  </a:lnTo>
                  <a:cubicBezTo>
                    <a:pt x="22217" y="2429"/>
                    <a:pt x="22729" y="1917"/>
                    <a:pt x="22729" y="1286"/>
                  </a:cubicBezTo>
                  <a:lnTo>
                    <a:pt x="22729" y="1155"/>
                  </a:lnTo>
                  <a:cubicBezTo>
                    <a:pt x="22729" y="513"/>
                    <a:pt x="22217" y="1"/>
                    <a:pt x="2158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58" name="Google Shape;1758;p21"/>
            <p:cNvSpPr/>
            <p:nvPr/>
          </p:nvSpPr>
          <p:spPr>
            <a:xfrm>
              <a:off x="8054025" y="4829279"/>
              <a:ext cx="753499" cy="60798"/>
            </a:xfrm>
            <a:custGeom>
              <a:rect b="b" l="l" r="r" t="t"/>
              <a:pathLst>
                <a:path extrusionOk="0" h="1835" w="22742">
                  <a:moveTo>
                    <a:pt x="143" y="1"/>
                  </a:moveTo>
                  <a:cubicBezTo>
                    <a:pt x="48" y="167"/>
                    <a:pt x="0" y="346"/>
                    <a:pt x="0" y="536"/>
                  </a:cubicBezTo>
                  <a:lnTo>
                    <a:pt x="0" y="679"/>
                  </a:lnTo>
                  <a:cubicBezTo>
                    <a:pt x="0" y="1310"/>
                    <a:pt x="512" y="1834"/>
                    <a:pt x="1155" y="1834"/>
                  </a:cubicBezTo>
                  <a:lnTo>
                    <a:pt x="21598" y="1834"/>
                  </a:lnTo>
                  <a:cubicBezTo>
                    <a:pt x="22229" y="1834"/>
                    <a:pt x="22741" y="1322"/>
                    <a:pt x="22741" y="679"/>
                  </a:cubicBezTo>
                  <a:lnTo>
                    <a:pt x="22741" y="536"/>
                  </a:lnTo>
                  <a:cubicBezTo>
                    <a:pt x="22741" y="346"/>
                    <a:pt x="22682" y="167"/>
                    <a:pt x="22610" y="1"/>
                  </a:cubicBezTo>
                  <a:cubicBezTo>
                    <a:pt x="22420" y="358"/>
                    <a:pt x="22051" y="608"/>
                    <a:pt x="21598" y="608"/>
                  </a:cubicBezTo>
                  <a:lnTo>
                    <a:pt x="1155" y="608"/>
                  </a:lnTo>
                  <a:cubicBezTo>
                    <a:pt x="715" y="608"/>
                    <a:pt x="334" y="358"/>
                    <a:pt x="143"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59" name="Google Shape;1759;p21"/>
            <p:cNvSpPr/>
            <p:nvPr/>
          </p:nvSpPr>
          <p:spPr>
            <a:xfrm>
              <a:off x="8183403" y="4569329"/>
              <a:ext cx="495099" cy="78922"/>
            </a:xfrm>
            <a:custGeom>
              <a:rect b="b" l="l" r="r" t="t"/>
              <a:pathLst>
                <a:path extrusionOk="0" h="2382" w="14943">
                  <a:moveTo>
                    <a:pt x="1191" y="1"/>
                  </a:moveTo>
                  <a:cubicBezTo>
                    <a:pt x="536" y="1"/>
                    <a:pt x="1" y="536"/>
                    <a:pt x="1" y="1191"/>
                  </a:cubicBezTo>
                  <a:cubicBezTo>
                    <a:pt x="1" y="1846"/>
                    <a:pt x="536" y="2382"/>
                    <a:pt x="1191" y="2382"/>
                  </a:cubicBezTo>
                  <a:lnTo>
                    <a:pt x="13752" y="2382"/>
                  </a:lnTo>
                  <a:cubicBezTo>
                    <a:pt x="14407" y="2382"/>
                    <a:pt x="14943" y="1846"/>
                    <a:pt x="14943" y="1191"/>
                  </a:cubicBezTo>
                  <a:cubicBezTo>
                    <a:pt x="14943" y="536"/>
                    <a:pt x="14407" y="1"/>
                    <a:pt x="13752"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60" name="Google Shape;1760;p21"/>
            <p:cNvSpPr/>
            <p:nvPr/>
          </p:nvSpPr>
          <p:spPr>
            <a:xfrm>
              <a:off x="8225613" y="4648215"/>
              <a:ext cx="301042" cy="33"/>
            </a:xfrm>
            <a:custGeom>
              <a:rect b="b" l="l" r="r" t="t"/>
              <a:pathLst>
                <a:path extrusionOk="0" fill="none" h="1" w="9086">
                  <a:moveTo>
                    <a:pt x="1" y="1"/>
                  </a:moveTo>
                  <a:lnTo>
                    <a:pt x="9085"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61" name="Google Shape;1761;p21"/>
            <p:cNvSpPr/>
            <p:nvPr/>
          </p:nvSpPr>
          <p:spPr>
            <a:xfrm>
              <a:off x="8217330" y="4592985"/>
              <a:ext cx="34756" cy="34756"/>
            </a:xfrm>
            <a:custGeom>
              <a:rect b="b" l="l" r="r" t="t"/>
              <a:pathLst>
                <a:path extrusionOk="0" h="1049" w="1049">
                  <a:moveTo>
                    <a:pt x="524" y="1"/>
                  </a:moveTo>
                  <a:cubicBezTo>
                    <a:pt x="239" y="1"/>
                    <a:pt x="1" y="239"/>
                    <a:pt x="1" y="525"/>
                  </a:cubicBezTo>
                  <a:cubicBezTo>
                    <a:pt x="1" y="811"/>
                    <a:pt x="239" y="1049"/>
                    <a:pt x="524" y="1049"/>
                  </a:cubicBezTo>
                  <a:cubicBezTo>
                    <a:pt x="810" y="1049"/>
                    <a:pt x="1048" y="811"/>
                    <a:pt x="1048" y="525"/>
                  </a:cubicBezTo>
                  <a:cubicBezTo>
                    <a:pt x="1048" y="239"/>
                    <a:pt x="810"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62" name="Google Shape;1762;p21"/>
            <p:cNvSpPr/>
            <p:nvPr/>
          </p:nvSpPr>
          <p:spPr>
            <a:xfrm>
              <a:off x="8296216" y="4592985"/>
              <a:ext cx="34756" cy="34756"/>
            </a:xfrm>
            <a:custGeom>
              <a:rect b="b" l="l" r="r" t="t"/>
              <a:pathLst>
                <a:path extrusionOk="0" h="1049" w="1049">
                  <a:moveTo>
                    <a:pt x="525" y="1"/>
                  </a:moveTo>
                  <a:cubicBezTo>
                    <a:pt x="239" y="1"/>
                    <a:pt x="1" y="239"/>
                    <a:pt x="1" y="525"/>
                  </a:cubicBezTo>
                  <a:cubicBezTo>
                    <a:pt x="1" y="811"/>
                    <a:pt x="239" y="1049"/>
                    <a:pt x="525" y="1049"/>
                  </a:cubicBezTo>
                  <a:cubicBezTo>
                    <a:pt x="810" y="1049"/>
                    <a:pt x="1049" y="811"/>
                    <a:pt x="1049" y="525"/>
                  </a:cubicBezTo>
                  <a:cubicBezTo>
                    <a:pt x="1049" y="239"/>
                    <a:pt x="810" y="1"/>
                    <a:pt x="52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63" name="Google Shape;1763;p21"/>
            <p:cNvSpPr/>
            <p:nvPr/>
          </p:nvSpPr>
          <p:spPr>
            <a:xfrm>
              <a:off x="8374737" y="4592985"/>
              <a:ext cx="34325" cy="34756"/>
            </a:xfrm>
            <a:custGeom>
              <a:rect b="b" l="l" r="r" t="t"/>
              <a:pathLst>
                <a:path extrusionOk="0" h="1049" w="1036">
                  <a:moveTo>
                    <a:pt x="524" y="1"/>
                  </a:moveTo>
                  <a:cubicBezTo>
                    <a:pt x="238" y="1"/>
                    <a:pt x="0" y="239"/>
                    <a:pt x="0" y="525"/>
                  </a:cubicBezTo>
                  <a:cubicBezTo>
                    <a:pt x="0" y="811"/>
                    <a:pt x="238" y="1049"/>
                    <a:pt x="524" y="1049"/>
                  </a:cubicBezTo>
                  <a:cubicBezTo>
                    <a:pt x="798" y="1049"/>
                    <a:pt x="1036" y="811"/>
                    <a:pt x="1036" y="525"/>
                  </a:cubicBezTo>
                  <a:cubicBezTo>
                    <a:pt x="1036" y="239"/>
                    <a:pt x="798"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64" name="Google Shape;1764;p21"/>
            <p:cNvSpPr/>
            <p:nvPr/>
          </p:nvSpPr>
          <p:spPr>
            <a:xfrm>
              <a:off x="8453226" y="4592985"/>
              <a:ext cx="34358" cy="34756"/>
            </a:xfrm>
            <a:custGeom>
              <a:rect b="b" l="l" r="r" t="t"/>
              <a:pathLst>
                <a:path extrusionOk="0" h="1049" w="1037">
                  <a:moveTo>
                    <a:pt x="512" y="1"/>
                  </a:moveTo>
                  <a:cubicBezTo>
                    <a:pt x="239" y="1"/>
                    <a:pt x="1" y="239"/>
                    <a:pt x="1" y="525"/>
                  </a:cubicBezTo>
                  <a:cubicBezTo>
                    <a:pt x="1" y="811"/>
                    <a:pt x="239" y="1049"/>
                    <a:pt x="512" y="1049"/>
                  </a:cubicBezTo>
                  <a:cubicBezTo>
                    <a:pt x="798" y="1049"/>
                    <a:pt x="1036" y="811"/>
                    <a:pt x="1036" y="525"/>
                  </a:cubicBezTo>
                  <a:cubicBezTo>
                    <a:pt x="1036" y="239"/>
                    <a:pt x="798" y="1"/>
                    <a:pt x="512"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65" name="Google Shape;1765;p21"/>
            <p:cNvSpPr/>
            <p:nvPr/>
          </p:nvSpPr>
          <p:spPr>
            <a:xfrm>
              <a:off x="8531316" y="4592985"/>
              <a:ext cx="34756" cy="34756"/>
            </a:xfrm>
            <a:custGeom>
              <a:rect b="b" l="l" r="r" t="t"/>
              <a:pathLst>
                <a:path extrusionOk="0" h="1049" w="1049">
                  <a:moveTo>
                    <a:pt x="525" y="1"/>
                  </a:moveTo>
                  <a:cubicBezTo>
                    <a:pt x="239" y="1"/>
                    <a:pt x="1" y="239"/>
                    <a:pt x="1" y="525"/>
                  </a:cubicBezTo>
                  <a:cubicBezTo>
                    <a:pt x="1" y="811"/>
                    <a:pt x="239" y="1049"/>
                    <a:pt x="525" y="1049"/>
                  </a:cubicBezTo>
                  <a:cubicBezTo>
                    <a:pt x="811" y="1049"/>
                    <a:pt x="1049" y="811"/>
                    <a:pt x="1049" y="525"/>
                  </a:cubicBezTo>
                  <a:cubicBezTo>
                    <a:pt x="1049" y="239"/>
                    <a:pt x="811" y="1"/>
                    <a:pt x="52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66" name="Google Shape;1766;p21"/>
            <p:cNvSpPr/>
            <p:nvPr/>
          </p:nvSpPr>
          <p:spPr>
            <a:xfrm>
              <a:off x="8609838" y="4592985"/>
              <a:ext cx="34756" cy="34756"/>
            </a:xfrm>
            <a:custGeom>
              <a:rect b="b" l="l" r="r" t="t"/>
              <a:pathLst>
                <a:path extrusionOk="0" h="1049" w="1049">
                  <a:moveTo>
                    <a:pt x="524" y="1"/>
                  </a:moveTo>
                  <a:cubicBezTo>
                    <a:pt x="238" y="1"/>
                    <a:pt x="0" y="239"/>
                    <a:pt x="0" y="525"/>
                  </a:cubicBezTo>
                  <a:cubicBezTo>
                    <a:pt x="0" y="811"/>
                    <a:pt x="238" y="1049"/>
                    <a:pt x="524" y="1049"/>
                  </a:cubicBezTo>
                  <a:cubicBezTo>
                    <a:pt x="810" y="1049"/>
                    <a:pt x="1048" y="811"/>
                    <a:pt x="1048" y="525"/>
                  </a:cubicBezTo>
                  <a:cubicBezTo>
                    <a:pt x="1048" y="239"/>
                    <a:pt x="810"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67" name="Google Shape;1767;p21"/>
            <p:cNvSpPr/>
            <p:nvPr/>
          </p:nvSpPr>
          <p:spPr>
            <a:xfrm>
              <a:off x="8198776" y="4808770"/>
              <a:ext cx="395337" cy="33"/>
            </a:xfrm>
            <a:custGeom>
              <a:rect b="b" l="l" r="r" t="t"/>
              <a:pathLst>
                <a:path extrusionOk="0" fill="none" h="1" w="11932">
                  <a:moveTo>
                    <a:pt x="1" y="1"/>
                  </a:moveTo>
                  <a:lnTo>
                    <a:pt x="11931"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68" name="Google Shape;1768;p21"/>
            <p:cNvSpPr/>
            <p:nvPr/>
          </p:nvSpPr>
          <p:spPr>
            <a:xfrm>
              <a:off x="8223658" y="4272703"/>
              <a:ext cx="414223" cy="296668"/>
            </a:xfrm>
            <a:custGeom>
              <a:rect b="b" l="l" r="r" t="t"/>
              <a:pathLst>
                <a:path extrusionOk="0" h="8954" w="12502">
                  <a:moveTo>
                    <a:pt x="691" y="0"/>
                  </a:moveTo>
                  <a:lnTo>
                    <a:pt x="0" y="8954"/>
                  </a:lnTo>
                  <a:lnTo>
                    <a:pt x="12502" y="8954"/>
                  </a:lnTo>
                  <a:lnTo>
                    <a:pt x="1182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69" name="Google Shape;1769;p21"/>
            <p:cNvSpPr/>
            <p:nvPr/>
          </p:nvSpPr>
          <p:spPr>
            <a:xfrm>
              <a:off x="8223658" y="4551173"/>
              <a:ext cx="414223" cy="18190"/>
            </a:xfrm>
            <a:custGeom>
              <a:rect b="b" l="l" r="r" t="t"/>
              <a:pathLst>
                <a:path extrusionOk="0" h="549" w="12502">
                  <a:moveTo>
                    <a:pt x="83" y="1"/>
                  </a:moveTo>
                  <a:lnTo>
                    <a:pt x="0" y="549"/>
                  </a:lnTo>
                  <a:lnTo>
                    <a:pt x="12502" y="549"/>
                  </a:lnTo>
                  <a:lnTo>
                    <a:pt x="12442"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70" name="Google Shape;1770;p21"/>
            <p:cNvSpPr/>
            <p:nvPr/>
          </p:nvSpPr>
          <p:spPr>
            <a:xfrm>
              <a:off x="8536452" y="4272703"/>
              <a:ext cx="65536" cy="273409"/>
            </a:xfrm>
            <a:custGeom>
              <a:rect b="b" l="l" r="r" t="t"/>
              <a:pathLst>
                <a:path extrusionOk="0" h="8252" w="1978">
                  <a:moveTo>
                    <a:pt x="1" y="0"/>
                  </a:moveTo>
                  <a:lnTo>
                    <a:pt x="298" y="7513"/>
                  </a:lnTo>
                  <a:cubicBezTo>
                    <a:pt x="346" y="7918"/>
                    <a:pt x="727" y="8251"/>
                    <a:pt x="1191" y="8251"/>
                  </a:cubicBezTo>
                  <a:cubicBezTo>
                    <a:pt x="1656" y="8251"/>
                    <a:pt x="1977" y="7918"/>
                    <a:pt x="1930" y="7513"/>
                  </a:cubicBezTo>
                  <a:lnTo>
                    <a:pt x="1501"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71" name="Google Shape;1771;p21"/>
            <p:cNvSpPr/>
            <p:nvPr/>
          </p:nvSpPr>
          <p:spPr>
            <a:xfrm>
              <a:off x="8449681" y="4272703"/>
              <a:ext cx="56060" cy="273409"/>
            </a:xfrm>
            <a:custGeom>
              <a:rect b="b" l="l" r="r" t="t"/>
              <a:pathLst>
                <a:path extrusionOk="0" h="8252" w="1692">
                  <a:moveTo>
                    <a:pt x="0" y="0"/>
                  </a:moveTo>
                  <a:lnTo>
                    <a:pt x="60" y="7513"/>
                  </a:lnTo>
                  <a:cubicBezTo>
                    <a:pt x="60" y="7918"/>
                    <a:pt x="429" y="8251"/>
                    <a:pt x="893" y="8251"/>
                  </a:cubicBezTo>
                  <a:cubicBezTo>
                    <a:pt x="1358" y="8251"/>
                    <a:pt x="1691" y="7918"/>
                    <a:pt x="1679" y="7513"/>
                  </a:cubicBezTo>
                  <a:lnTo>
                    <a:pt x="1489"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72" name="Google Shape;1772;p21"/>
            <p:cNvSpPr/>
            <p:nvPr/>
          </p:nvSpPr>
          <p:spPr>
            <a:xfrm>
              <a:off x="8355388" y="4272703"/>
              <a:ext cx="56458" cy="273409"/>
            </a:xfrm>
            <a:custGeom>
              <a:rect b="b" l="l" r="r" t="t"/>
              <a:pathLst>
                <a:path extrusionOk="0" h="8252" w="1704">
                  <a:moveTo>
                    <a:pt x="215" y="0"/>
                  </a:moveTo>
                  <a:lnTo>
                    <a:pt x="36" y="7513"/>
                  </a:lnTo>
                  <a:cubicBezTo>
                    <a:pt x="1" y="7918"/>
                    <a:pt x="358" y="8251"/>
                    <a:pt x="822" y="8251"/>
                  </a:cubicBezTo>
                  <a:cubicBezTo>
                    <a:pt x="1287" y="8251"/>
                    <a:pt x="1656" y="7918"/>
                    <a:pt x="1656" y="7513"/>
                  </a:cubicBezTo>
                  <a:lnTo>
                    <a:pt x="1703"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73" name="Google Shape;1773;p21"/>
            <p:cNvSpPr/>
            <p:nvPr/>
          </p:nvSpPr>
          <p:spPr>
            <a:xfrm>
              <a:off x="8259937" y="4272703"/>
              <a:ext cx="64343" cy="273409"/>
            </a:xfrm>
            <a:custGeom>
              <a:rect b="b" l="l" r="r" t="t"/>
              <a:pathLst>
                <a:path extrusionOk="0" h="8252" w="1942">
                  <a:moveTo>
                    <a:pt x="453" y="0"/>
                  </a:moveTo>
                  <a:lnTo>
                    <a:pt x="36" y="7513"/>
                  </a:lnTo>
                  <a:cubicBezTo>
                    <a:pt x="0" y="7918"/>
                    <a:pt x="322" y="8251"/>
                    <a:pt x="786" y="8251"/>
                  </a:cubicBezTo>
                  <a:cubicBezTo>
                    <a:pt x="1227" y="8251"/>
                    <a:pt x="1632" y="7918"/>
                    <a:pt x="1667" y="7513"/>
                  </a:cubicBezTo>
                  <a:lnTo>
                    <a:pt x="1941"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74" name="Google Shape;1774;p21"/>
            <p:cNvSpPr/>
            <p:nvPr/>
          </p:nvSpPr>
          <p:spPr>
            <a:xfrm>
              <a:off x="8223658" y="4569329"/>
              <a:ext cx="414223" cy="33"/>
            </a:xfrm>
            <a:custGeom>
              <a:rect b="b" l="l" r="r" t="t"/>
              <a:pathLst>
                <a:path extrusionOk="0" fill="none" h="1" w="12502">
                  <a:moveTo>
                    <a:pt x="12502" y="1"/>
                  </a:moveTo>
                  <a:lnTo>
                    <a:pt x="0"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75" name="Google Shape;1775;p21"/>
            <p:cNvSpPr/>
            <p:nvPr/>
          </p:nvSpPr>
          <p:spPr>
            <a:xfrm>
              <a:off x="8211035" y="4220223"/>
              <a:ext cx="439867" cy="70241"/>
            </a:xfrm>
            <a:custGeom>
              <a:rect b="b" l="l" r="r" t="t"/>
              <a:pathLst>
                <a:path extrusionOk="0" h="2120" w="13276">
                  <a:moveTo>
                    <a:pt x="1060" y="0"/>
                  </a:moveTo>
                  <a:cubicBezTo>
                    <a:pt x="476" y="0"/>
                    <a:pt x="0" y="477"/>
                    <a:pt x="0" y="1060"/>
                  </a:cubicBezTo>
                  <a:cubicBezTo>
                    <a:pt x="0" y="1644"/>
                    <a:pt x="476" y="2120"/>
                    <a:pt x="1060" y="2120"/>
                  </a:cubicBezTo>
                  <a:lnTo>
                    <a:pt x="12216" y="2120"/>
                  </a:lnTo>
                  <a:cubicBezTo>
                    <a:pt x="12799" y="2120"/>
                    <a:pt x="13276" y="1644"/>
                    <a:pt x="13276" y="1060"/>
                  </a:cubicBezTo>
                  <a:cubicBezTo>
                    <a:pt x="13276" y="477"/>
                    <a:pt x="12799" y="0"/>
                    <a:pt x="12216"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76" name="Google Shape;1776;p21"/>
            <p:cNvSpPr/>
            <p:nvPr/>
          </p:nvSpPr>
          <p:spPr>
            <a:xfrm>
              <a:off x="8248904" y="4290429"/>
              <a:ext cx="266683" cy="33"/>
            </a:xfrm>
            <a:custGeom>
              <a:rect b="b" l="l" r="r" t="t"/>
              <a:pathLst>
                <a:path extrusionOk="0" fill="none" h="1" w="8049">
                  <a:moveTo>
                    <a:pt x="0" y="1"/>
                  </a:moveTo>
                  <a:lnTo>
                    <a:pt x="8049"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77" name="Google Shape;1777;p21"/>
            <p:cNvSpPr/>
            <p:nvPr/>
          </p:nvSpPr>
          <p:spPr>
            <a:xfrm>
              <a:off x="8241383" y="4241526"/>
              <a:ext cx="30813" cy="30416"/>
            </a:xfrm>
            <a:custGeom>
              <a:rect b="b" l="l" r="r" t="t"/>
              <a:pathLst>
                <a:path extrusionOk="0" h="918" w="930">
                  <a:moveTo>
                    <a:pt x="465" y="0"/>
                  </a:moveTo>
                  <a:cubicBezTo>
                    <a:pt x="215" y="0"/>
                    <a:pt x="1" y="203"/>
                    <a:pt x="1" y="465"/>
                  </a:cubicBezTo>
                  <a:cubicBezTo>
                    <a:pt x="1" y="715"/>
                    <a:pt x="215" y="917"/>
                    <a:pt x="465" y="917"/>
                  </a:cubicBezTo>
                  <a:cubicBezTo>
                    <a:pt x="715" y="917"/>
                    <a:pt x="930" y="715"/>
                    <a:pt x="930" y="465"/>
                  </a:cubicBezTo>
                  <a:cubicBezTo>
                    <a:pt x="930"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78" name="Google Shape;1778;p21"/>
            <p:cNvSpPr/>
            <p:nvPr/>
          </p:nvSpPr>
          <p:spPr>
            <a:xfrm>
              <a:off x="8311224" y="4241526"/>
              <a:ext cx="30416" cy="30416"/>
            </a:xfrm>
            <a:custGeom>
              <a:rect b="b" l="l" r="r" t="t"/>
              <a:pathLst>
                <a:path extrusionOk="0" h="918" w="918">
                  <a:moveTo>
                    <a:pt x="453" y="0"/>
                  </a:moveTo>
                  <a:cubicBezTo>
                    <a:pt x="203" y="0"/>
                    <a:pt x="0" y="203"/>
                    <a:pt x="0" y="453"/>
                  </a:cubicBezTo>
                  <a:cubicBezTo>
                    <a:pt x="0" y="715"/>
                    <a:pt x="203" y="917"/>
                    <a:pt x="453" y="917"/>
                  </a:cubicBezTo>
                  <a:cubicBezTo>
                    <a:pt x="715" y="917"/>
                    <a:pt x="917" y="715"/>
                    <a:pt x="917" y="453"/>
                  </a:cubicBezTo>
                  <a:cubicBezTo>
                    <a:pt x="917" y="203"/>
                    <a:pt x="715" y="0"/>
                    <a:pt x="453"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79" name="Google Shape;1779;p21"/>
            <p:cNvSpPr/>
            <p:nvPr/>
          </p:nvSpPr>
          <p:spPr>
            <a:xfrm>
              <a:off x="8380635" y="4241526"/>
              <a:ext cx="30416" cy="30416"/>
            </a:xfrm>
            <a:custGeom>
              <a:rect b="b" l="l" r="r" t="t"/>
              <a:pathLst>
                <a:path extrusionOk="0" h="918" w="918">
                  <a:moveTo>
                    <a:pt x="465" y="0"/>
                  </a:moveTo>
                  <a:cubicBezTo>
                    <a:pt x="203" y="0"/>
                    <a:pt x="1" y="203"/>
                    <a:pt x="1" y="453"/>
                  </a:cubicBezTo>
                  <a:cubicBezTo>
                    <a:pt x="1" y="715"/>
                    <a:pt x="203" y="917"/>
                    <a:pt x="465" y="917"/>
                  </a:cubicBezTo>
                  <a:cubicBezTo>
                    <a:pt x="715" y="917"/>
                    <a:pt x="918" y="715"/>
                    <a:pt x="918" y="453"/>
                  </a:cubicBezTo>
                  <a:cubicBezTo>
                    <a:pt x="918"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80" name="Google Shape;1780;p21"/>
            <p:cNvSpPr/>
            <p:nvPr/>
          </p:nvSpPr>
          <p:spPr>
            <a:xfrm>
              <a:off x="8450476" y="4241526"/>
              <a:ext cx="30780" cy="30416"/>
            </a:xfrm>
            <a:custGeom>
              <a:rect b="b" l="l" r="r" t="t"/>
              <a:pathLst>
                <a:path extrusionOk="0" h="918" w="929">
                  <a:moveTo>
                    <a:pt x="465" y="0"/>
                  </a:moveTo>
                  <a:cubicBezTo>
                    <a:pt x="214" y="0"/>
                    <a:pt x="0" y="203"/>
                    <a:pt x="0" y="465"/>
                  </a:cubicBezTo>
                  <a:cubicBezTo>
                    <a:pt x="0" y="715"/>
                    <a:pt x="214" y="917"/>
                    <a:pt x="465" y="917"/>
                  </a:cubicBezTo>
                  <a:cubicBezTo>
                    <a:pt x="715" y="917"/>
                    <a:pt x="929" y="715"/>
                    <a:pt x="929" y="465"/>
                  </a:cubicBezTo>
                  <a:cubicBezTo>
                    <a:pt x="929"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81" name="Google Shape;1781;p21"/>
            <p:cNvSpPr/>
            <p:nvPr/>
          </p:nvSpPr>
          <p:spPr>
            <a:xfrm>
              <a:off x="8520681" y="4241526"/>
              <a:ext cx="30416" cy="30416"/>
            </a:xfrm>
            <a:custGeom>
              <a:rect b="b" l="l" r="r" t="t"/>
              <a:pathLst>
                <a:path extrusionOk="0" h="918" w="918">
                  <a:moveTo>
                    <a:pt x="465" y="0"/>
                  </a:moveTo>
                  <a:cubicBezTo>
                    <a:pt x="203" y="0"/>
                    <a:pt x="0" y="203"/>
                    <a:pt x="0" y="465"/>
                  </a:cubicBezTo>
                  <a:cubicBezTo>
                    <a:pt x="0" y="715"/>
                    <a:pt x="203" y="917"/>
                    <a:pt x="465" y="917"/>
                  </a:cubicBezTo>
                  <a:cubicBezTo>
                    <a:pt x="715" y="917"/>
                    <a:pt x="917" y="715"/>
                    <a:pt x="917" y="465"/>
                  </a:cubicBezTo>
                  <a:cubicBezTo>
                    <a:pt x="917"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82" name="Google Shape;1782;p21"/>
            <p:cNvSpPr/>
            <p:nvPr/>
          </p:nvSpPr>
          <p:spPr>
            <a:xfrm>
              <a:off x="8590092" y="4241526"/>
              <a:ext cx="30813" cy="30416"/>
            </a:xfrm>
            <a:custGeom>
              <a:rect b="b" l="l" r="r" t="t"/>
              <a:pathLst>
                <a:path extrusionOk="0" h="918" w="930">
                  <a:moveTo>
                    <a:pt x="465" y="0"/>
                  </a:moveTo>
                  <a:cubicBezTo>
                    <a:pt x="203" y="0"/>
                    <a:pt x="1" y="203"/>
                    <a:pt x="1" y="453"/>
                  </a:cubicBezTo>
                  <a:cubicBezTo>
                    <a:pt x="1" y="715"/>
                    <a:pt x="203" y="917"/>
                    <a:pt x="465" y="917"/>
                  </a:cubicBezTo>
                  <a:cubicBezTo>
                    <a:pt x="715" y="917"/>
                    <a:pt x="930" y="715"/>
                    <a:pt x="930" y="453"/>
                  </a:cubicBezTo>
                  <a:cubicBezTo>
                    <a:pt x="930"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783" name="Google Shape;1783;p21"/>
          <p:cNvGrpSpPr/>
          <p:nvPr/>
        </p:nvGrpSpPr>
        <p:grpSpPr>
          <a:xfrm>
            <a:off x="7774541" y="3431098"/>
            <a:ext cx="960025" cy="1571340"/>
            <a:chOff x="985700" y="4031052"/>
            <a:chExt cx="593561" cy="971582"/>
          </a:xfrm>
        </p:grpSpPr>
        <p:sp>
          <p:nvSpPr>
            <p:cNvPr id="1784" name="Google Shape;1784;p21"/>
            <p:cNvSpPr/>
            <p:nvPr/>
          </p:nvSpPr>
          <p:spPr>
            <a:xfrm>
              <a:off x="1053907" y="4031052"/>
              <a:ext cx="457165" cy="176011"/>
            </a:xfrm>
            <a:custGeom>
              <a:rect b="b" l="l" r="r" t="t"/>
              <a:pathLst>
                <a:path extrusionOk="0" h="10275" w="26688">
                  <a:moveTo>
                    <a:pt x="973" y="1"/>
                  </a:moveTo>
                  <a:cubicBezTo>
                    <a:pt x="365" y="1"/>
                    <a:pt x="0" y="578"/>
                    <a:pt x="91" y="1247"/>
                  </a:cubicBezTo>
                  <a:lnTo>
                    <a:pt x="1246" y="7630"/>
                  </a:lnTo>
                  <a:cubicBezTo>
                    <a:pt x="1520" y="9119"/>
                    <a:pt x="2857" y="10274"/>
                    <a:pt x="4256" y="10274"/>
                  </a:cubicBezTo>
                  <a:lnTo>
                    <a:pt x="22463" y="10274"/>
                  </a:lnTo>
                  <a:cubicBezTo>
                    <a:pt x="23861" y="10274"/>
                    <a:pt x="25198" y="9119"/>
                    <a:pt x="25441" y="7630"/>
                  </a:cubicBezTo>
                  <a:lnTo>
                    <a:pt x="26596" y="1247"/>
                  </a:lnTo>
                  <a:cubicBezTo>
                    <a:pt x="26688" y="578"/>
                    <a:pt x="26323" y="1"/>
                    <a:pt x="25715"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85" name="Google Shape;1785;p21"/>
            <p:cNvSpPr/>
            <p:nvPr/>
          </p:nvSpPr>
          <p:spPr>
            <a:xfrm>
              <a:off x="1053907" y="4032611"/>
              <a:ext cx="455983" cy="174452"/>
            </a:xfrm>
            <a:custGeom>
              <a:rect b="b" l="l" r="r" t="t"/>
              <a:pathLst>
                <a:path extrusionOk="0" h="10184" w="26619">
                  <a:moveTo>
                    <a:pt x="25928" y="1"/>
                  </a:moveTo>
                  <a:cubicBezTo>
                    <a:pt x="25957" y="11"/>
                    <a:pt x="25985" y="23"/>
                    <a:pt x="26012" y="36"/>
                  </a:cubicBezTo>
                  <a:lnTo>
                    <a:pt x="26012" y="36"/>
                  </a:lnTo>
                  <a:lnTo>
                    <a:pt x="26019" y="1"/>
                  </a:lnTo>
                  <a:close/>
                  <a:moveTo>
                    <a:pt x="639" y="1"/>
                  </a:moveTo>
                  <a:cubicBezTo>
                    <a:pt x="213" y="123"/>
                    <a:pt x="0" y="639"/>
                    <a:pt x="61" y="1156"/>
                  </a:cubicBezTo>
                  <a:lnTo>
                    <a:pt x="1216" y="7539"/>
                  </a:lnTo>
                  <a:cubicBezTo>
                    <a:pt x="1459" y="9028"/>
                    <a:pt x="2797" y="10183"/>
                    <a:pt x="4225" y="10183"/>
                  </a:cubicBezTo>
                  <a:lnTo>
                    <a:pt x="22371" y="10183"/>
                  </a:lnTo>
                  <a:cubicBezTo>
                    <a:pt x="23770" y="10183"/>
                    <a:pt x="25107" y="9028"/>
                    <a:pt x="25381" y="7539"/>
                  </a:cubicBezTo>
                  <a:lnTo>
                    <a:pt x="26505" y="1156"/>
                  </a:lnTo>
                  <a:cubicBezTo>
                    <a:pt x="26619" y="646"/>
                    <a:pt x="26389" y="215"/>
                    <a:pt x="26012" y="36"/>
                  </a:cubicBezTo>
                  <a:lnTo>
                    <a:pt x="26012" y="36"/>
                  </a:lnTo>
                  <a:lnTo>
                    <a:pt x="25411" y="3284"/>
                  </a:lnTo>
                  <a:cubicBezTo>
                    <a:pt x="25137" y="4773"/>
                    <a:pt x="23830" y="5898"/>
                    <a:pt x="22402" y="5898"/>
                  </a:cubicBezTo>
                  <a:lnTo>
                    <a:pt x="4256" y="5898"/>
                  </a:lnTo>
                  <a:cubicBezTo>
                    <a:pt x="2857" y="5898"/>
                    <a:pt x="1520" y="4773"/>
                    <a:pt x="1246" y="3284"/>
                  </a:cubicBezTo>
                  <a:lnTo>
                    <a:pt x="639" y="1"/>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86" name="Google Shape;1786;p21"/>
            <p:cNvSpPr/>
            <p:nvPr/>
          </p:nvSpPr>
          <p:spPr>
            <a:xfrm>
              <a:off x="1012764" y="4207031"/>
              <a:ext cx="537882" cy="795603"/>
            </a:xfrm>
            <a:custGeom>
              <a:rect b="b" l="l" r="r" t="t"/>
              <a:pathLst>
                <a:path extrusionOk="0" h="46445" w="31400">
                  <a:moveTo>
                    <a:pt x="6536" y="0"/>
                  </a:moveTo>
                  <a:cubicBezTo>
                    <a:pt x="6536" y="0"/>
                    <a:pt x="8603" y="3861"/>
                    <a:pt x="8481" y="8724"/>
                  </a:cubicBezTo>
                  <a:cubicBezTo>
                    <a:pt x="8390" y="12675"/>
                    <a:pt x="5898" y="15837"/>
                    <a:pt x="3284" y="25928"/>
                  </a:cubicBezTo>
                  <a:cubicBezTo>
                    <a:pt x="1" y="38664"/>
                    <a:pt x="7235" y="46445"/>
                    <a:pt x="11187" y="46445"/>
                  </a:cubicBezTo>
                  <a:lnTo>
                    <a:pt x="20214" y="46445"/>
                  </a:lnTo>
                  <a:cubicBezTo>
                    <a:pt x="24166" y="46445"/>
                    <a:pt x="31400" y="38664"/>
                    <a:pt x="28117" y="25928"/>
                  </a:cubicBezTo>
                  <a:lnTo>
                    <a:pt x="28147" y="25928"/>
                  </a:lnTo>
                  <a:cubicBezTo>
                    <a:pt x="25564" y="15837"/>
                    <a:pt x="23041" y="12675"/>
                    <a:pt x="22950" y="8724"/>
                  </a:cubicBezTo>
                  <a:cubicBezTo>
                    <a:pt x="22889" y="3861"/>
                    <a:pt x="24895" y="0"/>
                    <a:pt x="24895"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87" name="Google Shape;1787;p21"/>
            <p:cNvSpPr/>
            <p:nvPr/>
          </p:nvSpPr>
          <p:spPr>
            <a:xfrm>
              <a:off x="1125231" y="4207031"/>
              <a:ext cx="314507" cy="79672"/>
            </a:xfrm>
            <a:custGeom>
              <a:rect b="b" l="l" r="r" t="t"/>
              <a:pathLst>
                <a:path extrusionOk="0" h="4651" w="18360">
                  <a:moveTo>
                    <a:pt x="0" y="0"/>
                  </a:moveTo>
                  <a:cubicBezTo>
                    <a:pt x="0" y="0"/>
                    <a:pt x="1003" y="1855"/>
                    <a:pt x="1581" y="4651"/>
                  </a:cubicBezTo>
                  <a:cubicBezTo>
                    <a:pt x="3887" y="3437"/>
                    <a:pt x="6465" y="2769"/>
                    <a:pt x="9195" y="2766"/>
                  </a:cubicBezTo>
                  <a:lnTo>
                    <a:pt x="9195" y="2766"/>
                  </a:lnTo>
                  <a:cubicBezTo>
                    <a:pt x="11925" y="2769"/>
                    <a:pt x="14503" y="3437"/>
                    <a:pt x="16809" y="4651"/>
                  </a:cubicBezTo>
                  <a:cubicBezTo>
                    <a:pt x="17387" y="1885"/>
                    <a:pt x="18359" y="0"/>
                    <a:pt x="18359"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88" name="Google Shape;1788;p21"/>
            <p:cNvSpPr/>
            <p:nvPr/>
          </p:nvSpPr>
          <p:spPr>
            <a:xfrm>
              <a:off x="1057538" y="4803158"/>
              <a:ext cx="449371" cy="199427"/>
            </a:xfrm>
            <a:custGeom>
              <a:rect b="b" l="l" r="r" t="t"/>
              <a:pathLst>
                <a:path extrusionOk="0" h="11642" w="26233">
                  <a:moveTo>
                    <a:pt x="1" y="0"/>
                  </a:moveTo>
                  <a:lnTo>
                    <a:pt x="1" y="0"/>
                  </a:lnTo>
                  <a:cubicBezTo>
                    <a:pt x="913" y="7356"/>
                    <a:pt x="5624" y="11642"/>
                    <a:pt x="8603" y="11642"/>
                  </a:cubicBezTo>
                  <a:lnTo>
                    <a:pt x="17630" y="11642"/>
                  </a:lnTo>
                  <a:cubicBezTo>
                    <a:pt x="20579" y="11642"/>
                    <a:pt x="25290" y="7356"/>
                    <a:pt x="26232" y="0"/>
                  </a:cubicBezTo>
                  <a:lnTo>
                    <a:pt x="26232" y="0"/>
                  </a:lnTo>
                  <a:cubicBezTo>
                    <a:pt x="23011" y="3891"/>
                    <a:pt x="18330" y="6323"/>
                    <a:pt x="13132" y="6323"/>
                  </a:cubicBezTo>
                  <a:cubicBezTo>
                    <a:pt x="7904" y="6323"/>
                    <a:pt x="3253" y="3861"/>
                    <a:pt x="1"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89" name="Google Shape;1789;p21"/>
            <p:cNvSpPr/>
            <p:nvPr/>
          </p:nvSpPr>
          <p:spPr>
            <a:xfrm>
              <a:off x="985700" y="4306514"/>
              <a:ext cx="181869" cy="254483"/>
            </a:xfrm>
            <a:custGeom>
              <a:rect b="b" l="l" r="r" t="t"/>
              <a:pathLst>
                <a:path extrusionOk="0" h="14856" w="10617">
                  <a:moveTo>
                    <a:pt x="6956" y="1"/>
                  </a:moveTo>
                  <a:cubicBezTo>
                    <a:pt x="6428" y="1"/>
                    <a:pt x="5889" y="109"/>
                    <a:pt x="5380" y="332"/>
                  </a:cubicBezTo>
                  <a:cubicBezTo>
                    <a:pt x="0" y="2764"/>
                    <a:pt x="3739" y="11092"/>
                    <a:pt x="5806" y="14497"/>
                  </a:cubicBezTo>
                  <a:cubicBezTo>
                    <a:pt x="5956" y="14750"/>
                    <a:pt x="6184" y="14856"/>
                    <a:pt x="6413" y="14856"/>
                  </a:cubicBezTo>
                  <a:cubicBezTo>
                    <a:pt x="6925" y="14856"/>
                    <a:pt x="7440" y="14325"/>
                    <a:pt x="7083" y="13737"/>
                  </a:cubicBezTo>
                  <a:cubicBezTo>
                    <a:pt x="5563" y="11244"/>
                    <a:pt x="3982" y="7931"/>
                    <a:pt x="4165" y="4892"/>
                  </a:cubicBezTo>
                  <a:cubicBezTo>
                    <a:pt x="4256" y="3402"/>
                    <a:pt x="5016" y="1791"/>
                    <a:pt x="6596" y="1487"/>
                  </a:cubicBezTo>
                  <a:cubicBezTo>
                    <a:pt x="6772" y="1450"/>
                    <a:pt x="6937" y="1433"/>
                    <a:pt x="7091" y="1433"/>
                  </a:cubicBezTo>
                  <a:cubicBezTo>
                    <a:pt x="9259" y="1433"/>
                    <a:pt x="9331" y="4847"/>
                    <a:pt x="6972" y="4847"/>
                  </a:cubicBezTo>
                  <a:cubicBezTo>
                    <a:pt x="6881" y="4847"/>
                    <a:pt x="6786" y="4841"/>
                    <a:pt x="6687" y="4831"/>
                  </a:cubicBezTo>
                  <a:lnTo>
                    <a:pt x="6687" y="4861"/>
                  </a:lnTo>
                  <a:cubicBezTo>
                    <a:pt x="6649" y="4857"/>
                    <a:pt x="6613" y="4854"/>
                    <a:pt x="6578" y="4854"/>
                  </a:cubicBezTo>
                  <a:cubicBezTo>
                    <a:pt x="5716" y="4854"/>
                    <a:pt x="5753" y="6234"/>
                    <a:pt x="6687" y="6351"/>
                  </a:cubicBezTo>
                  <a:cubicBezTo>
                    <a:pt x="6806" y="6363"/>
                    <a:pt x="6924" y="6368"/>
                    <a:pt x="7041" y="6368"/>
                  </a:cubicBezTo>
                  <a:cubicBezTo>
                    <a:pt x="9012" y="6368"/>
                    <a:pt x="10617" y="4709"/>
                    <a:pt x="10244" y="2642"/>
                  </a:cubicBezTo>
                  <a:cubicBezTo>
                    <a:pt x="9971" y="940"/>
                    <a:pt x="8513" y="1"/>
                    <a:pt x="695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90" name="Google Shape;1790;p21"/>
            <p:cNvSpPr/>
            <p:nvPr/>
          </p:nvSpPr>
          <p:spPr>
            <a:xfrm>
              <a:off x="1397357" y="4306514"/>
              <a:ext cx="181903" cy="254483"/>
            </a:xfrm>
            <a:custGeom>
              <a:rect b="b" l="l" r="r" t="t"/>
              <a:pathLst>
                <a:path extrusionOk="0" h="14856" w="10619">
                  <a:moveTo>
                    <a:pt x="3636" y="1"/>
                  </a:moveTo>
                  <a:cubicBezTo>
                    <a:pt x="2087" y="1"/>
                    <a:pt x="640" y="940"/>
                    <a:pt x="345" y="2642"/>
                  </a:cubicBezTo>
                  <a:cubicBezTo>
                    <a:pt x="0" y="4709"/>
                    <a:pt x="1607" y="6368"/>
                    <a:pt x="3578" y="6368"/>
                  </a:cubicBezTo>
                  <a:cubicBezTo>
                    <a:pt x="3695" y="6368"/>
                    <a:pt x="3813" y="6363"/>
                    <a:pt x="3931" y="6351"/>
                  </a:cubicBezTo>
                  <a:cubicBezTo>
                    <a:pt x="4837" y="6234"/>
                    <a:pt x="4872" y="4854"/>
                    <a:pt x="4038" y="4854"/>
                  </a:cubicBezTo>
                  <a:cubicBezTo>
                    <a:pt x="4004" y="4854"/>
                    <a:pt x="3968" y="4857"/>
                    <a:pt x="3931" y="4861"/>
                  </a:cubicBezTo>
                  <a:lnTo>
                    <a:pt x="3931" y="4831"/>
                  </a:lnTo>
                  <a:cubicBezTo>
                    <a:pt x="3832" y="4841"/>
                    <a:pt x="3736" y="4847"/>
                    <a:pt x="3644" y="4847"/>
                  </a:cubicBezTo>
                  <a:cubicBezTo>
                    <a:pt x="1260" y="4847"/>
                    <a:pt x="1329" y="1433"/>
                    <a:pt x="3498" y="1433"/>
                  </a:cubicBezTo>
                  <a:cubicBezTo>
                    <a:pt x="3652" y="1433"/>
                    <a:pt x="3817" y="1450"/>
                    <a:pt x="3992" y="1487"/>
                  </a:cubicBezTo>
                  <a:cubicBezTo>
                    <a:pt x="5603" y="1791"/>
                    <a:pt x="6363" y="3402"/>
                    <a:pt x="6424" y="4892"/>
                  </a:cubicBezTo>
                  <a:cubicBezTo>
                    <a:pt x="6606" y="7931"/>
                    <a:pt x="5026" y="11244"/>
                    <a:pt x="3506" y="13737"/>
                  </a:cubicBezTo>
                  <a:cubicBezTo>
                    <a:pt x="3170" y="14325"/>
                    <a:pt x="3676" y="14856"/>
                    <a:pt x="4182" y="14856"/>
                  </a:cubicBezTo>
                  <a:cubicBezTo>
                    <a:pt x="4407" y="14856"/>
                    <a:pt x="4632" y="14750"/>
                    <a:pt x="4783" y="14497"/>
                  </a:cubicBezTo>
                  <a:cubicBezTo>
                    <a:pt x="6849" y="11092"/>
                    <a:pt x="10618" y="2764"/>
                    <a:pt x="5208" y="332"/>
                  </a:cubicBezTo>
                  <a:cubicBezTo>
                    <a:pt x="4700" y="109"/>
                    <a:pt x="4162" y="1"/>
                    <a:pt x="36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91" name="Google Shape;1791;p21"/>
            <p:cNvSpPr/>
            <p:nvPr/>
          </p:nvSpPr>
          <p:spPr>
            <a:xfrm>
              <a:off x="1261645" y="4750059"/>
              <a:ext cx="41660" cy="41660"/>
            </a:xfrm>
            <a:custGeom>
              <a:rect b="b" l="l" r="r" t="t"/>
              <a:pathLst>
                <a:path extrusionOk="0" h="2432" w="2432">
                  <a:moveTo>
                    <a:pt x="1216" y="0"/>
                  </a:moveTo>
                  <a:cubicBezTo>
                    <a:pt x="517" y="0"/>
                    <a:pt x="0" y="547"/>
                    <a:pt x="0" y="1216"/>
                  </a:cubicBezTo>
                  <a:cubicBezTo>
                    <a:pt x="0" y="1915"/>
                    <a:pt x="517" y="2432"/>
                    <a:pt x="1216" y="2432"/>
                  </a:cubicBezTo>
                  <a:cubicBezTo>
                    <a:pt x="1885" y="2432"/>
                    <a:pt x="2432" y="1915"/>
                    <a:pt x="2432" y="1216"/>
                  </a:cubicBezTo>
                  <a:cubicBezTo>
                    <a:pt x="2432" y="547"/>
                    <a:pt x="1885" y="0"/>
                    <a:pt x="1216"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92" name="Google Shape;1792;p21"/>
            <p:cNvSpPr/>
            <p:nvPr/>
          </p:nvSpPr>
          <p:spPr>
            <a:xfrm>
              <a:off x="1086178" y="4525144"/>
              <a:ext cx="391575" cy="192147"/>
            </a:xfrm>
            <a:custGeom>
              <a:rect b="b" l="l" r="r" t="t"/>
              <a:pathLst>
                <a:path extrusionOk="0" h="11217" w="22859">
                  <a:moveTo>
                    <a:pt x="11399" y="0"/>
                  </a:moveTo>
                  <a:cubicBezTo>
                    <a:pt x="10183" y="0"/>
                    <a:pt x="9575" y="3952"/>
                    <a:pt x="9332" y="5380"/>
                  </a:cubicBezTo>
                  <a:cubicBezTo>
                    <a:pt x="9119" y="6657"/>
                    <a:pt x="8755" y="8967"/>
                    <a:pt x="8420" y="9423"/>
                  </a:cubicBezTo>
                  <a:cubicBezTo>
                    <a:pt x="8056" y="8967"/>
                    <a:pt x="7691" y="6657"/>
                    <a:pt x="7478" y="5441"/>
                  </a:cubicBezTo>
                  <a:cubicBezTo>
                    <a:pt x="7267" y="3964"/>
                    <a:pt x="6697" y="273"/>
                    <a:pt x="5472" y="273"/>
                  </a:cubicBezTo>
                  <a:cubicBezTo>
                    <a:pt x="5462" y="273"/>
                    <a:pt x="5452" y="273"/>
                    <a:pt x="5442" y="274"/>
                  </a:cubicBezTo>
                  <a:cubicBezTo>
                    <a:pt x="4226" y="335"/>
                    <a:pt x="3618" y="3952"/>
                    <a:pt x="3375" y="5441"/>
                  </a:cubicBezTo>
                  <a:cubicBezTo>
                    <a:pt x="3192" y="6596"/>
                    <a:pt x="2828" y="8693"/>
                    <a:pt x="2463" y="9088"/>
                  </a:cubicBezTo>
                  <a:cubicBezTo>
                    <a:pt x="2128" y="8663"/>
                    <a:pt x="1794" y="6566"/>
                    <a:pt x="1551" y="5471"/>
                  </a:cubicBezTo>
                  <a:cubicBezTo>
                    <a:pt x="1399" y="4620"/>
                    <a:pt x="1308" y="2736"/>
                    <a:pt x="609" y="1733"/>
                  </a:cubicBezTo>
                  <a:cubicBezTo>
                    <a:pt x="426" y="2341"/>
                    <a:pt x="183" y="3040"/>
                    <a:pt x="1" y="3708"/>
                  </a:cubicBezTo>
                  <a:cubicBezTo>
                    <a:pt x="183" y="4408"/>
                    <a:pt x="335" y="5228"/>
                    <a:pt x="426" y="5806"/>
                  </a:cubicBezTo>
                  <a:cubicBezTo>
                    <a:pt x="700" y="7265"/>
                    <a:pt x="1247" y="10547"/>
                    <a:pt x="2463" y="10669"/>
                  </a:cubicBezTo>
                  <a:cubicBezTo>
                    <a:pt x="2485" y="10671"/>
                    <a:pt x="2507" y="10672"/>
                    <a:pt x="2528" y="10672"/>
                  </a:cubicBezTo>
                  <a:cubicBezTo>
                    <a:pt x="3787" y="10672"/>
                    <a:pt x="4291" y="7241"/>
                    <a:pt x="4530" y="5836"/>
                  </a:cubicBezTo>
                  <a:cubicBezTo>
                    <a:pt x="4712" y="4681"/>
                    <a:pt x="5107" y="2432"/>
                    <a:pt x="5442" y="1976"/>
                  </a:cubicBezTo>
                  <a:cubicBezTo>
                    <a:pt x="5776" y="2401"/>
                    <a:pt x="6171" y="4620"/>
                    <a:pt x="6353" y="5836"/>
                  </a:cubicBezTo>
                  <a:cubicBezTo>
                    <a:pt x="6566" y="7325"/>
                    <a:pt x="7235" y="11155"/>
                    <a:pt x="8451" y="11216"/>
                  </a:cubicBezTo>
                  <a:cubicBezTo>
                    <a:pt x="9727" y="11216"/>
                    <a:pt x="10274" y="7417"/>
                    <a:pt x="10518" y="5836"/>
                  </a:cubicBezTo>
                  <a:cubicBezTo>
                    <a:pt x="10730" y="4529"/>
                    <a:pt x="10882" y="3040"/>
                    <a:pt x="11460" y="1793"/>
                  </a:cubicBezTo>
                  <a:cubicBezTo>
                    <a:pt x="12007" y="3040"/>
                    <a:pt x="12129" y="4529"/>
                    <a:pt x="12372" y="5836"/>
                  </a:cubicBezTo>
                  <a:cubicBezTo>
                    <a:pt x="12584" y="7290"/>
                    <a:pt x="13188" y="11216"/>
                    <a:pt x="14424" y="11216"/>
                  </a:cubicBezTo>
                  <a:cubicBezTo>
                    <a:pt x="14429" y="11216"/>
                    <a:pt x="14434" y="11216"/>
                    <a:pt x="14439" y="11216"/>
                  </a:cubicBezTo>
                  <a:cubicBezTo>
                    <a:pt x="15746" y="11125"/>
                    <a:pt x="16262" y="7447"/>
                    <a:pt x="16536" y="5836"/>
                  </a:cubicBezTo>
                  <a:cubicBezTo>
                    <a:pt x="16718" y="4620"/>
                    <a:pt x="17114" y="2401"/>
                    <a:pt x="17448" y="1976"/>
                  </a:cubicBezTo>
                  <a:cubicBezTo>
                    <a:pt x="17782" y="2432"/>
                    <a:pt x="18177" y="4620"/>
                    <a:pt x="18360" y="5836"/>
                  </a:cubicBezTo>
                  <a:cubicBezTo>
                    <a:pt x="18538" y="7087"/>
                    <a:pt x="19184" y="10674"/>
                    <a:pt x="20354" y="10674"/>
                  </a:cubicBezTo>
                  <a:cubicBezTo>
                    <a:pt x="20378" y="10674"/>
                    <a:pt x="20402" y="10672"/>
                    <a:pt x="20427" y="10669"/>
                  </a:cubicBezTo>
                  <a:lnTo>
                    <a:pt x="20366" y="10639"/>
                  </a:lnTo>
                  <a:cubicBezTo>
                    <a:pt x="21673" y="10487"/>
                    <a:pt x="22159" y="7295"/>
                    <a:pt x="22433" y="5775"/>
                  </a:cubicBezTo>
                  <a:cubicBezTo>
                    <a:pt x="22554" y="5198"/>
                    <a:pt x="22706" y="4408"/>
                    <a:pt x="22858" y="3708"/>
                  </a:cubicBezTo>
                  <a:cubicBezTo>
                    <a:pt x="22646" y="3040"/>
                    <a:pt x="22433" y="2432"/>
                    <a:pt x="22250" y="1824"/>
                  </a:cubicBezTo>
                  <a:cubicBezTo>
                    <a:pt x="21673" y="2857"/>
                    <a:pt x="21399" y="4711"/>
                    <a:pt x="21247" y="5471"/>
                  </a:cubicBezTo>
                  <a:cubicBezTo>
                    <a:pt x="21065" y="6566"/>
                    <a:pt x="20670" y="8663"/>
                    <a:pt x="20335" y="9088"/>
                  </a:cubicBezTo>
                  <a:cubicBezTo>
                    <a:pt x="20001" y="8693"/>
                    <a:pt x="19606" y="6596"/>
                    <a:pt x="19424" y="5441"/>
                  </a:cubicBezTo>
                  <a:cubicBezTo>
                    <a:pt x="19150" y="3830"/>
                    <a:pt x="18664" y="365"/>
                    <a:pt x="17387" y="274"/>
                  </a:cubicBezTo>
                  <a:cubicBezTo>
                    <a:pt x="17369" y="272"/>
                    <a:pt x="17350" y="271"/>
                    <a:pt x="17332" y="271"/>
                  </a:cubicBezTo>
                  <a:cubicBezTo>
                    <a:pt x="16151" y="271"/>
                    <a:pt x="15500" y="4094"/>
                    <a:pt x="15320" y="5441"/>
                  </a:cubicBezTo>
                  <a:cubicBezTo>
                    <a:pt x="15138" y="6687"/>
                    <a:pt x="14743" y="8997"/>
                    <a:pt x="14408" y="9423"/>
                  </a:cubicBezTo>
                  <a:cubicBezTo>
                    <a:pt x="14074" y="8997"/>
                    <a:pt x="13740" y="6687"/>
                    <a:pt x="13496" y="5380"/>
                  </a:cubicBezTo>
                  <a:cubicBezTo>
                    <a:pt x="13223" y="3800"/>
                    <a:pt x="12706" y="0"/>
                    <a:pt x="1139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93" name="Google Shape;1793;p21"/>
            <p:cNvSpPr/>
            <p:nvPr/>
          </p:nvSpPr>
          <p:spPr>
            <a:xfrm>
              <a:off x="1368889" y="4740673"/>
              <a:ext cx="39074" cy="39074"/>
            </a:xfrm>
            <a:custGeom>
              <a:rect b="b" l="l" r="r" t="t"/>
              <a:pathLst>
                <a:path extrusionOk="0" h="2281" w="2281">
                  <a:moveTo>
                    <a:pt x="1125" y="1"/>
                  </a:moveTo>
                  <a:cubicBezTo>
                    <a:pt x="517" y="1"/>
                    <a:pt x="1" y="518"/>
                    <a:pt x="1" y="1126"/>
                  </a:cubicBezTo>
                  <a:cubicBezTo>
                    <a:pt x="1" y="1733"/>
                    <a:pt x="517" y="2281"/>
                    <a:pt x="1125" y="2281"/>
                  </a:cubicBezTo>
                  <a:cubicBezTo>
                    <a:pt x="1733" y="2281"/>
                    <a:pt x="2280" y="1733"/>
                    <a:pt x="2280" y="1126"/>
                  </a:cubicBezTo>
                  <a:cubicBezTo>
                    <a:pt x="2280" y="487"/>
                    <a:pt x="1733" y="1"/>
                    <a:pt x="112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94" name="Google Shape;1794;p21"/>
            <p:cNvSpPr/>
            <p:nvPr/>
          </p:nvSpPr>
          <p:spPr>
            <a:xfrm>
              <a:off x="1064835" y="4722465"/>
              <a:ext cx="35425" cy="37498"/>
            </a:xfrm>
            <a:custGeom>
              <a:rect b="b" l="l" r="r" t="t"/>
              <a:pathLst>
                <a:path extrusionOk="0" h="2189" w="2068">
                  <a:moveTo>
                    <a:pt x="943" y="0"/>
                  </a:moveTo>
                  <a:cubicBezTo>
                    <a:pt x="335" y="0"/>
                    <a:pt x="183" y="213"/>
                    <a:pt x="1" y="547"/>
                  </a:cubicBezTo>
                  <a:cubicBezTo>
                    <a:pt x="183" y="1094"/>
                    <a:pt x="396" y="1611"/>
                    <a:pt x="608" y="2128"/>
                  </a:cubicBezTo>
                  <a:cubicBezTo>
                    <a:pt x="730" y="2158"/>
                    <a:pt x="852" y="2189"/>
                    <a:pt x="943" y="2189"/>
                  </a:cubicBezTo>
                  <a:cubicBezTo>
                    <a:pt x="1551" y="2189"/>
                    <a:pt x="2067" y="1702"/>
                    <a:pt x="2067" y="1094"/>
                  </a:cubicBezTo>
                  <a:cubicBezTo>
                    <a:pt x="2067" y="486"/>
                    <a:pt x="1551" y="0"/>
                    <a:pt x="94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95" name="Google Shape;1795;p21"/>
            <p:cNvSpPr/>
            <p:nvPr/>
          </p:nvSpPr>
          <p:spPr>
            <a:xfrm>
              <a:off x="1464691" y="4722414"/>
              <a:ext cx="34894" cy="37549"/>
            </a:xfrm>
            <a:custGeom>
              <a:rect b="b" l="l" r="r" t="t"/>
              <a:pathLst>
                <a:path extrusionOk="0" h="2192" w="2037">
                  <a:moveTo>
                    <a:pt x="1166" y="1"/>
                  </a:moveTo>
                  <a:cubicBezTo>
                    <a:pt x="1143" y="1"/>
                    <a:pt x="1119" y="1"/>
                    <a:pt x="1095" y="3"/>
                  </a:cubicBezTo>
                  <a:cubicBezTo>
                    <a:pt x="487" y="3"/>
                    <a:pt x="0" y="489"/>
                    <a:pt x="0" y="1097"/>
                  </a:cubicBezTo>
                  <a:cubicBezTo>
                    <a:pt x="0" y="1705"/>
                    <a:pt x="487" y="2192"/>
                    <a:pt x="1095" y="2192"/>
                  </a:cubicBezTo>
                  <a:cubicBezTo>
                    <a:pt x="1703" y="2192"/>
                    <a:pt x="1307" y="2192"/>
                    <a:pt x="1429" y="2100"/>
                  </a:cubicBezTo>
                  <a:cubicBezTo>
                    <a:pt x="1611" y="1614"/>
                    <a:pt x="1855" y="1097"/>
                    <a:pt x="2037" y="550"/>
                  </a:cubicBezTo>
                  <a:cubicBezTo>
                    <a:pt x="1865" y="235"/>
                    <a:pt x="1558" y="1"/>
                    <a:pt x="1166"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96" name="Google Shape;1796;p21"/>
            <p:cNvSpPr/>
            <p:nvPr/>
          </p:nvSpPr>
          <p:spPr>
            <a:xfrm>
              <a:off x="1157502" y="4740673"/>
              <a:ext cx="39074" cy="39074"/>
            </a:xfrm>
            <a:custGeom>
              <a:rect b="b" l="l" r="r" t="t"/>
              <a:pathLst>
                <a:path extrusionOk="0" h="2281" w="2281">
                  <a:moveTo>
                    <a:pt x="1126" y="1"/>
                  </a:moveTo>
                  <a:cubicBezTo>
                    <a:pt x="487" y="1"/>
                    <a:pt x="1" y="518"/>
                    <a:pt x="1" y="1126"/>
                  </a:cubicBezTo>
                  <a:cubicBezTo>
                    <a:pt x="1" y="1733"/>
                    <a:pt x="518" y="2281"/>
                    <a:pt x="1126" y="2281"/>
                  </a:cubicBezTo>
                  <a:cubicBezTo>
                    <a:pt x="1734" y="2281"/>
                    <a:pt x="2281" y="1733"/>
                    <a:pt x="2281" y="1126"/>
                  </a:cubicBezTo>
                  <a:cubicBezTo>
                    <a:pt x="2281" y="518"/>
                    <a:pt x="1734" y="1"/>
                    <a:pt x="1126"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97" name="Google Shape;1797;p21"/>
            <p:cNvSpPr/>
            <p:nvPr/>
          </p:nvSpPr>
          <p:spPr>
            <a:xfrm>
              <a:off x="1405853" y="4356444"/>
              <a:ext cx="89059" cy="294722"/>
            </a:xfrm>
            <a:custGeom>
              <a:rect b="b" l="l" r="r" t="t"/>
              <a:pathLst>
                <a:path extrusionOk="0" fill="none" h="17205" w="5199">
                  <a:moveTo>
                    <a:pt x="5198" y="17205"/>
                  </a:moveTo>
                  <a:cubicBezTo>
                    <a:pt x="2615" y="7114"/>
                    <a:pt x="92" y="3952"/>
                    <a:pt x="1" y="1"/>
                  </a:cubicBezTo>
                </a:path>
              </a:pathLst>
            </a:custGeom>
            <a:noFill/>
            <a:ln cap="rnd"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98" name="Google Shape;1798;p21"/>
            <p:cNvSpPr/>
            <p:nvPr/>
          </p:nvSpPr>
          <p:spPr>
            <a:xfrm>
              <a:off x="1068997" y="4207031"/>
              <a:ext cx="292118" cy="444147"/>
            </a:xfrm>
            <a:custGeom>
              <a:rect b="b" l="l" r="r" t="t"/>
              <a:pathLst>
                <a:path extrusionOk="0" fill="none" h="25928" w="17053">
                  <a:moveTo>
                    <a:pt x="17053" y="0"/>
                  </a:moveTo>
                  <a:lnTo>
                    <a:pt x="3253" y="0"/>
                  </a:lnTo>
                  <a:cubicBezTo>
                    <a:pt x="3253" y="0"/>
                    <a:pt x="5320" y="3861"/>
                    <a:pt x="5198" y="8724"/>
                  </a:cubicBezTo>
                  <a:cubicBezTo>
                    <a:pt x="5107" y="12675"/>
                    <a:pt x="2615" y="15837"/>
                    <a:pt x="1" y="25928"/>
                  </a:cubicBezTo>
                </a:path>
              </a:pathLst>
            </a:custGeom>
            <a:noFill/>
            <a:ln cap="rnd"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799" name="Google Shape;1799;p21"/>
          <p:cNvGrpSpPr/>
          <p:nvPr/>
        </p:nvGrpSpPr>
        <p:grpSpPr>
          <a:xfrm flipH="1">
            <a:off x="7593830" y="3223451"/>
            <a:ext cx="655178" cy="415487"/>
            <a:chOff x="660950" y="1407175"/>
            <a:chExt cx="1062738" cy="673945"/>
          </a:xfrm>
        </p:grpSpPr>
        <p:sp>
          <p:nvSpPr>
            <p:cNvPr id="1800" name="Google Shape;1800;p21"/>
            <p:cNvSpPr/>
            <p:nvPr/>
          </p:nvSpPr>
          <p:spPr>
            <a:xfrm>
              <a:off x="660950" y="1435007"/>
              <a:ext cx="1062738" cy="646113"/>
            </a:xfrm>
            <a:custGeom>
              <a:rect b="b" l="l" r="r" t="t"/>
              <a:pathLst>
                <a:path extrusionOk="0" h="24028" w="39518">
                  <a:moveTo>
                    <a:pt x="20420" y="1"/>
                  </a:moveTo>
                  <a:cubicBezTo>
                    <a:pt x="17455" y="1"/>
                    <a:pt x="15121" y="1668"/>
                    <a:pt x="13978" y="4061"/>
                  </a:cubicBezTo>
                  <a:cubicBezTo>
                    <a:pt x="13359" y="3811"/>
                    <a:pt x="12692" y="3668"/>
                    <a:pt x="11978" y="3668"/>
                  </a:cubicBezTo>
                  <a:cubicBezTo>
                    <a:pt x="9180" y="3668"/>
                    <a:pt x="6918" y="5871"/>
                    <a:pt x="6787" y="8621"/>
                  </a:cubicBezTo>
                  <a:cubicBezTo>
                    <a:pt x="6394" y="8526"/>
                    <a:pt x="6013" y="8490"/>
                    <a:pt x="5596" y="8490"/>
                  </a:cubicBezTo>
                  <a:cubicBezTo>
                    <a:pt x="2513" y="8490"/>
                    <a:pt x="0" y="10990"/>
                    <a:pt x="0" y="14086"/>
                  </a:cubicBezTo>
                  <a:cubicBezTo>
                    <a:pt x="0" y="17182"/>
                    <a:pt x="2501" y="19682"/>
                    <a:pt x="5596" y="19682"/>
                  </a:cubicBezTo>
                  <a:cubicBezTo>
                    <a:pt x="8692" y="19682"/>
                    <a:pt x="7097" y="19515"/>
                    <a:pt x="7763" y="19229"/>
                  </a:cubicBezTo>
                  <a:lnTo>
                    <a:pt x="7763" y="19229"/>
                  </a:lnTo>
                  <a:cubicBezTo>
                    <a:pt x="8775" y="21825"/>
                    <a:pt x="11299" y="23670"/>
                    <a:pt x="14252" y="23670"/>
                  </a:cubicBezTo>
                  <a:cubicBezTo>
                    <a:pt x="17217" y="23670"/>
                    <a:pt x="17645" y="22992"/>
                    <a:pt x="18884" y="21908"/>
                  </a:cubicBezTo>
                  <a:cubicBezTo>
                    <a:pt x="20181" y="23218"/>
                    <a:pt x="21967" y="24028"/>
                    <a:pt x="23944" y="24028"/>
                  </a:cubicBezTo>
                  <a:cubicBezTo>
                    <a:pt x="25920" y="24028"/>
                    <a:pt x="28540" y="22801"/>
                    <a:pt x="29826" y="20932"/>
                  </a:cubicBezTo>
                  <a:cubicBezTo>
                    <a:pt x="30623" y="21242"/>
                    <a:pt x="31492" y="21408"/>
                    <a:pt x="32385" y="21408"/>
                  </a:cubicBezTo>
                  <a:cubicBezTo>
                    <a:pt x="36326" y="21408"/>
                    <a:pt x="39517" y="18205"/>
                    <a:pt x="39517" y="14276"/>
                  </a:cubicBezTo>
                  <a:cubicBezTo>
                    <a:pt x="39517" y="10347"/>
                    <a:pt x="36731" y="7573"/>
                    <a:pt x="33171" y="7192"/>
                  </a:cubicBezTo>
                  <a:lnTo>
                    <a:pt x="33183" y="7192"/>
                  </a:lnTo>
                  <a:cubicBezTo>
                    <a:pt x="32945" y="5216"/>
                    <a:pt x="31278" y="3680"/>
                    <a:pt x="29242" y="3680"/>
                  </a:cubicBezTo>
                  <a:cubicBezTo>
                    <a:pt x="27206" y="3680"/>
                    <a:pt x="27635" y="3930"/>
                    <a:pt x="26992" y="4382"/>
                  </a:cubicBezTo>
                  <a:cubicBezTo>
                    <a:pt x="25908" y="1799"/>
                    <a:pt x="23384" y="1"/>
                    <a:pt x="20420" y="1"/>
                  </a:cubicBezTo>
                  <a:close/>
                </a:path>
              </a:pathLst>
            </a:custGeom>
            <a:solidFill>
              <a:schemeClr val="accent5"/>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1" name="Google Shape;1801;p21"/>
            <p:cNvSpPr/>
            <p:nvPr/>
          </p:nvSpPr>
          <p:spPr>
            <a:xfrm>
              <a:off x="661273" y="1663610"/>
              <a:ext cx="275056" cy="300980"/>
            </a:xfrm>
            <a:custGeom>
              <a:rect b="b" l="l" r="r" t="t"/>
              <a:pathLst>
                <a:path extrusionOk="0" fill="none" h="11193" w="10228">
                  <a:moveTo>
                    <a:pt x="6501" y="8264"/>
                  </a:moveTo>
                  <a:cubicBezTo>
                    <a:pt x="4334" y="8633"/>
                    <a:pt x="3227" y="4585"/>
                    <a:pt x="6299" y="3775"/>
                  </a:cubicBezTo>
                  <a:cubicBezTo>
                    <a:pt x="8156" y="3287"/>
                    <a:pt x="9632" y="4537"/>
                    <a:pt x="9942" y="6502"/>
                  </a:cubicBezTo>
                  <a:cubicBezTo>
                    <a:pt x="10228" y="8323"/>
                    <a:pt x="8692" y="11193"/>
                    <a:pt x="5596" y="11193"/>
                  </a:cubicBezTo>
                  <a:cubicBezTo>
                    <a:pt x="2501" y="11193"/>
                    <a:pt x="0" y="8692"/>
                    <a:pt x="0" y="5597"/>
                  </a:cubicBezTo>
                  <a:cubicBezTo>
                    <a:pt x="0" y="2501"/>
                    <a:pt x="2501" y="1"/>
                    <a:pt x="5596" y="1"/>
                  </a:cubicBezTo>
                </a:path>
              </a:pathLst>
            </a:custGeom>
            <a:no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2" name="Google Shape;1802;p21"/>
            <p:cNvSpPr/>
            <p:nvPr/>
          </p:nvSpPr>
          <p:spPr>
            <a:xfrm>
              <a:off x="1007367" y="1407175"/>
              <a:ext cx="290762" cy="364037"/>
            </a:xfrm>
            <a:custGeom>
              <a:rect b="b" l="l" r="r" t="t"/>
              <a:pathLst>
                <a:path extrusionOk="0" fill="none" h="13538" w="10812">
                  <a:moveTo>
                    <a:pt x="5930" y="9918"/>
                  </a:moveTo>
                  <a:cubicBezTo>
                    <a:pt x="3847" y="9227"/>
                    <a:pt x="4799" y="5132"/>
                    <a:pt x="7883" y="5870"/>
                  </a:cubicBezTo>
                  <a:cubicBezTo>
                    <a:pt x="9752" y="6334"/>
                    <a:pt x="10455" y="8132"/>
                    <a:pt x="9788" y="10013"/>
                  </a:cubicBezTo>
                  <a:cubicBezTo>
                    <a:pt x="9169" y="11740"/>
                    <a:pt x="6454" y="13537"/>
                    <a:pt x="3728" y="12061"/>
                  </a:cubicBezTo>
                  <a:cubicBezTo>
                    <a:pt x="1013" y="10597"/>
                    <a:pt x="1" y="7203"/>
                    <a:pt x="1477" y="4489"/>
                  </a:cubicBezTo>
                  <a:cubicBezTo>
                    <a:pt x="2954" y="1786"/>
                    <a:pt x="6895" y="0"/>
                    <a:pt x="10812" y="1857"/>
                  </a:cubicBezTo>
                </a:path>
              </a:pathLst>
            </a:custGeom>
            <a:no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3" name="Google Shape;1803;p21"/>
            <p:cNvSpPr/>
            <p:nvPr/>
          </p:nvSpPr>
          <p:spPr>
            <a:xfrm>
              <a:off x="1354779" y="1713251"/>
              <a:ext cx="306763" cy="320502"/>
            </a:xfrm>
            <a:custGeom>
              <a:rect b="b" l="l" r="r" t="t"/>
              <a:pathLst>
                <a:path extrusionOk="0" fill="none" h="11919" w="11407">
                  <a:moveTo>
                    <a:pt x="4560" y="3358"/>
                  </a:moveTo>
                  <a:cubicBezTo>
                    <a:pt x="2941" y="4596"/>
                    <a:pt x="5084" y="7966"/>
                    <a:pt x="7549" y="6382"/>
                  </a:cubicBezTo>
                  <a:cubicBezTo>
                    <a:pt x="9049" y="5430"/>
                    <a:pt x="9097" y="3620"/>
                    <a:pt x="7918" y="2155"/>
                  </a:cubicBezTo>
                  <a:cubicBezTo>
                    <a:pt x="6834" y="798"/>
                    <a:pt x="3858" y="0"/>
                    <a:pt x="1941" y="2108"/>
                  </a:cubicBezTo>
                  <a:cubicBezTo>
                    <a:pt x="0" y="4215"/>
                    <a:pt x="179" y="7525"/>
                    <a:pt x="2346" y="9513"/>
                  </a:cubicBezTo>
                  <a:cubicBezTo>
                    <a:pt x="4501" y="11490"/>
                    <a:pt x="8537" y="11919"/>
                    <a:pt x="11406" y="9121"/>
                  </a:cubicBezTo>
                </a:path>
              </a:pathLst>
            </a:custGeom>
            <a:no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04" name="Google Shape;1804;p21"/>
          <p:cNvGrpSpPr/>
          <p:nvPr/>
        </p:nvGrpSpPr>
        <p:grpSpPr>
          <a:xfrm>
            <a:off x="7559813" y="4450235"/>
            <a:ext cx="546869" cy="557964"/>
            <a:chOff x="7260025" y="4273589"/>
            <a:chExt cx="714488" cy="728983"/>
          </a:xfrm>
        </p:grpSpPr>
        <p:sp>
          <p:nvSpPr>
            <p:cNvPr id="1805" name="Google Shape;1805;p21"/>
            <p:cNvSpPr/>
            <p:nvPr/>
          </p:nvSpPr>
          <p:spPr>
            <a:xfrm>
              <a:off x="7426408" y="4950483"/>
              <a:ext cx="382205" cy="52089"/>
            </a:xfrm>
            <a:custGeom>
              <a:rect b="b" l="l" r="r" t="t"/>
              <a:pathLst>
                <a:path extrusionOk="0" h="2572" w="18872">
                  <a:moveTo>
                    <a:pt x="3227" y="0"/>
                  </a:moveTo>
                  <a:cubicBezTo>
                    <a:pt x="3227" y="0"/>
                    <a:pt x="1084" y="1250"/>
                    <a:pt x="0" y="2572"/>
                  </a:cubicBezTo>
                  <a:lnTo>
                    <a:pt x="18872" y="2572"/>
                  </a:lnTo>
                  <a:cubicBezTo>
                    <a:pt x="17788" y="1250"/>
                    <a:pt x="15645" y="0"/>
                    <a:pt x="1564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6" name="Google Shape;1806;p21"/>
            <p:cNvSpPr/>
            <p:nvPr/>
          </p:nvSpPr>
          <p:spPr>
            <a:xfrm>
              <a:off x="7285585" y="4273589"/>
              <a:ext cx="662885" cy="70904"/>
            </a:xfrm>
            <a:custGeom>
              <a:rect b="b" l="l" r="r" t="t"/>
              <a:pathLst>
                <a:path extrusionOk="0" h="3501" w="32731">
                  <a:moveTo>
                    <a:pt x="953" y="0"/>
                  </a:moveTo>
                  <a:cubicBezTo>
                    <a:pt x="429" y="0"/>
                    <a:pt x="0" y="429"/>
                    <a:pt x="0" y="953"/>
                  </a:cubicBezTo>
                  <a:lnTo>
                    <a:pt x="0" y="2548"/>
                  </a:lnTo>
                  <a:cubicBezTo>
                    <a:pt x="0" y="3084"/>
                    <a:pt x="429" y="3501"/>
                    <a:pt x="953" y="3501"/>
                  </a:cubicBezTo>
                  <a:lnTo>
                    <a:pt x="31778" y="3501"/>
                  </a:lnTo>
                  <a:cubicBezTo>
                    <a:pt x="32302" y="3501"/>
                    <a:pt x="32730" y="3084"/>
                    <a:pt x="32730" y="2548"/>
                  </a:cubicBezTo>
                  <a:lnTo>
                    <a:pt x="32730" y="953"/>
                  </a:lnTo>
                  <a:cubicBezTo>
                    <a:pt x="32730" y="429"/>
                    <a:pt x="32302" y="0"/>
                    <a:pt x="31778"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7" name="Google Shape;1807;p21"/>
            <p:cNvSpPr/>
            <p:nvPr/>
          </p:nvSpPr>
          <p:spPr>
            <a:xfrm>
              <a:off x="7260025" y="4344476"/>
              <a:ext cx="714488" cy="605995"/>
            </a:xfrm>
            <a:custGeom>
              <a:rect b="b" l="l" r="r" t="t"/>
              <a:pathLst>
                <a:path extrusionOk="0" h="29922" w="35279">
                  <a:moveTo>
                    <a:pt x="2119" y="1"/>
                  </a:moveTo>
                  <a:cubicBezTo>
                    <a:pt x="0" y="10514"/>
                    <a:pt x="7203" y="22504"/>
                    <a:pt x="11430" y="29921"/>
                  </a:cubicBezTo>
                  <a:lnTo>
                    <a:pt x="23848" y="29921"/>
                  </a:lnTo>
                  <a:cubicBezTo>
                    <a:pt x="28075" y="22504"/>
                    <a:pt x="35278" y="10514"/>
                    <a:pt x="33159"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8" name="Google Shape;1808;p21"/>
            <p:cNvSpPr/>
            <p:nvPr/>
          </p:nvSpPr>
          <p:spPr>
            <a:xfrm>
              <a:off x="7296421" y="4344476"/>
              <a:ext cx="641437" cy="49943"/>
            </a:xfrm>
            <a:custGeom>
              <a:rect b="b" l="l" r="r" t="t"/>
              <a:pathLst>
                <a:path extrusionOk="0" h="2466" w="31672">
                  <a:moveTo>
                    <a:pt x="322" y="1"/>
                  </a:moveTo>
                  <a:cubicBezTo>
                    <a:pt x="120" y="953"/>
                    <a:pt x="60" y="1453"/>
                    <a:pt x="1" y="2465"/>
                  </a:cubicBezTo>
                  <a:lnTo>
                    <a:pt x="31672" y="2465"/>
                  </a:lnTo>
                  <a:cubicBezTo>
                    <a:pt x="31612" y="1453"/>
                    <a:pt x="31552" y="953"/>
                    <a:pt x="31362"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9" name="Google Shape;1809;p21"/>
            <p:cNvSpPr/>
            <p:nvPr/>
          </p:nvSpPr>
          <p:spPr>
            <a:xfrm>
              <a:off x="7384443" y="4745274"/>
              <a:ext cx="465402" cy="205219"/>
            </a:xfrm>
            <a:custGeom>
              <a:rect b="b" l="l" r="r" t="t"/>
              <a:pathLst>
                <a:path extrusionOk="0" h="10133" w="22980">
                  <a:moveTo>
                    <a:pt x="1" y="0"/>
                  </a:moveTo>
                  <a:lnTo>
                    <a:pt x="1" y="0"/>
                  </a:lnTo>
                  <a:cubicBezTo>
                    <a:pt x="1644" y="3512"/>
                    <a:pt x="3394" y="6882"/>
                    <a:pt x="5287" y="10132"/>
                  </a:cubicBezTo>
                  <a:lnTo>
                    <a:pt x="17705" y="10132"/>
                  </a:lnTo>
                  <a:cubicBezTo>
                    <a:pt x="19586" y="6882"/>
                    <a:pt x="21349" y="3512"/>
                    <a:pt x="22980" y="0"/>
                  </a:cubicBezTo>
                  <a:lnTo>
                    <a:pt x="22980" y="0"/>
                  </a:lnTo>
                  <a:cubicBezTo>
                    <a:pt x="19467" y="3036"/>
                    <a:pt x="15681" y="5132"/>
                    <a:pt x="11490" y="5132"/>
                  </a:cubicBezTo>
                  <a:cubicBezTo>
                    <a:pt x="7323" y="5132"/>
                    <a:pt x="3513" y="3036"/>
                    <a:pt x="1" y="0"/>
                  </a:cubicBezTo>
                  <a:close/>
                </a:path>
              </a:pathLst>
            </a:custGeom>
            <a:solidFill>
              <a:srgbClr val="6D3421">
                <a:alpha val="1709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10" name="Google Shape;1810;p21"/>
            <p:cNvSpPr/>
            <p:nvPr/>
          </p:nvSpPr>
          <p:spPr>
            <a:xfrm>
              <a:off x="7310416" y="4441430"/>
              <a:ext cx="618289" cy="302147"/>
            </a:xfrm>
            <a:custGeom>
              <a:rect b="b" l="l" r="r" t="t"/>
              <a:pathLst>
                <a:path extrusionOk="0" h="14919" w="30529">
                  <a:moveTo>
                    <a:pt x="1013" y="0"/>
                  </a:moveTo>
                  <a:cubicBezTo>
                    <a:pt x="441" y="0"/>
                    <a:pt x="0" y="631"/>
                    <a:pt x="0" y="1429"/>
                  </a:cubicBezTo>
                  <a:cubicBezTo>
                    <a:pt x="0" y="2215"/>
                    <a:pt x="441" y="2858"/>
                    <a:pt x="1013" y="2858"/>
                  </a:cubicBezTo>
                  <a:cubicBezTo>
                    <a:pt x="1560" y="2858"/>
                    <a:pt x="2025" y="2215"/>
                    <a:pt x="2025" y="1429"/>
                  </a:cubicBezTo>
                  <a:cubicBezTo>
                    <a:pt x="2025" y="631"/>
                    <a:pt x="1572" y="0"/>
                    <a:pt x="1013" y="0"/>
                  </a:cubicBezTo>
                  <a:close/>
                  <a:moveTo>
                    <a:pt x="8109" y="0"/>
                  </a:moveTo>
                  <a:cubicBezTo>
                    <a:pt x="7537" y="0"/>
                    <a:pt x="7097" y="631"/>
                    <a:pt x="7097" y="1429"/>
                  </a:cubicBezTo>
                  <a:cubicBezTo>
                    <a:pt x="7097" y="2215"/>
                    <a:pt x="7537" y="2858"/>
                    <a:pt x="8109" y="2858"/>
                  </a:cubicBezTo>
                  <a:cubicBezTo>
                    <a:pt x="8668" y="2858"/>
                    <a:pt x="9121" y="2215"/>
                    <a:pt x="9121" y="1429"/>
                  </a:cubicBezTo>
                  <a:cubicBezTo>
                    <a:pt x="9121" y="631"/>
                    <a:pt x="8668" y="0"/>
                    <a:pt x="8109" y="0"/>
                  </a:cubicBezTo>
                  <a:close/>
                  <a:moveTo>
                    <a:pt x="15371" y="0"/>
                  </a:moveTo>
                  <a:cubicBezTo>
                    <a:pt x="14812" y="0"/>
                    <a:pt x="14359" y="631"/>
                    <a:pt x="14359" y="1429"/>
                  </a:cubicBezTo>
                  <a:cubicBezTo>
                    <a:pt x="14359" y="2215"/>
                    <a:pt x="14812" y="2858"/>
                    <a:pt x="15371" y="2858"/>
                  </a:cubicBezTo>
                  <a:cubicBezTo>
                    <a:pt x="15931" y="2858"/>
                    <a:pt x="16383" y="2215"/>
                    <a:pt x="16383" y="1429"/>
                  </a:cubicBezTo>
                  <a:cubicBezTo>
                    <a:pt x="16383" y="631"/>
                    <a:pt x="15931" y="0"/>
                    <a:pt x="15371" y="0"/>
                  </a:cubicBezTo>
                  <a:close/>
                  <a:moveTo>
                    <a:pt x="22444" y="0"/>
                  </a:moveTo>
                  <a:cubicBezTo>
                    <a:pt x="21872" y="0"/>
                    <a:pt x="21432" y="631"/>
                    <a:pt x="21432" y="1429"/>
                  </a:cubicBezTo>
                  <a:cubicBezTo>
                    <a:pt x="21432" y="2215"/>
                    <a:pt x="21872" y="2858"/>
                    <a:pt x="22444" y="2858"/>
                  </a:cubicBezTo>
                  <a:cubicBezTo>
                    <a:pt x="23003" y="2858"/>
                    <a:pt x="23456" y="2215"/>
                    <a:pt x="23456" y="1429"/>
                  </a:cubicBezTo>
                  <a:cubicBezTo>
                    <a:pt x="23456" y="631"/>
                    <a:pt x="23003" y="0"/>
                    <a:pt x="22444" y="0"/>
                  </a:cubicBezTo>
                  <a:close/>
                  <a:moveTo>
                    <a:pt x="29516" y="0"/>
                  </a:moveTo>
                  <a:cubicBezTo>
                    <a:pt x="28956" y="0"/>
                    <a:pt x="28504" y="631"/>
                    <a:pt x="28504" y="1429"/>
                  </a:cubicBezTo>
                  <a:cubicBezTo>
                    <a:pt x="28504" y="2215"/>
                    <a:pt x="28945" y="2858"/>
                    <a:pt x="29516" y="2858"/>
                  </a:cubicBezTo>
                  <a:cubicBezTo>
                    <a:pt x="30076" y="2858"/>
                    <a:pt x="30528" y="2215"/>
                    <a:pt x="30528" y="1429"/>
                  </a:cubicBezTo>
                  <a:cubicBezTo>
                    <a:pt x="30528" y="631"/>
                    <a:pt x="30076" y="0"/>
                    <a:pt x="29516" y="0"/>
                  </a:cubicBezTo>
                  <a:close/>
                  <a:moveTo>
                    <a:pt x="4644" y="715"/>
                  </a:moveTo>
                  <a:lnTo>
                    <a:pt x="1394" y="9906"/>
                  </a:lnTo>
                  <a:cubicBezTo>
                    <a:pt x="1596" y="10442"/>
                    <a:pt x="1798" y="10978"/>
                    <a:pt x="2013" y="11513"/>
                  </a:cubicBezTo>
                  <a:lnTo>
                    <a:pt x="4644" y="4036"/>
                  </a:lnTo>
                  <a:lnTo>
                    <a:pt x="8180" y="14109"/>
                  </a:lnTo>
                  <a:lnTo>
                    <a:pt x="11728" y="4036"/>
                  </a:lnTo>
                  <a:lnTo>
                    <a:pt x="15264" y="14109"/>
                  </a:lnTo>
                  <a:lnTo>
                    <a:pt x="18812" y="4036"/>
                  </a:lnTo>
                  <a:lnTo>
                    <a:pt x="22372" y="14109"/>
                  </a:lnTo>
                  <a:lnTo>
                    <a:pt x="25908" y="4036"/>
                  </a:lnTo>
                  <a:lnTo>
                    <a:pt x="28445" y="11216"/>
                  </a:lnTo>
                  <a:cubicBezTo>
                    <a:pt x="28647" y="10680"/>
                    <a:pt x="28861" y="10144"/>
                    <a:pt x="29040" y="9597"/>
                  </a:cubicBezTo>
                  <a:lnTo>
                    <a:pt x="25908" y="726"/>
                  </a:lnTo>
                  <a:lnTo>
                    <a:pt x="25908" y="715"/>
                  </a:lnTo>
                  <a:lnTo>
                    <a:pt x="22372" y="10775"/>
                  </a:lnTo>
                  <a:lnTo>
                    <a:pt x="18812" y="715"/>
                  </a:lnTo>
                  <a:lnTo>
                    <a:pt x="15264" y="10775"/>
                  </a:lnTo>
                  <a:lnTo>
                    <a:pt x="11728" y="715"/>
                  </a:lnTo>
                  <a:lnTo>
                    <a:pt x="8180" y="10775"/>
                  </a:lnTo>
                  <a:lnTo>
                    <a:pt x="4644" y="715"/>
                  </a:lnTo>
                  <a:close/>
                  <a:moveTo>
                    <a:pt x="4489" y="12061"/>
                  </a:moveTo>
                  <a:cubicBezTo>
                    <a:pt x="3930" y="12061"/>
                    <a:pt x="3477" y="12704"/>
                    <a:pt x="3477" y="13490"/>
                  </a:cubicBezTo>
                  <a:cubicBezTo>
                    <a:pt x="3477" y="14288"/>
                    <a:pt x="3941" y="14919"/>
                    <a:pt x="4489" y="14919"/>
                  </a:cubicBezTo>
                  <a:cubicBezTo>
                    <a:pt x="5061" y="14919"/>
                    <a:pt x="5501" y="14288"/>
                    <a:pt x="5501" y="13490"/>
                  </a:cubicBezTo>
                  <a:cubicBezTo>
                    <a:pt x="5501" y="12704"/>
                    <a:pt x="5061" y="12061"/>
                    <a:pt x="4489" y="12061"/>
                  </a:cubicBezTo>
                  <a:close/>
                  <a:moveTo>
                    <a:pt x="11740" y="12061"/>
                  </a:moveTo>
                  <a:cubicBezTo>
                    <a:pt x="11192" y="12061"/>
                    <a:pt x="10728" y="12704"/>
                    <a:pt x="10728" y="13490"/>
                  </a:cubicBezTo>
                  <a:cubicBezTo>
                    <a:pt x="10728" y="14288"/>
                    <a:pt x="11180" y="14919"/>
                    <a:pt x="11740" y="14919"/>
                  </a:cubicBezTo>
                  <a:cubicBezTo>
                    <a:pt x="12312" y="14919"/>
                    <a:pt x="12752" y="14288"/>
                    <a:pt x="12752" y="13490"/>
                  </a:cubicBezTo>
                  <a:cubicBezTo>
                    <a:pt x="12752" y="12704"/>
                    <a:pt x="12312" y="12061"/>
                    <a:pt x="11740" y="12061"/>
                  </a:cubicBezTo>
                  <a:close/>
                  <a:moveTo>
                    <a:pt x="18812" y="12061"/>
                  </a:moveTo>
                  <a:cubicBezTo>
                    <a:pt x="18253" y="12061"/>
                    <a:pt x="17800" y="12704"/>
                    <a:pt x="17800" y="13490"/>
                  </a:cubicBezTo>
                  <a:cubicBezTo>
                    <a:pt x="17800" y="14288"/>
                    <a:pt x="18241" y="14919"/>
                    <a:pt x="18812" y="14919"/>
                  </a:cubicBezTo>
                  <a:cubicBezTo>
                    <a:pt x="19372" y="14919"/>
                    <a:pt x="19824" y="14288"/>
                    <a:pt x="19824" y="13490"/>
                  </a:cubicBezTo>
                  <a:cubicBezTo>
                    <a:pt x="19824" y="12704"/>
                    <a:pt x="19372" y="12061"/>
                    <a:pt x="18812" y="12061"/>
                  </a:cubicBezTo>
                  <a:close/>
                  <a:moveTo>
                    <a:pt x="25885" y="12061"/>
                  </a:moveTo>
                  <a:cubicBezTo>
                    <a:pt x="25313" y="12061"/>
                    <a:pt x="24873" y="12704"/>
                    <a:pt x="24873" y="13490"/>
                  </a:cubicBezTo>
                  <a:cubicBezTo>
                    <a:pt x="24873" y="14288"/>
                    <a:pt x="25313" y="14919"/>
                    <a:pt x="25885" y="14919"/>
                  </a:cubicBezTo>
                  <a:cubicBezTo>
                    <a:pt x="26444" y="14919"/>
                    <a:pt x="26897" y="14288"/>
                    <a:pt x="26897" y="13490"/>
                  </a:cubicBezTo>
                  <a:cubicBezTo>
                    <a:pt x="26897" y="12704"/>
                    <a:pt x="26444" y="12061"/>
                    <a:pt x="25885" y="12061"/>
                  </a:cubicBez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11" name="Google Shape;1811;p21"/>
            <p:cNvSpPr/>
            <p:nvPr/>
          </p:nvSpPr>
          <p:spPr>
            <a:xfrm>
              <a:off x="7301970" y="4344476"/>
              <a:ext cx="469514" cy="20"/>
            </a:xfrm>
            <a:custGeom>
              <a:rect b="b" l="l" r="r" t="t"/>
              <a:pathLst>
                <a:path extrusionOk="0" fill="none" h="1" w="23183">
                  <a:moveTo>
                    <a:pt x="1" y="1"/>
                  </a:moveTo>
                  <a:lnTo>
                    <a:pt x="23182" y="1"/>
                  </a:lnTo>
                </a:path>
              </a:pathLst>
            </a:custGeom>
            <a:noFill/>
            <a:ln cap="rnd" cmpd="sng" w="62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12" name="Google Shape;1812;p21"/>
            <p:cNvSpPr/>
            <p:nvPr/>
          </p:nvSpPr>
          <p:spPr>
            <a:xfrm>
              <a:off x="7491523" y="4952650"/>
              <a:ext cx="161817" cy="20"/>
            </a:xfrm>
            <a:custGeom>
              <a:rect b="b" l="l" r="r" t="t"/>
              <a:pathLst>
                <a:path extrusionOk="0" fill="none" h="1" w="7990">
                  <a:moveTo>
                    <a:pt x="0" y="0"/>
                  </a:moveTo>
                  <a:lnTo>
                    <a:pt x="7989" y="0"/>
                  </a:lnTo>
                </a:path>
              </a:pathLst>
            </a:custGeom>
            <a:noFill/>
            <a:ln cap="rnd" cmpd="sng" w="62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13" name="Google Shape;1813;p21"/>
          <p:cNvGrpSpPr/>
          <p:nvPr/>
        </p:nvGrpSpPr>
        <p:grpSpPr>
          <a:xfrm flipH="1">
            <a:off x="67533" y="1158490"/>
            <a:ext cx="1069433" cy="678191"/>
            <a:chOff x="660950" y="1407175"/>
            <a:chExt cx="1062738" cy="673945"/>
          </a:xfrm>
        </p:grpSpPr>
        <p:sp>
          <p:nvSpPr>
            <p:cNvPr id="1814" name="Google Shape;1814;p21"/>
            <p:cNvSpPr/>
            <p:nvPr/>
          </p:nvSpPr>
          <p:spPr>
            <a:xfrm>
              <a:off x="660950" y="1435007"/>
              <a:ext cx="1062738" cy="646113"/>
            </a:xfrm>
            <a:custGeom>
              <a:rect b="b" l="l" r="r" t="t"/>
              <a:pathLst>
                <a:path extrusionOk="0" h="24028" w="39518">
                  <a:moveTo>
                    <a:pt x="20420" y="1"/>
                  </a:moveTo>
                  <a:cubicBezTo>
                    <a:pt x="17455" y="1"/>
                    <a:pt x="15121" y="1668"/>
                    <a:pt x="13978" y="4061"/>
                  </a:cubicBezTo>
                  <a:cubicBezTo>
                    <a:pt x="13359" y="3811"/>
                    <a:pt x="12692" y="3668"/>
                    <a:pt x="11978" y="3668"/>
                  </a:cubicBezTo>
                  <a:cubicBezTo>
                    <a:pt x="9180" y="3668"/>
                    <a:pt x="6918" y="5871"/>
                    <a:pt x="6787" y="8621"/>
                  </a:cubicBezTo>
                  <a:cubicBezTo>
                    <a:pt x="6394" y="8526"/>
                    <a:pt x="6013" y="8490"/>
                    <a:pt x="5596" y="8490"/>
                  </a:cubicBezTo>
                  <a:cubicBezTo>
                    <a:pt x="2513" y="8490"/>
                    <a:pt x="0" y="10990"/>
                    <a:pt x="0" y="14086"/>
                  </a:cubicBezTo>
                  <a:cubicBezTo>
                    <a:pt x="0" y="17182"/>
                    <a:pt x="2501" y="19682"/>
                    <a:pt x="5596" y="19682"/>
                  </a:cubicBezTo>
                  <a:cubicBezTo>
                    <a:pt x="8692" y="19682"/>
                    <a:pt x="7097" y="19515"/>
                    <a:pt x="7763" y="19229"/>
                  </a:cubicBezTo>
                  <a:lnTo>
                    <a:pt x="7763" y="19229"/>
                  </a:lnTo>
                  <a:cubicBezTo>
                    <a:pt x="8775" y="21825"/>
                    <a:pt x="11299" y="23670"/>
                    <a:pt x="14252" y="23670"/>
                  </a:cubicBezTo>
                  <a:cubicBezTo>
                    <a:pt x="17217" y="23670"/>
                    <a:pt x="17645" y="22992"/>
                    <a:pt x="18884" y="21908"/>
                  </a:cubicBezTo>
                  <a:cubicBezTo>
                    <a:pt x="20181" y="23218"/>
                    <a:pt x="21967" y="24028"/>
                    <a:pt x="23944" y="24028"/>
                  </a:cubicBezTo>
                  <a:cubicBezTo>
                    <a:pt x="25920" y="24028"/>
                    <a:pt x="28540" y="22801"/>
                    <a:pt x="29826" y="20932"/>
                  </a:cubicBezTo>
                  <a:cubicBezTo>
                    <a:pt x="30623" y="21242"/>
                    <a:pt x="31492" y="21408"/>
                    <a:pt x="32385" y="21408"/>
                  </a:cubicBezTo>
                  <a:cubicBezTo>
                    <a:pt x="36326" y="21408"/>
                    <a:pt x="39517" y="18205"/>
                    <a:pt x="39517" y="14276"/>
                  </a:cubicBezTo>
                  <a:cubicBezTo>
                    <a:pt x="39517" y="10347"/>
                    <a:pt x="36731" y="7573"/>
                    <a:pt x="33171" y="7192"/>
                  </a:cubicBezTo>
                  <a:lnTo>
                    <a:pt x="33183" y="7192"/>
                  </a:lnTo>
                  <a:cubicBezTo>
                    <a:pt x="32945" y="5216"/>
                    <a:pt x="31278" y="3680"/>
                    <a:pt x="29242" y="3680"/>
                  </a:cubicBezTo>
                  <a:cubicBezTo>
                    <a:pt x="27206" y="3680"/>
                    <a:pt x="27635" y="3930"/>
                    <a:pt x="26992" y="4382"/>
                  </a:cubicBezTo>
                  <a:cubicBezTo>
                    <a:pt x="25908" y="1799"/>
                    <a:pt x="23384" y="1"/>
                    <a:pt x="20420" y="1"/>
                  </a:cubicBezTo>
                  <a:close/>
                </a:path>
              </a:pathLst>
            </a:custGeom>
            <a:solidFill>
              <a:schemeClr val="accent5"/>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15" name="Google Shape;1815;p21"/>
            <p:cNvSpPr/>
            <p:nvPr/>
          </p:nvSpPr>
          <p:spPr>
            <a:xfrm>
              <a:off x="661273" y="1663610"/>
              <a:ext cx="275056" cy="300980"/>
            </a:xfrm>
            <a:custGeom>
              <a:rect b="b" l="l" r="r" t="t"/>
              <a:pathLst>
                <a:path extrusionOk="0" fill="none" h="11193" w="10228">
                  <a:moveTo>
                    <a:pt x="6501" y="8264"/>
                  </a:moveTo>
                  <a:cubicBezTo>
                    <a:pt x="4334" y="8633"/>
                    <a:pt x="3227" y="4585"/>
                    <a:pt x="6299" y="3775"/>
                  </a:cubicBezTo>
                  <a:cubicBezTo>
                    <a:pt x="8156" y="3287"/>
                    <a:pt x="9632" y="4537"/>
                    <a:pt x="9942" y="6502"/>
                  </a:cubicBezTo>
                  <a:cubicBezTo>
                    <a:pt x="10228" y="8323"/>
                    <a:pt x="8692" y="11193"/>
                    <a:pt x="5596" y="11193"/>
                  </a:cubicBezTo>
                  <a:cubicBezTo>
                    <a:pt x="2501" y="11193"/>
                    <a:pt x="0" y="8692"/>
                    <a:pt x="0" y="5597"/>
                  </a:cubicBezTo>
                  <a:cubicBezTo>
                    <a:pt x="0" y="2501"/>
                    <a:pt x="2501" y="1"/>
                    <a:pt x="5596" y="1"/>
                  </a:cubicBezTo>
                </a:path>
              </a:pathLst>
            </a:custGeom>
            <a:no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16" name="Google Shape;1816;p21"/>
            <p:cNvSpPr/>
            <p:nvPr/>
          </p:nvSpPr>
          <p:spPr>
            <a:xfrm>
              <a:off x="1007367" y="1407175"/>
              <a:ext cx="290762" cy="364037"/>
            </a:xfrm>
            <a:custGeom>
              <a:rect b="b" l="l" r="r" t="t"/>
              <a:pathLst>
                <a:path extrusionOk="0" fill="none" h="13538" w="10812">
                  <a:moveTo>
                    <a:pt x="5930" y="9918"/>
                  </a:moveTo>
                  <a:cubicBezTo>
                    <a:pt x="3847" y="9227"/>
                    <a:pt x="4799" y="5132"/>
                    <a:pt x="7883" y="5870"/>
                  </a:cubicBezTo>
                  <a:cubicBezTo>
                    <a:pt x="9752" y="6334"/>
                    <a:pt x="10455" y="8132"/>
                    <a:pt x="9788" y="10013"/>
                  </a:cubicBezTo>
                  <a:cubicBezTo>
                    <a:pt x="9169" y="11740"/>
                    <a:pt x="6454" y="13537"/>
                    <a:pt x="3728" y="12061"/>
                  </a:cubicBezTo>
                  <a:cubicBezTo>
                    <a:pt x="1013" y="10597"/>
                    <a:pt x="1" y="7203"/>
                    <a:pt x="1477" y="4489"/>
                  </a:cubicBezTo>
                  <a:cubicBezTo>
                    <a:pt x="2954" y="1786"/>
                    <a:pt x="6895" y="0"/>
                    <a:pt x="10812" y="1857"/>
                  </a:cubicBezTo>
                </a:path>
              </a:pathLst>
            </a:custGeom>
            <a:no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17" name="Google Shape;1817;p21"/>
            <p:cNvSpPr/>
            <p:nvPr/>
          </p:nvSpPr>
          <p:spPr>
            <a:xfrm>
              <a:off x="1354779" y="1713251"/>
              <a:ext cx="306763" cy="320502"/>
            </a:xfrm>
            <a:custGeom>
              <a:rect b="b" l="l" r="r" t="t"/>
              <a:pathLst>
                <a:path extrusionOk="0" fill="none" h="11919" w="11407">
                  <a:moveTo>
                    <a:pt x="4560" y="3358"/>
                  </a:moveTo>
                  <a:cubicBezTo>
                    <a:pt x="2941" y="4596"/>
                    <a:pt x="5084" y="7966"/>
                    <a:pt x="7549" y="6382"/>
                  </a:cubicBezTo>
                  <a:cubicBezTo>
                    <a:pt x="9049" y="5430"/>
                    <a:pt x="9097" y="3620"/>
                    <a:pt x="7918" y="2155"/>
                  </a:cubicBezTo>
                  <a:cubicBezTo>
                    <a:pt x="6834" y="798"/>
                    <a:pt x="3858" y="0"/>
                    <a:pt x="1941" y="2108"/>
                  </a:cubicBezTo>
                  <a:cubicBezTo>
                    <a:pt x="0" y="4215"/>
                    <a:pt x="179" y="7525"/>
                    <a:pt x="2346" y="9513"/>
                  </a:cubicBezTo>
                  <a:cubicBezTo>
                    <a:pt x="4501" y="11490"/>
                    <a:pt x="8537" y="11919"/>
                    <a:pt x="11406" y="9121"/>
                  </a:cubicBezTo>
                </a:path>
              </a:pathLst>
            </a:custGeom>
            <a:no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ckground 1">
  <p:cSld name="BLANK_1_1_1_1_1_1_1_1">
    <p:spTree>
      <p:nvGrpSpPr>
        <p:cNvPr id="1818" name="Shape 1818"/>
        <p:cNvGrpSpPr/>
        <p:nvPr/>
      </p:nvGrpSpPr>
      <p:grpSpPr>
        <a:xfrm>
          <a:off x="0" y="0"/>
          <a:ext cx="0" cy="0"/>
          <a:chOff x="0" y="0"/>
          <a:chExt cx="0" cy="0"/>
        </a:xfrm>
      </p:grpSpPr>
      <p:grpSp>
        <p:nvGrpSpPr>
          <p:cNvPr id="1819" name="Google Shape;1819;p22"/>
          <p:cNvGrpSpPr/>
          <p:nvPr/>
        </p:nvGrpSpPr>
        <p:grpSpPr>
          <a:xfrm rot="10800000">
            <a:off x="769243" y="1254196"/>
            <a:ext cx="846818" cy="1301195"/>
            <a:chOff x="1456575" y="837625"/>
            <a:chExt cx="1021494" cy="1569596"/>
          </a:xfrm>
        </p:grpSpPr>
        <p:sp>
          <p:nvSpPr>
            <p:cNvPr id="1820" name="Google Shape;1820;p22"/>
            <p:cNvSpPr/>
            <p:nvPr/>
          </p:nvSpPr>
          <p:spPr>
            <a:xfrm>
              <a:off x="1456575" y="837625"/>
              <a:ext cx="1021494" cy="1569538"/>
            </a:xfrm>
            <a:custGeom>
              <a:rect b="b" l="l" r="r" t="t"/>
              <a:pathLst>
                <a:path extrusionOk="0" h="54136" w="35230">
                  <a:moveTo>
                    <a:pt x="1" y="1"/>
                  </a:moveTo>
                  <a:lnTo>
                    <a:pt x="1" y="54135"/>
                  </a:lnTo>
                  <a:lnTo>
                    <a:pt x="35229" y="54135"/>
                  </a:lnTo>
                  <a:lnTo>
                    <a:pt x="35229"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1" name="Google Shape;1821;p22"/>
            <p:cNvSpPr/>
            <p:nvPr/>
          </p:nvSpPr>
          <p:spPr>
            <a:xfrm>
              <a:off x="1611012" y="998012"/>
              <a:ext cx="710858" cy="1248815"/>
            </a:xfrm>
            <a:custGeom>
              <a:rect b="b" l="l" r="r" t="t"/>
              <a:pathLst>
                <a:path extrusionOk="0" h="43953" w="25017">
                  <a:moveTo>
                    <a:pt x="1" y="0"/>
                  </a:moveTo>
                  <a:lnTo>
                    <a:pt x="1" y="43952"/>
                  </a:lnTo>
                  <a:lnTo>
                    <a:pt x="25017" y="43952"/>
                  </a:lnTo>
                  <a:lnTo>
                    <a:pt x="25017" y="0"/>
                  </a:ln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2" name="Google Shape;1822;p22"/>
            <p:cNvSpPr/>
            <p:nvPr/>
          </p:nvSpPr>
          <p:spPr>
            <a:xfrm>
              <a:off x="1456575" y="837625"/>
              <a:ext cx="107571" cy="1569538"/>
            </a:xfrm>
            <a:custGeom>
              <a:rect b="b" l="l" r="r" t="t"/>
              <a:pathLst>
                <a:path extrusionOk="0" h="54136" w="3710">
                  <a:moveTo>
                    <a:pt x="1" y="1"/>
                  </a:moveTo>
                  <a:lnTo>
                    <a:pt x="1" y="54135"/>
                  </a:lnTo>
                  <a:lnTo>
                    <a:pt x="3709" y="50397"/>
                  </a:lnTo>
                  <a:lnTo>
                    <a:pt x="3709" y="3739"/>
                  </a:lnTo>
                  <a:lnTo>
                    <a:pt x="1" y="1"/>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3" name="Google Shape;1823;p22"/>
            <p:cNvSpPr/>
            <p:nvPr/>
          </p:nvSpPr>
          <p:spPr>
            <a:xfrm>
              <a:off x="1456575" y="837625"/>
              <a:ext cx="1019725" cy="108432"/>
            </a:xfrm>
            <a:custGeom>
              <a:rect b="b" l="l" r="r" t="t"/>
              <a:pathLst>
                <a:path extrusionOk="0" h="3740" w="35169">
                  <a:moveTo>
                    <a:pt x="1" y="1"/>
                  </a:moveTo>
                  <a:lnTo>
                    <a:pt x="3709" y="3739"/>
                  </a:lnTo>
                  <a:lnTo>
                    <a:pt x="31460" y="3739"/>
                  </a:lnTo>
                  <a:lnTo>
                    <a:pt x="35169" y="1"/>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4" name="Google Shape;1824;p22"/>
            <p:cNvSpPr/>
            <p:nvPr/>
          </p:nvSpPr>
          <p:spPr>
            <a:xfrm>
              <a:off x="2368719" y="837625"/>
              <a:ext cx="107542" cy="1569538"/>
            </a:xfrm>
            <a:custGeom>
              <a:rect b="b" l="l" r="r" t="t"/>
              <a:pathLst>
                <a:path extrusionOk="0" h="54136" w="3709">
                  <a:moveTo>
                    <a:pt x="3709" y="1"/>
                  </a:moveTo>
                  <a:lnTo>
                    <a:pt x="0" y="3739"/>
                  </a:lnTo>
                  <a:lnTo>
                    <a:pt x="0" y="50397"/>
                  </a:lnTo>
                  <a:lnTo>
                    <a:pt x="3709" y="54135"/>
                  </a:lnTo>
                  <a:lnTo>
                    <a:pt x="3709"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5" name="Google Shape;1825;p22"/>
            <p:cNvSpPr/>
            <p:nvPr/>
          </p:nvSpPr>
          <p:spPr>
            <a:xfrm>
              <a:off x="1456575" y="2298789"/>
              <a:ext cx="1019725" cy="108432"/>
            </a:xfrm>
            <a:custGeom>
              <a:rect b="b" l="l" r="r" t="t"/>
              <a:pathLst>
                <a:path extrusionOk="0" h="3740" w="35169">
                  <a:moveTo>
                    <a:pt x="3709" y="1"/>
                  </a:moveTo>
                  <a:lnTo>
                    <a:pt x="1" y="3739"/>
                  </a:lnTo>
                  <a:lnTo>
                    <a:pt x="35169" y="3739"/>
                  </a:lnTo>
                  <a:lnTo>
                    <a:pt x="31460" y="1"/>
                  </a:ln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6" name="Google Shape;1826;p22"/>
            <p:cNvSpPr/>
            <p:nvPr/>
          </p:nvSpPr>
          <p:spPr>
            <a:xfrm>
              <a:off x="1456575" y="837625"/>
              <a:ext cx="107571" cy="1569538"/>
            </a:xfrm>
            <a:custGeom>
              <a:rect b="b" l="l" r="r" t="t"/>
              <a:pathLst>
                <a:path extrusionOk="0" fill="none" h="54136" w="3710">
                  <a:moveTo>
                    <a:pt x="1" y="54135"/>
                  </a:moveTo>
                  <a:lnTo>
                    <a:pt x="3709" y="50397"/>
                  </a:lnTo>
                  <a:lnTo>
                    <a:pt x="3709" y="3739"/>
                  </a:lnTo>
                  <a:lnTo>
                    <a:pt x="1" y="1"/>
                  </a:lnTo>
                  <a:close/>
                </a:path>
              </a:pathLst>
            </a:custGeom>
            <a:solidFill>
              <a:schemeClr val="lt2"/>
            </a:solidFill>
            <a:ln cap="rnd" cmpd="sng" w="98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7" name="Google Shape;1827;p22"/>
            <p:cNvSpPr/>
            <p:nvPr/>
          </p:nvSpPr>
          <p:spPr>
            <a:xfrm>
              <a:off x="1456575" y="837625"/>
              <a:ext cx="912212" cy="108432"/>
            </a:xfrm>
            <a:custGeom>
              <a:rect b="b" l="l" r="r" t="t"/>
              <a:pathLst>
                <a:path extrusionOk="0" fill="none" h="3740" w="31461">
                  <a:moveTo>
                    <a:pt x="1" y="1"/>
                  </a:moveTo>
                  <a:lnTo>
                    <a:pt x="3709" y="3739"/>
                  </a:lnTo>
                  <a:lnTo>
                    <a:pt x="31460" y="3739"/>
                  </a:lnTo>
                </a:path>
              </a:pathLst>
            </a:custGeom>
            <a:noFill/>
            <a:ln cap="rnd" cmpd="sng" w="98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8" name="Google Shape;1828;p22"/>
            <p:cNvSpPr/>
            <p:nvPr/>
          </p:nvSpPr>
          <p:spPr>
            <a:xfrm>
              <a:off x="2368719" y="872011"/>
              <a:ext cx="74053" cy="1426750"/>
            </a:xfrm>
            <a:custGeom>
              <a:rect b="b" l="l" r="r" t="t"/>
              <a:pathLst>
                <a:path extrusionOk="0" fill="none" h="49211" w="2554">
                  <a:moveTo>
                    <a:pt x="2554" y="0"/>
                  </a:moveTo>
                  <a:lnTo>
                    <a:pt x="0" y="2553"/>
                  </a:lnTo>
                  <a:lnTo>
                    <a:pt x="0" y="49211"/>
                  </a:lnTo>
                </a:path>
              </a:pathLst>
            </a:custGeom>
            <a:noFill/>
            <a:ln cap="rnd" cmpd="sng" w="98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9" name="Google Shape;1829;p22"/>
            <p:cNvSpPr/>
            <p:nvPr/>
          </p:nvSpPr>
          <p:spPr>
            <a:xfrm>
              <a:off x="1456575" y="2298789"/>
              <a:ext cx="1019725" cy="108432"/>
            </a:xfrm>
            <a:custGeom>
              <a:rect b="b" l="l" r="r" t="t"/>
              <a:pathLst>
                <a:path extrusionOk="0" fill="none" h="3740" w="35169">
                  <a:moveTo>
                    <a:pt x="3709" y="1"/>
                  </a:moveTo>
                  <a:lnTo>
                    <a:pt x="1" y="3739"/>
                  </a:lnTo>
                  <a:lnTo>
                    <a:pt x="35169" y="3739"/>
                  </a:lnTo>
                  <a:lnTo>
                    <a:pt x="32433" y="1004"/>
                  </a:lnTo>
                </a:path>
              </a:pathLst>
            </a:custGeom>
            <a:noFill/>
            <a:ln cap="rnd" cmpd="sng" w="98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30" name="Google Shape;1830;p22"/>
          <p:cNvGrpSpPr/>
          <p:nvPr/>
        </p:nvGrpSpPr>
        <p:grpSpPr>
          <a:xfrm>
            <a:off x="0" y="-312275"/>
            <a:ext cx="9144000" cy="678208"/>
            <a:chOff x="0" y="-312275"/>
            <a:chExt cx="9144000" cy="678208"/>
          </a:xfrm>
        </p:grpSpPr>
        <p:sp>
          <p:nvSpPr>
            <p:cNvPr id="1831" name="Google Shape;1831;p22"/>
            <p:cNvSpPr/>
            <p:nvPr/>
          </p:nvSpPr>
          <p:spPr>
            <a:xfrm>
              <a:off x="0" y="-312275"/>
              <a:ext cx="9144000" cy="678208"/>
            </a:xfrm>
            <a:custGeom>
              <a:rect b="b" l="l" r="r" t="t"/>
              <a:pathLst>
                <a:path extrusionOk="0" h="21194" w="285750">
                  <a:moveTo>
                    <a:pt x="0" y="0"/>
                  </a:moveTo>
                  <a:lnTo>
                    <a:pt x="0" y="21193"/>
                  </a:lnTo>
                  <a:lnTo>
                    <a:pt x="285750" y="21193"/>
                  </a:lnTo>
                  <a:lnTo>
                    <a:pt x="285750"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2" name="Google Shape;1832;p22"/>
            <p:cNvSpPr/>
            <p:nvPr/>
          </p:nvSpPr>
          <p:spPr>
            <a:xfrm>
              <a:off x="0" y="242061"/>
              <a:ext cx="9144000" cy="123104"/>
            </a:xfrm>
            <a:custGeom>
              <a:rect b="b" l="l" r="r" t="t"/>
              <a:pathLst>
                <a:path extrusionOk="0" h="3847" w="285750">
                  <a:moveTo>
                    <a:pt x="0" y="1"/>
                  </a:moveTo>
                  <a:lnTo>
                    <a:pt x="0" y="3847"/>
                  </a:lnTo>
                  <a:lnTo>
                    <a:pt x="285750" y="3847"/>
                  </a:lnTo>
                  <a:lnTo>
                    <a:pt x="285750" y="1"/>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3" name="Google Shape;1833;p22"/>
            <p:cNvSpPr/>
            <p:nvPr/>
          </p:nvSpPr>
          <p:spPr>
            <a:xfrm>
              <a:off x="9446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4" name="Google Shape;1834;p22"/>
            <p:cNvSpPr/>
            <p:nvPr/>
          </p:nvSpPr>
          <p:spPr>
            <a:xfrm>
              <a:off x="445376"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5" name="Google Shape;1835;p22"/>
            <p:cNvSpPr/>
            <p:nvPr/>
          </p:nvSpPr>
          <p:spPr>
            <a:xfrm>
              <a:off x="796288"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6" name="Google Shape;1836;p22"/>
            <p:cNvSpPr/>
            <p:nvPr/>
          </p:nvSpPr>
          <p:spPr>
            <a:xfrm>
              <a:off x="1147168" y="-197971"/>
              <a:ext cx="181024" cy="365792"/>
            </a:xfrm>
            <a:custGeom>
              <a:rect b="b" l="l" r="r" t="t"/>
              <a:pathLst>
                <a:path extrusionOk="0" h="11431" w="5657">
                  <a:moveTo>
                    <a:pt x="2834" y="0"/>
                  </a:moveTo>
                  <a:cubicBezTo>
                    <a:pt x="1275"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7" name="Google Shape;1837;p22"/>
            <p:cNvSpPr/>
            <p:nvPr/>
          </p:nvSpPr>
          <p:spPr>
            <a:xfrm>
              <a:off x="1498080" y="-197971"/>
              <a:ext cx="181376" cy="365792"/>
            </a:xfrm>
            <a:custGeom>
              <a:rect b="b" l="l" r="r" t="t"/>
              <a:pathLst>
                <a:path extrusionOk="0" h="11431" w="5668">
                  <a:moveTo>
                    <a:pt x="2834" y="0"/>
                  </a:moveTo>
                  <a:cubicBezTo>
                    <a:pt x="1274" y="0"/>
                    <a:pt x="0" y="1262"/>
                    <a:pt x="0" y="2822"/>
                  </a:cubicBezTo>
                  <a:lnTo>
                    <a:pt x="0" y="11430"/>
                  </a:lnTo>
                  <a:lnTo>
                    <a:pt x="5668" y="11430"/>
                  </a:lnTo>
                  <a:lnTo>
                    <a:pt x="5668" y="2822"/>
                  </a:lnTo>
                  <a:cubicBezTo>
                    <a:pt x="5668"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8" name="Google Shape;1838;p22"/>
            <p:cNvSpPr/>
            <p:nvPr/>
          </p:nvSpPr>
          <p:spPr>
            <a:xfrm>
              <a:off x="184934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9" name="Google Shape;1839;p22"/>
            <p:cNvSpPr/>
            <p:nvPr/>
          </p:nvSpPr>
          <p:spPr>
            <a:xfrm>
              <a:off x="2200256" y="-197971"/>
              <a:ext cx="181024" cy="365792"/>
            </a:xfrm>
            <a:custGeom>
              <a:rect b="b" l="l" r="r" t="t"/>
              <a:pathLst>
                <a:path extrusionOk="0" h="11431" w="5657">
                  <a:moveTo>
                    <a:pt x="2834" y="0"/>
                  </a:moveTo>
                  <a:cubicBezTo>
                    <a:pt x="1263"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40" name="Google Shape;1840;p22"/>
            <p:cNvSpPr/>
            <p:nvPr/>
          </p:nvSpPr>
          <p:spPr>
            <a:xfrm>
              <a:off x="2550784"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41" name="Google Shape;1841;p22"/>
            <p:cNvSpPr/>
            <p:nvPr/>
          </p:nvSpPr>
          <p:spPr>
            <a:xfrm>
              <a:off x="2901696" y="-197971"/>
              <a:ext cx="180992" cy="365792"/>
            </a:xfrm>
            <a:custGeom>
              <a:rect b="b" l="l" r="r" t="t"/>
              <a:pathLst>
                <a:path extrusionOk="0" h="11431" w="5656">
                  <a:moveTo>
                    <a:pt x="2834" y="0"/>
                  </a:moveTo>
                  <a:cubicBezTo>
                    <a:pt x="1262" y="0"/>
                    <a:pt x="0" y="1262"/>
                    <a:pt x="0" y="2822"/>
                  </a:cubicBezTo>
                  <a:lnTo>
                    <a:pt x="0" y="11430"/>
                  </a:lnTo>
                  <a:lnTo>
                    <a:pt x="5655" y="11430"/>
                  </a:lnTo>
                  <a:lnTo>
                    <a:pt x="5655" y="2822"/>
                  </a:lnTo>
                  <a:cubicBezTo>
                    <a:pt x="5655"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42" name="Google Shape;1842;p22"/>
            <p:cNvSpPr/>
            <p:nvPr/>
          </p:nvSpPr>
          <p:spPr>
            <a:xfrm>
              <a:off x="3252960"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43" name="Google Shape;1843;p22"/>
            <p:cNvSpPr/>
            <p:nvPr/>
          </p:nvSpPr>
          <p:spPr>
            <a:xfrm>
              <a:off x="3603872"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44" name="Google Shape;1844;p22"/>
            <p:cNvSpPr/>
            <p:nvPr/>
          </p:nvSpPr>
          <p:spPr>
            <a:xfrm>
              <a:off x="3954752" y="-197971"/>
              <a:ext cx="181024" cy="365792"/>
            </a:xfrm>
            <a:custGeom>
              <a:rect b="b" l="l" r="r" t="t"/>
              <a:pathLst>
                <a:path extrusionOk="0" h="11431" w="5657">
                  <a:moveTo>
                    <a:pt x="2835" y="0"/>
                  </a:moveTo>
                  <a:cubicBezTo>
                    <a:pt x="1263" y="0"/>
                    <a:pt x="1" y="1262"/>
                    <a:pt x="1" y="2822"/>
                  </a:cubicBezTo>
                  <a:lnTo>
                    <a:pt x="1" y="11430"/>
                  </a:lnTo>
                  <a:lnTo>
                    <a:pt x="5656" y="11430"/>
                  </a:lnTo>
                  <a:lnTo>
                    <a:pt x="5656" y="2822"/>
                  </a:lnTo>
                  <a:cubicBezTo>
                    <a:pt x="5656" y="1262"/>
                    <a:pt x="4394" y="0"/>
                    <a:pt x="283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45" name="Google Shape;1845;p22"/>
            <p:cNvSpPr/>
            <p:nvPr/>
          </p:nvSpPr>
          <p:spPr>
            <a:xfrm>
              <a:off x="4305664" y="-197971"/>
              <a:ext cx="180992" cy="365792"/>
            </a:xfrm>
            <a:custGeom>
              <a:rect b="b" l="l" r="r" t="t"/>
              <a:pathLst>
                <a:path extrusionOk="0" h="11431" w="5656">
                  <a:moveTo>
                    <a:pt x="2834" y="0"/>
                  </a:moveTo>
                  <a:cubicBezTo>
                    <a:pt x="1275"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46" name="Google Shape;1846;p22"/>
            <p:cNvSpPr/>
            <p:nvPr/>
          </p:nvSpPr>
          <p:spPr>
            <a:xfrm>
              <a:off x="4656960"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47" name="Google Shape;1847;p22"/>
            <p:cNvSpPr/>
            <p:nvPr/>
          </p:nvSpPr>
          <p:spPr>
            <a:xfrm>
              <a:off x="5007840"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94"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48" name="Google Shape;1848;p22"/>
            <p:cNvSpPr/>
            <p:nvPr/>
          </p:nvSpPr>
          <p:spPr>
            <a:xfrm>
              <a:off x="5358752"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49" name="Google Shape;1849;p22"/>
            <p:cNvSpPr/>
            <p:nvPr/>
          </p:nvSpPr>
          <p:spPr>
            <a:xfrm>
              <a:off x="5709664" y="-197971"/>
              <a:ext cx="180992" cy="365792"/>
            </a:xfrm>
            <a:custGeom>
              <a:rect b="b" l="l" r="r" t="t"/>
              <a:pathLst>
                <a:path extrusionOk="0" h="11431" w="5656">
                  <a:moveTo>
                    <a:pt x="2834" y="0"/>
                  </a:moveTo>
                  <a:cubicBezTo>
                    <a:pt x="1274" y="0"/>
                    <a:pt x="0" y="1262"/>
                    <a:pt x="0" y="2822"/>
                  </a:cubicBezTo>
                  <a:lnTo>
                    <a:pt x="0" y="11430"/>
                  </a:lnTo>
                  <a:lnTo>
                    <a:pt x="5656" y="11430"/>
                  </a:lnTo>
                  <a:lnTo>
                    <a:pt x="5656" y="2822"/>
                  </a:lnTo>
                  <a:cubicBezTo>
                    <a:pt x="5656"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50" name="Google Shape;1850;p22"/>
            <p:cNvSpPr/>
            <p:nvPr/>
          </p:nvSpPr>
          <p:spPr>
            <a:xfrm>
              <a:off x="6060928"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51" name="Google Shape;1851;p22"/>
            <p:cNvSpPr/>
            <p:nvPr/>
          </p:nvSpPr>
          <p:spPr>
            <a:xfrm>
              <a:off x="6411840"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52" name="Google Shape;1852;p22"/>
            <p:cNvSpPr/>
            <p:nvPr/>
          </p:nvSpPr>
          <p:spPr>
            <a:xfrm>
              <a:off x="6762368"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3"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53" name="Google Shape;1853;p22"/>
            <p:cNvSpPr/>
            <p:nvPr/>
          </p:nvSpPr>
          <p:spPr>
            <a:xfrm>
              <a:off x="7113248" y="-197971"/>
              <a:ext cx="181024" cy="365792"/>
            </a:xfrm>
            <a:custGeom>
              <a:rect b="b" l="l" r="r" t="t"/>
              <a:pathLst>
                <a:path extrusionOk="0" h="11431" w="5657">
                  <a:moveTo>
                    <a:pt x="2834" y="0"/>
                  </a:moveTo>
                  <a:cubicBezTo>
                    <a:pt x="1263"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54" name="Google Shape;1854;p22"/>
            <p:cNvSpPr/>
            <p:nvPr/>
          </p:nvSpPr>
          <p:spPr>
            <a:xfrm>
              <a:off x="7464160" y="-197971"/>
              <a:ext cx="180992" cy="365792"/>
            </a:xfrm>
            <a:custGeom>
              <a:rect b="b" l="l" r="r" t="t"/>
              <a:pathLst>
                <a:path extrusionOk="0" h="11431" w="5656">
                  <a:moveTo>
                    <a:pt x="2834" y="0"/>
                  </a:moveTo>
                  <a:cubicBezTo>
                    <a:pt x="1274"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55" name="Google Shape;1855;p22"/>
            <p:cNvSpPr/>
            <p:nvPr/>
          </p:nvSpPr>
          <p:spPr>
            <a:xfrm>
              <a:off x="781542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56" name="Google Shape;1856;p22"/>
            <p:cNvSpPr/>
            <p:nvPr/>
          </p:nvSpPr>
          <p:spPr>
            <a:xfrm>
              <a:off x="8166336"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57" name="Google Shape;1857;p22"/>
            <p:cNvSpPr/>
            <p:nvPr/>
          </p:nvSpPr>
          <p:spPr>
            <a:xfrm>
              <a:off x="8517248"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58" name="Google Shape;1858;p22"/>
            <p:cNvSpPr/>
            <p:nvPr/>
          </p:nvSpPr>
          <p:spPr>
            <a:xfrm>
              <a:off x="8868128" y="-197971"/>
              <a:ext cx="181024" cy="365792"/>
            </a:xfrm>
            <a:custGeom>
              <a:rect b="b" l="l" r="r" t="t"/>
              <a:pathLst>
                <a:path extrusionOk="0" h="11431" w="5657">
                  <a:moveTo>
                    <a:pt x="2835" y="0"/>
                  </a:moveTo>
                  <a:cubicBezTo>
                    <a:pt x="1275" y="0"/>
                    <a:pt x="1" y="1262"/>
                    <a:pt x="1" y="2822"/>
                  </a:cubicBezTo>
                  <a:lnTo>
                    <a:pt x="1" y="11430"/>
                  </a:lnTo>
                  <a:lnTo>
                    <a:pt x="5656" y="11430"/>
                  </a:lnTo>
                  <a:lnTo>
                    <a:pt x="5656" y="2822"/>
                  </a:lnTo>
                  <a:cubicBezTo>
                    <a:pt x="5656" y="1262"/>
                    <a:pt x="4394" y="0"/>
                    <a:pt x="283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59" name="Google Shape;1859;p22"/>
          <p:cNvGrpSpPr/>
          <p:nvPr/>
        </p:nvGrpSpPr>
        <p:grpSpPr>
          <a:xfrm>
            <a:off x="0" y="4795400"/>
            <a:ext cx="9144000" cy="355733"/>
            <a:chOff x="0" y="4795400"/>
            <a:chExt cx="9144000" cy="355733"/>
          </a:xfrm>
        </p:grpSpPr>
        <p:sp>
          <p:nvSpPr>
            <p:cNvPr id="1860" name="Google Shape;1860;p22"/>
            <p:cNvSpPr/>
            <p:nvPr/>
          </p:nvSpPr>
          <p:spPr>
            <a:xfrm>
              <a:off x="0" y="4795400"/>
              <a:ext cx="9144000" cy="355733"/>
            </a:xfrm>
            <a:custGeom>
              <a:rect b="b" l="l" r="r" t="t"/>
              <a:pathLst>
                <a:path extrusionOk="0" h="10442" w="285750">
                  <a:moveTo>
                    <a:pt x="0" y="0"/>
                  </a:moveTo>
                  <a:lnTo>
                    <a:pt x="0" y="10442"/>
                  </a:lnTo>
                  <a:lnTo>
                    <a:pt x="285750" y="10442"/>
                  </a:lnTo>
                  <a:lnTo>
                    <a:pt x="285750"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1" name="Google Shape;1861;p22"/>
            <p:cNvSpPr/>
            <p:nvPr/>
          </p:nvSpPr>
          <p:spPr>
            <a:xfrm>
              <a:off x="0" y="4840402"/>
              <a:ext cx="9144000" cy="310730"/>
            </a:xfrm>
            <a:custGeom>
              <a:rect b="b" l="l" r="r" t="t"/>
              <a:pathLst>
                <a:path extrusionOk="0" h="9121" w="285750">
                  <a:moveTo>
                    <a:pt x="0" y="1"/>
                  </a:moveTo>
                  <a:lnTo>
                    <a:pt x="0" y="9121"/>
                  </a:lnTo>
                  <a:lnTo>
                    <a:pt x="285750" y="9121"/>
                  </a:lnTo>
                  <a:lnTo>
                    <a:pt x="285750" y="1"/>
                  </a:ln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62" name="Google Shape;1862;p22"/>
          <p:cNvGrpSpPr/>
          <p:nvPr/>
        </p:nvGrpSpPr>
        <p:grpSpPr>
          <a:xfrm>
            <a:off x="563565" y="3172359"/>
            <a:ext cx="907999" cy="1765175"/>
            <a:chOff x="1120850" y="3537818"/>
            <a:chExt cx="753464" cy="1464754"/>
          </a:xfrm>
        </p:grpSpPr>
        <p:sp>
          <p:nvSpPr>
            <p:cNvPr id="1863" name="Google Shape;1863;p22"/>
            <p:cNvSpPr/>
            <p:nvPr/>
          </p:nvSpPr>
          <p:spPr>
            <a:xfrm>
              <a:off x="1218348" y="3582432"/>
              <a:ext cx="558478" cy="379591"/>
            </a:xfrm>
            <a:custGeom>
              <a:rect b="b" l="l" r="r" t="t"/>
              <a:pathLst>
                <a:path extrusionOk="0" h="19051" w="28029">
                  <a:moveTo>
                    <a:pt x="1" y="0"/>
                  </a:moveTo>
                  <a:lnTo>
                    <a:pt x="8407" y="19050"/>
                  </a:lnTo>
                  <a:lnTo>
                    <a:pt x="19622" y="19050"/>
                  </a:lnTo>
                  <a:lnTo>
                    <a:pt x="28028" y="0"/>
                  </a:ln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4" name="Google Shape;1864;p22"/>
            <p:cNvSpPr/>
            <p:nvPr/>
          </p:nvSpPr>
          <p:spPr>
            <a:xfrm>
              <a:off x="1218348" y="3582432"/>
              <a:ext cx="558478" cy="34410"/>
            </a:xfrm>
            <a:custGeom>
              <a:rect b="b" l="l" r="r" t="t"/>
              <a:pathLst>
                <a:path extrusionOk="0" h="1727" w="28029">
                  <a:moveTo>
                    <a:pt x="1" y="0"/>
                  </a:moveTo>
                  <a:lnTo>
                    <a:pt x="763" y="1727"/>
                  </a:lnTo>
                  <a:lnTo>
                    <a:pt x="27266" y="1727"/>
                  </a:lnTo>
                  <a:lnTo>
                    <a:pt x="28028" y="0"/>
                  </a:ln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5" name="Google Shape;1865;p22"/>
            <p:cNvSpPr/>
            <p:nvPr/>
          </p:nvSpPr>
          <p:spPr>
            <a:xfrm>
              <a:off x="1327482" y="3830351"/>
              <a:ext cx="339502" cy="131684"/>
            </a:xfrm>
            <a:custGeom>
              <a:rect b="b" l="l" r="r" t="t"/>
              <a:pathLst>
                <a:path extrusionOk="0" h="6609" w="17039">
                  <a:moveTo>
                    <a:pt x="1" y="0"/>
                  </a:moveTo>
                  <a:lnTo>
                    <a:pt x="2918" y="6608"/>
                  </a:lnTo>
                  <a:lnTo>
                    <a:pt x="14121" y="6608"/>
                  </a:lnTo>
                  <a:lnTo>
                    <a:pt x="17039" y="0"/>
                  </a:lnTo>
                  <a:lnTo>
                    <a:pt x="17039" y="0"/>
                  </a:lnTo>
                  <a:cubicBezTo>
                    <a:pt x="14623" y="2023"/>
                    <a:pt x="11684" y="3213"/>
                    <a:pt x="8520" y="3215"/>
                  </a:cubicBezTo>
                  <a:lnTo>
                    <a:pt x="8520" y="3215"/>
                  </a:lnTo>
                  <a:cubicBezTo>
                    <a:pt x="5355" y="3213"/>
                    <a:pt x="2428" y="2023"/>
                    <a:pt x="1"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6" name="Google Shape;1866;p22"/>
            <p:cNvSpPr/>
            <p:nvPr/>
          </p:nvSpPr>
          <p:spPr>
            <a:xfrm>
              <a:off x="1120850" y="3963436"/>
              <a:ext cx="753464" cy="971005"/>
            </a:xfrm>
            <a:custGeom>
              <a:rect b="b" l="l" r="r" t="t"/>
              <a:pathLst>
                <a:path extrusionOk="0" h="48733" w="37815">
                  <a:moveTo>
                    <a:pt x="13300" y="1"/>
                  </a:moveTo>
                  <a:cubicBezTo>
                    <a:pt x="13300" y="1"/>
                    <a:pt x="0" y="10252"/>
                    <a:pt x="2548" y="23385"/>
                  </a:cubicBezTo>
                  <a:cubicBezTo>
                    <a:pt x="5084" y="36505"/>
                    <a:pt x="11907" y="48733"/>
                    <a:pt x="11907" y="48733"/>
                  </a:cubicBezTo>
                  <a:lnTo>
                    <a:pt x="25908" y="48733"/>
                  </a:lnTo>
                  <a:cubicBezTo>
                    <a:pt x="25908" y="48733"/>
                    <a:pt x="32731" y="36493"/>
                    <a:pt x="35267" y="23385"/>
                  </a:cubicBezTo>
                  <a:cubicBezTo>
                    <a:pt x="37815" y="10252"/>
                    <a:pt x="24515" y="1"/>
                    <a:pt x="24515"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7" name="Google Shape;1867;p22"/>
            <p:cNvSpPr/>
            <p:nvPr/>
          </p:nvSpPr>
          <p:spPr>
            <a:xfrm>
              <a:off x="1186566" y="4497472"/>
              <a:ext cx="622039" cy="436756"/>
            </a:xfrm>
            <a:custGeom>
              <a:rect b="b" l="l" r="r" t="t"/>
              <a:pathLst>
                <a:path extrusionOk="0" h="21920" w="31219">
                  <a:moveTo>
                    <a:pt x="0" y="1"/>
                  </a:moveTo>
                  <a:lnTo>
                    <a:pt x="0" y="1"/>
                  </a:lnTo>
                  <a:cubicBezTo>
                    <a:pt x="2941" y="11752"/>
                    <a:pt x="8609" y="21920"/>
                    <a:pt x="8609" y="21920"/>
                  </a:cubicBezTo>
                  <a:lnTo>
                    <a:pt x="22610" y="21920"/>
                  </a:lnTo>
                  <a:cubicBezTo>
                    <a:pt x="22610" y="21920"/>
                    <a:pt x="28278" y="11752"/>
                    <a:pt x="31219" y="1"/>
                  </a:cubicBezTo>
                  <a:lnTo>
                    <a:pt x="31219" y="1"/>
                  </a:lnTo>
                  <a:cubicBezTo>
                    <a:pt x="27599" y="6990"/>
                    <a:pt x="21955" y="11478"/>
                    <a:pt x="15621" y="11478"/>
                  </a:cubicBezTo>
                  <a:lnTo>
                    <a:pt x="15598" y="11478"/>
                  </a:lnTo>
                  <a:cubicBezTo>
                    <a:pt x="9263" y="11478"/>
                    <a:pt x="3620" y="6990"/>
                    <a:pt x="0"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8" name="Google Shape;1868;p22"/>
            <p:cNvSpPr/>
            <p:nvPr/>
          </p:nvSpPr>
          <p:spPr>
            <a:xfrm>
              <a:off x="1280517" y="4933292"/>
              <a:ext cx="433907" cy="69279"/>
            </a:xfrm>
            <a:custGeom>
              <a:rect b="b" l="l" r="r" t="t"/>
              <a:pathLst>
                <a:path extrusionOk="0" h="3477" w="21777">
                  <a:moveTo>
                    <a:pt x="3894" y="0"/>
                  </a:moveTo>
                  <a:cubicBezTo>
                    <a:pt x="3894" y="0"/>
                    <a:pt x="1274" y="1691"/>
                    <a:pt x="0" y="3477"/>
                  </a:cubicBezTo>
                  <a:lnTo>
                    <a:pt x="21777" y="3477"/>
                  </a:lnTo>
                  <a:cubicBezTo>
                    <a:pt x="20515" y="1691"/>
                    <a:pt x="17895" y="0"/>
                    <a:pt x="17895"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9" name="Google Shape;1869;p22"/>
            <p:cNvSpPr/>
            <p:nvPr/>
          </p:nvSpPr>
          <p:spPr>
            <a:xfrm>
              <a:off x="1203164" y="3537818"/>
              <a:ext cx="589063" cy="44632"/>
            </a:xfrm>
            <a:custGeom>
              <a:rect b="b" l="l" r="r" t="t"/>
              <a:pathLst>
                <a:path extrusionOk="0" h="2240" w="29564">
                  <a:moveTo>
                    <a:pt x="715" y="1"/>
                  </a:moveTo>
                  <a:cubicBezTo>
                    <a:pt x="322" y="1"/>
                    <a:pt x="1" y="322"/>
                    <a:pt x="1" y="715"/>
                  </a:cubicBezTo>
                  <a:lnTo>
                    <a:pt x="1" y="1525"/>
                  </a:lnTo>
                  <a:cubicBezTo>
                    <a:pt x="1" y="1918"/>
                    <a:pt x="322" y="2239"/>
                    <a:pt x="715" y="2239"/>
                  </a:cubicBezTo>
                  <a:lnTo>
                    <a:pt x="28850" y="2239"/>
                  </a:lnTo>
                  <a:cubicBezTo>
                    <a:pt x="29243" y="2239"/>
                    <a:pt x="29564" y="1918"/>
                    <a:pt x="29564" y="1525"/>
                  </a:cubicBezTo>
                  <a:lnTo>
                    <a:pt x="29564" y="715"/>
                  </a:lnTo>
                  <a:cubicBezTo>
                    <a:pt x="29564" y="322"/>
                    <a:pt x="29243" y="1"/>
                    <a:pt x="28850"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0" name="Google Shape;1870;p22"/>
            <p:cNvSpPr/>
            <p:nvPr/>
          </p:nvSpPr>
          <p:spPr>
            <a:xfrm>
              <a:off x="1169728" y="4139941"/>
              <a:ext cx="655473" cy="533611"/>
            </a:xfrm>
            <a:custGeom>
              <a:rect b="b" l="l" r="r" t="t"/>
              <a:pathLst>
                <a:path extrusionOk="0" h="26781" w="32897">
                  <a:moveTo>
                    <a:pt x="16438" y="1"/>
                  </a:moveTo>
                  <a:cubicBezTo>
                    <a:pt x="11668" y="1"/>
                    <a:pt x="6900" y="644"/>
                    <a:pt x="2072" y="1930"/>
                  </a:cubicBezTo>
                  <a:cubicBezTo>
                    <a:pt x="1845" y="2382"/>
                    <a:pt x="1643" y="2823"/>
                    <a:pt x="1441" y="3287"/>
                  </a:cubicBezTo>
                  <a:cubicBezTo>
                    <a:pt x="6471" y="2186"/>
                    <a:pt x="11454" y="1635"/>
                    <a:pt x="16437" y="1635"/>
                  </a:cubicBezTo>
                  <a:cubicBezTo>
                    <a:pt x="21419" y="1635"/>
                    <a:pt x="26402" y="2186"/>
                    <a:pt x="31433" y="3287"/>
                  </a:cubicBezTo>
                  <a:cubicBezTo>
                    <a:pt x="31242" y="2823"/>
                    <a:pt x="31028" y="2370"/>
                    <a:pt x="30813" y="1930"/>
                  </a:cubicBezTo>
                  <a:cubicBezTo>
                    <a:pt x="25979" y="644"/>
                    <a:pt x="21208" y="1"/>
                    <a:pt x="16438" y="1"/>
                  </a:cubicBezTo>
                  <a:close/>
                  <a:moveTo>
                    <a:pt x="16550" y="5049"/>
                  </a:moveTo>
                  <a:cubicBezTo>
                    <a:pt x="15966" y="5049"/>
                    <a:pt x="15478" y="5775"/>
                    <a:pt x="15466" y="6668"/>
                  </a:cubicBezTo>
                  <a:cubicBezTo>
                    <a:pt x="15466" y="7561"/>
                    <a:pt x="15942" y="8276"/>
                    <a:pt x="16550" y="8276"/>
                  </a:cubicBezTo>
                  <a:cubicBezTo>
                    <a:pt x="17157" y="8276"/>
                    <a:pt x="17657" y="7561"/>
                    <a:pt x="17633" y="6668"/>
                  </a:cubicBezTo>
                  <a:cubicBezTo>
                    <a:pt x="17621" y="5775"/>
                    <a:pt x="17133" y="5049"/>
                    <a:pt x="16550" y="5049"/>
                  </a:cubicBezTo>
                  <a:close/>
                  <a:moveTo>
                    <a:pt x="9035" y="5309"/>
                  </a:moveTo>
                  <a:cubicBezTo>
                    <a:pt x="9016" y="5309"/>
                    <a:pt x="8997" y="5310"/>
                    <a:pt x="8977" y="5311"/>
                  </a:cubicBezTo>
                  <a:cubicBezTo>
                    <a:pt x="8394" y="5359"/>
                    <a:pt x="7799" y="6085"/>
                    <a:pt x="7680" y="6930"/>
                  </a:cubicBezTo>
                  <a:cubicBezTo>
                    <a:pt x="7563" y="7784"/>
                    <a:pt x="7963" y="8443"/>
                    <a:pt x="8553" y="8443"/>
                  </a:cubicBezTo>
                  <a:cubicBezTo>
                    <a:pt x="8563" y="8443"/>
                    <a:pt x="8574" y="8443"/>
                    <a:pt x="8584" y="8442"/>
                  </a:cubicBezTo>
                  <a:cubicBezTo>
                    <a:pt x="9204" y="8407"/>
                    <a:pt x="9751" y="7692"/>
                    <a:pt x="9835" y="6811"/>
                  </a:cubicBezTo>
                  <a:cubicBezTo>
                    <a:pt x="9927" y="5971"/>
                    <a:pt x="9585" y="5309"/>
                    <a:pt x="9035" y="5309"/>
                  </a:cubicBezTo>
                  <a:close/>
                  <a:moveTo>
                    <a:pt x="23875" y="5309"/>
                  </a:moveTo>
                  <a:cubicBezTo>
                    <a:pt x="23325" y="5309"/>
                    <a:pt x="22982" y="5982"/>
                    <a:pt x="23074" y="6811"/>
                  </a:cubicBezTo>
                  <a:cubicBezTo>
                    <a:pt x="23158" y="7692"/>
                    <a:pt x="23705" y="8407"/>
                    <a:pt x="24324" y="8442"/>
                  </a:cubicBezTo>
                  <a:cubicBezTo>
                    <a:pt x="24335" y="8443"/>
                    <a:pt x="24345" y="8443"/>
                    <a:pt x="24356" y="8443"/>
                  </a:cubicBezTo>
                  <a:cubicBezTo>
                    <a:pt x="24946" y="8443"/>
                    <a:pt x="25358" y="7784"/>
                    <a:pt x="25229" y="6930"/>
                  </a:cubicBezTo>
                  <a:cubicBezTo>
                    <a:pt x="25110" y="6073"/>
                    <a:pt x="24515" y="5347"/>
                    <a:pt x="23932" y="5311"/>
                  </a:cubicBezTo>
                  <a:cubicBezTo>
                    <a:pt x="23913" y="5310"/>
                    <a:pt x="23894" y="5309"/>
                    <a:pt x="23875" y="5309"/>
                  </a:cubicBezTo>
                  <a:close/>
                  <a:moveTo>
                    <a:pt x="1668" y="6053"/>
                  </a:moveTo>
                  <a:cubicBezTo>
                    <a:pt x="1633" y="6053"/>
                    <a:pt x="1597" y="6056"/>
                    <a:pt x="1560" y="6061"/>
                  </a:cubicBezTo>
                  <a:cubicBezTo>
                    <a:pt x="1060" y="6133"/>
                    <a:pt x="452" y="6668"/>
                    <a:pt x="167" y="7311"/>
                  </a:cubicBezTo>
                  <a:cubicBezTo>
                    <a:pt x="107" y="7585"/>
                    <a:pt x="48" y="7883"/>
                    <a:pt x="0" y="8169"/>
                  </a:cubicBezTo>
                  <a:cubicBezTo>
                    <a:pt x="56" y="8607"/>
                    <a:pt x="324" y="8886"/>
                    <a:pt x="735" y="8886"/>
                  </a:cubicBezTo>
                  <a:cubicBezTo>
                    <a:pt x="759" y="8886"/>
                    <a:pt x="784" y="8885"/>
                    <a:pt x="810" y="8883"/>
                  </a:cubicBezTo>
                  <a:lnTo>
                    <a:pt x="810" y="8895"/>
                  </a:lnTo>
                  <a:cubicBezTo>
                    <a:pt x="1417" y="8859"/>
                    <a:pt x="2024" y="8169"/>
                    <a:pt x="2215" y="7371"/>
                  </a:cubicBezTo>
                  <a:cubicBezTo>
                    <a:pt x="2404" y="6613"/>
                    <a:pt x="2176" y="6053"/>
                    <a:pt x="1668" y="6053"/>
                  </a:cubicBezTo>
                  <a:close/>
                  <a:moveTo>
                    <a:pt x="31231" y="6067"/>
                  </a:moveTo>
                  <a:cubicBezTo>
                    <a:pt x="30724" y="6067"/>
                    <a:pt x="30491" y="6619"/>
                    <a:pt x="30671" y="7383"/>
                  </a:cubicBezTo>
                  <a:cubicBezTo>
                    <a:pt x="30873" y="8181"/>
                    <a:pt x="31480" y="8859"/>
                    <a:pt x="32087" y="8919"/>
                  </a:cubicBezTo>
                  <a:cubicBezTo>
                    <a:pt x="32105" y="8920"/>
                    <a:pt x="32122" y="8920"/>
                    <a:pt x="32139" y="8920"/>
                  </a:cubicBezTo>
                  <a:cubicBezTo>
                    <a:pt x="32563" y="8920"/>
                    <a:pt x="32840" y="8639"/>
                    <a:pt x="32897" y="8204"/>
                  </a:cubicBezTo>
                  <a:cubicBezTo>
                    <a:pt x="32849" y="7907"/>
                    <a:pt x="32790" y="7621"/>
                    <a:pt x="32730" y="7335"/>
                  </a:cubicBezTo>
                  <a:lnTo>
                    <a:pt x="32730" y="7323"/>
                  </a:lnTo>
                  <a:cubicBezTo>
                    <a:pt x="32433" y="6680"/>
                    <a:pt x="31837" y="6133"/>
                    <a:pt x="31325" y="6073"/>
                  </a:cubicBezTo>
                  <a:cubicBezTo>
                    <a:pt x="31293" y="6069"/>
                    <a:pt x="31262" y="6067"/>
                    <a:pt x="31231" y="6067"/>
                  </a:cubicBezTo>
                  <a:close/>
                  <a:moveTo>
                    <a:pt x="12668" y="5906"/>
                  </a:moveTo>
                  <a:cubicBezTo>
                    <a:pt x="11192" y="9597"/>
                    <a:pt x="9656" y="13288"/>
                    <a:pt x="8525" y="17110"/>
                  </a:cubicBezTo>
                  <a:cubicBezTo>
                    <a:pt x="7084" y="13586"/>
                    <a:pt x="5846" y="10121"/>
                    <a:pt x="5132" y="6371"/>
                  </a:cubicBezTo>
                  <a:cubicBezTo>
                    <a:pt x="3322" y="9752"/>
                    <a:pt x="1715" y="13086"/>
                    <a:pt x="631" y="16753"/>
                  </a:cubicBezTo>
                  <a:cubicBezTo>
                    <a:pt x="572" y="16634"/>
                    <a:pt x="512" y="16503"/>
                    <a:pt x="429" y="16384"/>
                  </a:cubicBezTo>
                  <a:lnTo>
                    <a:pt x="429" y="16384"/>
                  </a:lnTo>
                  <a:cubicBezTo>
                    <a:pt x="714" y="17622"/>
                    <a:pt x="1024" y="18837"/>
                    <a:pt x="1357" y="20051"/>
                  </a:cubicBezTo>
                  <a:cubicBezTo>
                    <a:pt x="1607" y="16455"/>
                    <a:pt x="3096" y="13086"/>
                    <a:pt x="4560" y="9847"/>
                  </a:cubicBezTo>
                  <a:cubicBezTo>
                    <a:pt x="5691" y="13622"/>
                    <a:pt x="7239" y="17158"/>
                    <a:pt x="8870" y="20730"/>
                  </a:cubicBezTo>
                  <a:cubicBezTo>
                    <a:pt x="9775" y="16920"/>
                    <a:pt x="11061" y="13276"/>
                    <a:pt x="12442" y="9609"/>
                  </a:cubicBezTo>
                  <a:cubicBezTo>
                    <a:pt x="13692" y="13419"/>
                    <a:pt x="15109" y="17158"/>
                    <a:pt x="16383" y="20956"/>
                  </a:cubicBezTo>
                  <a:cubicBezTo>
                    <a:pt x="17681" y="17158"/>
                    <a:pt x="19086" y="13407"/>
                    <a:pt x="20336" y="9609"/>
                  </a:cubicBezTo>
                  <a:cubicBezTo>
                    <a:pt x="21717" y="13276"/>
                    <a:pt x="22991" y="16920"/>
                    <a:pt x="23908" y="20730"/>
                  </a:cubicBezTo>
                  <a:cubicBezTo>
                    <a:pt x="25551" y="17158"/>
                    <a:pt x="27087" y="13622"/>
                    <a:pt x="28218" y="9847"/>
                  </a:cubicBezTo>
                  <a:cubicBezTo>
                    <a:pt x="29694" y="13110"/>
                    <a:pt x="31111" y="16443"/>
                    <a:pt x="31421" y="20051"/>
                  </a:cubicBezTo>
                  <a:lnTo>
                    <a:pt x="31421" y="20027"/>
                  </a:lnTo>
                  <a:cubicBezTo>
                    <a:pt x="31742" y="18837"/>
                    <a:pt x="32064" y="17622"/>
                    <a:pt x="32337" y="16384"/>
                  </a:cubicBezTo>
                  <a:lnTo>
                    <a:pt x="32337" y="16384"/>
                  </a:lnTo>
                  <a:cubicBezTo>
                    <a:pt x="32296" y="16467"/>
                    <a:pt x="32254" y="16556"/>
                    <a:pt x="32209" y="16642"/>
                  </a:cubicBezTo>
                  <a:lnTo>
                    <a:pt x="32209" y="16642"/>
                  </a:lnTo>
                  <a:cubicBezTo>
                    <a:pt x="31114" y="12995"/>
                    <a:pt x="29521" y="9695"/>
                    <a:pt x="27730" y="6371"/>
                  </a:cubicBezTo>
                  <a:cubicBezTo>
                    <a:pt x="27027" y="10121"/>
                    <a:pt x="25777" y="13586"/>
                    <a:pt x="24336" y="17110"/>
                  </a:cubicBezTo>
                  <a:cubicBezTo>
                    <a:pt x="23205" y="13288"/>
                    <a:pt x="21669" y="9609"/>
                    <a:pt x="20193" y="5906"/>
                  </a:cubicBezTo>
                  <a:cubicBezTo>
                    <a:pt x="19157" y="9752"/>
                    <a:pt x="17752" y="13467"/>
                    <a:pt x="16431" y="17217"/>
                  </a:cubicBezTo>
                  <a:cubicBezTo>
                    <a:pt x="15121" y="13467"/>
                    <a:pt x="13704" y="9728"/>
                    <a:pt x="12668" y="5906"/>
                  </a:cubicBezTo>
                  <a:close/>
                  <a:moveTo>
                    <a:pt x="4583" y="18299"/>
                  </a:moveTo>
                  <a:cubicBezTo>
                    <a:pt x="4003" y="18299"/>
                    <a:pt x="3636" y="18918"/>
                    <a:pt x="3810" y="19718"/>
                  </a:cubicBezTo>
                  <a:cubicBezTo>
                    <a:pt x="3989" y="20539"/>
                    <a:pt x="4643" y="21254"/>
                    <a:pt x="5227" y="21313"/>
                  </a:cubicBezTo>
                  <a:cubicBezTo>
                    <a:pt x="5252" y="21316"/>
                    <a:pt x="5277" y="21317"/>
                    <a:pt x="5301" y="21317"/>
                  </a:cubicBezTo>
                  <a:cubicBezTo>
                    <a:pt x="5836" y="21317"/>
                    <a:pt x="6113" y="20694"/>
                    <a:pt x="5965" y="19896"/>
                  </a:cubicBezTo>
                  <a:cubicBezTo>
                    <a:pt x="5822" y="19063"/>
                    <a:pt x="5239" y="18348"/>
                    <a:pt x="4632" y="18301"/>
                  </a:cubicBezTo>
                  <a:cubicBezTo>
                    <a:pt x="4615" y="18300"/>
                    <a:pt x="4599" y="18299"/>
                    <a:pt x="4583" y="18299"/>
                  </a:cubicBezTo>
                  <a:close/>
                  <a:moveTo>
                    <a:pt x="28150" y="18322"/>
                  </a:moveTo>
                  <a:cubicBezTo>
                    <a:pt x="28129" y="18322"/>
                    <a:pt x="28108" y="18323"/>
                    <a:pt x="28087" y="18325"/>
                  </a:cubicBezTo>
                  <a:cubicBezTo>
                    <a:pt x="27480" y="18360"/>
                    <a:pt x="26896" y="19063"/>
                    <a:pt x="26741" y="19908"/>
                  </a:cubicBezTo>
                  <a:cubicBezTo>
                    <a:pt x="26605" y="20706"/>
                    <a:pt x="26893" y="21329"/>
                    <a:pt x="27430" y="21329"/>
                  </a:cubicBezTo>
                  <a:cubicBezTo>
                    <a:pt x="27454" y="21329"/>
                    <a:pt x="27478" y="21328"/>
                    <a:pt x="27503" y="21325"/>
                  </a:cubicBezTo>
                  <a:cubicBezTo>
                    <a:pt x="28087" y="21265"/>
                    <a:pt x="28718" y="20551"/>
                    <a:pt x="28908" y="19730"/>
                  </a:cubicBezTo>
                  <a:cubicBezTo>
                    <a:pt x="29081" y="18948"/>
                    <a:pt x="28721" y="18322"/>
                    <a:pt x="28150" y="18322"/>
                  </a:cubicBezTo>
                  <a:close/>
                  <a:moveTo>
                    <a:pt x="12573" y="18646"/>
                  </a:moveTo>
                  <a:cubicBezTo>
                    <a:pt x="11966" y="18646"/>
                    <a:pt x="11525" y="19337"/>
                    <a:pt x="11585" y="20206"/>
                  </a:cubicBezTo>
                  <a:cubicBezTo>
                    <a:pt x="11656" y="21087"/>
                    <a:pt x="12192" y="21837"/>
                    <a:pt x="12775" y="21849"/>
                  </a:cubicBezTo>
                  <a:cubicBezTo>
                    <a:pt x="12780" y="21849"/>
                    <a:pt x="12785" y="21849"/>
                    <a:pt x="12790" y="21849"/>
                  </a:cubicBezTo>
                  <a:cubicBezTo>
                    <a:pt x="13354" y="21849"/>
                    <a:pt x="13787" y="21151"/>
                    <a:pt x="13740" y="20265"/>
                  </a:cubicBezTo>
                  <a:cubicBezTo>
                    <a:pt x="13692" y="19372"/>
                    <a:pt x="13192" y="18646"/>
                    <a:pt x="12573" y="18646"/>
                  </a:cubicBezTo>
                  <a:close/>
                  <a:moveTo>
                    <a:pt x="20351" y="18646"/>
                  </a:moveTo>
                  <a:cubicBezTo>
                    <a:pt x="20346" y="18646"/>
                    <a:pt x="20341" y="18646"/>
                    <a:pt x="20336" y="18646"/>
                  </a:cubicBezTo>
                  <a:cubicBezTo>
                    <a:pt x="19717" y="18646"/>
                    <a:pt x="19193" y="19396"/>
                    <a:pt x="19169" y="20265"/>
                  </a:cubicBezTo>
                  <a:cubicBezTo>
                    <a:pt x="19122" y="21151"/>
                    <a:pt x="19555" y="21849"/>
                    <a:pt x="20119" y="21849"/>
                  </a:cubicBezTo>
                  <a:cubicBezTo>
                    <a:pt x="20124" y="21849"/>
                    <a:pt x="20129" y="21849"/>
                    <a:pt x="20133" y="21849"/>
                  </a:cubicBezTo>
                  <a:cubicBezTo>
                    <a:pt x="20717" y="21837"/>
                    <a:pt x="21253" y="21087"/>
                    <a:pt x="21324" y="20206"/>
                  </a:cubicBezTo>
                  <a:cubicBezTo>
                    <a:pt x="21407" y="19344"/>
                    <a:pt x="20951" y="18646"/>
                    <a:pt x="20351" y="18646"/>
                  </a:cubicBezTo>
                  <a:close/>
                  <a:moveTo>
                    <a:pt x="2536" y="23718"/>
                  </a:moveTo>
                  <a:lnTo>
                    <a:pt x="2536" y="23718"/>
                  </a:lnTo>
                  <a:cubicBezTo>
                    <a:pt x="2679" y="24182"/>
                    <a:pt x="2834" y="24635"/>
                    <a:pt x="2988" y="25075"/>
                  </a:cubicBezTo>
                  <a:lnTo>
                    <a:pt x="2977" y="25075"/>
                  </a:lnTo>
                  <a:cubicBezTo>
                    <a:pt x="7489" y="26212"/>
                    <a:pt x="11969" y="26781"/>
                    <a:pt x="16450" y="26781"/>
                  </a:cubicBezTo>
                  <a:cubicBezTo>
                    <a:pt x="20931" y="26781"/>
                    <a:pt x="25414" y="26212"/>
                    <a:pt x="29932" y="25075"/>
                  </a:cubicBezTo>
                  <a:cubicBezTo>
                    <a:pt x="30075" y="24635"/>
                    <a:pt x="30242" y="24182"/>
                    <a:pt x="30397" y="23718"/>
                  </a:cubicBezTo>
                  <a:lnTo>
                    <a:pt x="30397" y="23718"/>
                  </a:lnTo>
                  <a:cubicBezTo>
                    <a:pt x="25750" y="24680"/>
                    <a:pt x="21127" y="25156"/>
                    <a:pt x="16505" y="25156"/>
                  </a:cubicBezTo>
                  <a:cubicBezTo>
                    <a:pt x="11855" y="25156"/>
                    <a:pt x="7206" y="24674"/>
                    <a:pt x="2536" y="23718"/>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1" name="Google Shape;1871;p22"/>
            <p:cNvSpPr/>
            <p:nvPr/>
          </p:nvSpPr>
          <p:spPr>
            <a:xfrm>
              <a:off x="1253696" y="3658350"/>
              <a:ext cx="488481" cy="172949"/>
            </a:xfrm>
            <a:custGeom>
              <a:rect b="b" l="l" r="r" t="t"/>
              <a:pathLst>
                <a:path extrusionOk="0" h="8680" w="24516">
                  <a:moveTo>
                    <a:pt x="20992" y="417"/>
                  </a:moveTo>
                  <a:lnTo>
                    <a:pt x="21003" y="441"/>
                  </a:lnTo>
                  <a:lnTo>
                    <a:pt x="21015" y="417"/>
                  </a:lnTo>
                  <a:close/>
                  <a:moveTo>
                    <a:pt x="501" y="0"/>
                  </a:moveTo>
                  <a:cubicBezTo>
                    <a:pt x="37" y="0"/>
                    <a:pt x="132" y="72"/>
                    <a:pt x="1" y="179"/>
                  </a:cubicBezTo>
                  <a:lnTo>
                    <a:pt x="656" y="1643"/>
                  </a:lnTo>
                  <a:lnTo>
                    <a:pt x="632" y="1655"/>
                  </a:lnTo>
                  <a:cubicBezTo>
                    <a:pt x="1025" y="1596"/>
                    <a:pt x="1334" y="1250"/>
                    <a:pt x="1334" y="834"/>
                  </a:cubicBezTo>
                  <a:cubicBezTo>
                    <a:pt x="1334" y="417"/>
                    <a:pt x="965" y="0"/>
                    <a:pt x="501" y="0"/>
                  </a:cubicBezTo>
                  <a:close/>
                  <a:moveTo>
                    <a:pt x="24004" y="0"/>
                  </a:moveTo>
                  <a:cubicBezTo>
                    <a:pt x="23539" y="0"/>
                    <a:pt x="23170" y="369"/>
                    <a:pt x="23170" y="834"/>
                  </a:cubicBezTo>
                  <a:lnTo>
                    <a:pt x="23158" y="834"/>
                  </a:lnTo>
                  <a:cubicBezTo>
                    <a:pt x="23158" y="1250"/>
                    <a:pt x="23456" y="1572"/>
                    <a:pt x="23861" y="1655"/>
                  </a:cubicBezTo>
                  <a:lnTo>
                    <a:pt x="24516" y="179"/>
                  </a:lnTo>
                  <a:cubicBezTo>
                    <a:pt x="24373" y="72"/>
                    <a:pt x="24194" y="0"/>
                    <a:pt x="24004" y="0"/>
                  </a:cubicBezTo>
                  <a:close/>
                  <a:moveTo>
                    <a:pt x="6347" y="0"/>
                  </a:moveTo>
                  <a:cubicBezTo>
                    <a:pt x="5894" y="0"/>
                    <a:pt x="5513" y="369"/>
                    <a:pt x="5513" y="834"/>
                  </a:cubicBezTo>
                  <a:cubicBezTo>
                    <a:pt x="5513" y="1298"/>
                    <a:pt x="5894" y="1667"/>
                    <a:pt x="6347" y="1667"/>
                  </a:cubicBezTo>
                  <a:cubicBezTo>
                    <a:pt x="6811" y="1667"/>
                    <a:pt x="7180" y="1298"/>
                    <a:pt x="7180" y="834"/>
                  </a:cubicBezTo>
                  <a:cubicBezTo>
                    <a:pt x="7180" y="369"/>
                    <a:pt x="6811" y="0"/>
                    <a:pt x="6347" y="0"/>
                  </a:cubicBezTo>
                  <a:close/>
                  <a:moveTo>
                    <a:pt x="12324" y="0"/>
                  </a:moveTo>
                  <a:cubicBezTo>
                    <a:pt x="11859" y="0"/>
                    <a:pt x="11490" y="369"/>
                    <a:pt x="11490" y="834"/>
                  </a:cubicBezTo>
                  <a:cubicBezTo>
                    <a:pt x="11490" y="1298"/>
                    <a:pt x="11859" y="1667"/>
                    <a:pt x="12324" y="1667"/>
                  </a:cubicBezTo>
                  <a:cubicBezTo>
                    <a:pt x="12776" y="1667"/>
                    <a:pt x="13157" y="1298"/>
                    <a:pt x="13157" y="834"/>
                  </a:cubicBezTo>
                  <a:cubicBezTo>
                    <a:pt x="13157" y="369"/>
                    <a:pt x="12776" y="0"/>
                    <a:pt x="12324" y="0"/>
                  </a:cubicBezTo>
                  <a:close/>
                  <a:moveTo>
                    <a:pt x="18158" y="0"/>
                  </a:moveTo>
                  <a:cubicBezTo>
                    <a:pt x="17694" y="0"/>
                    <a:pt x="17324" y="369"/>
                    <a:pt x="17324" y="834"/>
                  </a:cubicBezTo>
                  <a:cubicBezTo>
                    <a:pt x="17324" y="1298"/>
                    <a:pt x="17694" y="1667"/>
                    <a:pt x="18158" y="1667"/>
                  </a:cubicBezTo>
                  <a:cubicBezTo>
                    <a:pt x="18622" y="1667"/>
                    <a:pt x="18991" y="1298"/>
                    <a:pt x="18991" y="834"/>
                  </a:cubicBezTo>
                  <a:cubicBezTo>
                    <a:pt x="18991" y="369"/>
                    <a:pt x="18622" y="0"/>
                    <a:pt x="18158" y="0"/>
                  </a:cubicBezTo>
                  <a:close/>
                  <a:moveTo>
                    <a:pt x="3454" y="417"/>
                  </a:moveTo>
                  <a:lnTo>
                    <a:pt x="1668" y="4001"/>
                  </a:lnTo>
                  <a:lnTo>
                    <a:pt x="2108" y="5025"/>
                  </a:lnTo>
                  <a:lnTo>
                    <a:pt x="3454" y="2346"/>
                  </a:lnTo>
                  <a:lnTo>
                    <a:pt x="6383" y="8204"/>
                  </a:lnTo>
                  <a:lnTo>
                    <a:pt x="9300" y="2346"/>
                  </a:lnTo>
                  <a:lnTo>
                    <a:pt x="12217" y="8204"/>
                  </a:lnTo>
                  <a:lnTo>
                    <a:pt x="15146" y="2346"/>
                  </a:lnTo>
                  <a:lnTo>
                    <a:pt x="18075" y="8204"/>
                  </a:lnTo>
                  <a:lnTo>
                    <a:pt x="21015" y="2346"/>
                  </a:lnTo>
                  <a:lnTo>
                    <a:pt x="22349" y="5025"/>
                  </a:lnTo>
                  <a:lnTo>
                    <a:pt x="22801" y="4001"/>
                  </a:lnTo>
                  <a:lnTo>
                    <a:pt x="21003" y="441"/>
                  </a:lnTo>
                  <a:lnTo>
                    <a:pt x="18075" y="6263"/>
                  </a:lnTo>
                  <a:lnTo>
                    <a:pt x="15146" y="417"/>
                  </a:lnTo>
                  <a:lnTo>
                    <a:pt x="12217" y="6263"/>
                  </a:lnTo>
                  <a:lnTo>
                    <a:pt x="9300" y="417"/>
                  </a:lnTo>
                  <a:lnTo>
                    <a:pt x="6383" y="6263"/>
                  </a:lnTo>
                  <a:lnTo>
                    <a:pt x="3454" y="417"/>
                  </a:lnTo>
                  <a:close/>
                  <a:moveTo>
                    <a:pt x="3358" y="6989"/>
                  </a:moveTo>
                  <a:lnTo>
                    <a:pt x="3358" y="7013"/>
                  </a:lnTo>
                  <a:cubicBezTo>
                    <a:pt x="3239" y="7013"/>
                    <a:pt x="3132" y="7037"/>
                    <a:pt x="3037" y="7061"/>
                  </a:cubicBezTo>
                  <a:lnTo>
                    <a:pt x="3704" y="8585"/>
                  </a:lnTo>
                  <a:cubicBezTo>
                    <a:pt x="3989" y="8454"/>
                    <a:pt x="4192" y="8168"/>
                    <a:pt x="4192" y="7823"/>
                  </a:cubicBezTo>
                  <a:cubicBezTo>
                    <a:pt x="4192" y="7477"/>
                    <a:pt x="3823" y="6989"/>
                    <a:pt x="3358" y="6989"/>
                  </a:cubicBezTo>
                  <a:close/>
                  <a:moveTo>
                    <a:pt x="20992" y="7013"/>
                  </a:moveTo>
                  <a:cubicBezTo>
                    <a:pt x="20539" y="7013"/>
                    <a:pt x="20158" y="7382"/>
                    <a:pt x="20158" y="7846"/>
                  </a:cubicBezTo>
                  <a:cubicBezTo>
                    <a:pt x="20158" y="8299"/>
                    <a:pt x="20420" y="8525"/>
                    <a:pt x="20753" y="8632"/>
                  </a:cubicBezTo>
                  <a:lnTo>
                    <a:pt x="21432" y="7120"/>
                  </a:lnTo>
                  <a:cubicBezTo>
                    <a:pt x="21313" y="7049"/>
                    <a:pt x="21158" y="7013"/>
                    <a:pt x="20992" y="7013"/>
                  </a:cubicBezTo>
                  <a:close/>
                  <a:moveTo>
                    <a:pt x="9323" y="7013"/>
                  </a:moveTo>
                  <a:cubicBezTo>
                    <a:pt x="8871" y="7013"/>
                    <a:pt x="8490" y="7382"/>
                    <a:pt x="8490" y="7846"/>
                  </a:cubicBezTo>
                  <a:cubicBezTo>
                    <a:pt x="8490" y="8299"/>
                    <a:pt x="8871" y="8680"/>
                    <a:pt x="9323" y="8680"/>
                  </a:cubicBezTo>
                  <a:cubicBezTo>
                    <a:pt x="9788" y="8680"/>
                    <a:pt x="10157" y="8299"/>
                    <a:pt x="10157" y="7846"/>
                  </a:cubicBezTo>
                  <a:cubicBezTo>
                    <a:pt x="10157" y="7382"/>
                    <a:pt x="9788" y="7013"/>
                    <a:pt x="9323" y="7013"/>
                  </a:cubicBezTo>
                  <a:close/>
                  <a:moveTo>
                    <a:pt x="15169" y="7013"/>
                  </a:moveTo>
                  <a:cubicBezTo>
                    <a:pt x="14705" y="7013"/>
                    <a:pt x="14336" y="7382"/>
                    <a:pt x="14336" y="7846"/>
                  </a:cubicBezTo>
                  <a:cubicBezTo>
                    <a:pt x="14336" y="8299"/>
                    <a:pt x="14705" y="8680"/>
                    <a:pt x="15169" y="8680"/>
                  </a:cubicBezTo>
                  <a:cubicBezTo>
                    <a:pt x="15622" y="8680"/>
                    <a:pt x="16003" y="8299"/>
                    <a:pt x="16003" y="7846"/>
                  </a:cubicBezTo>
                  <a:cubicBezTo>
                    <a:pt x="16003" y="7382"/>
                    <a:pt x="15622" y="7013"/>
                    <a:pt x="15169" y="7013"/>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2" name="Google Shape;1872;p22"/>
            <p:cNvSpPr/>
            <p:nvPr/>
          </p:nvSpPr>
          <p:spPr>
            <a:xfrm>
              <a:off x="1269119" y="3582432"/>
              <a:ext cx="365365" cy="20"/>
            </a:xfrm>
            <a:custGeom>
              <a:rect b="b" l="l" r="r" t="t"/>
              <a:pathLst>
                <a:path extrusionOk="0" fill="none" h="1" w="18337">
                  <a:moveTo>
                    <a:pt x="1" y="0"/>
                  </a:moveTo>
                  <a:lnTo>
                    <a:pt x="18336" y="0"/>
                  </a:lnTo>
                </a:path>
              </a:pathLst>
            </a:custGeom>
            <a:noFill/>
            <a:ln cap="rnd" cmpd="sng" w="62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3" name="Google Shape;1873;p22"/>
            <p:cNvSpPr/>
            <p:nvPr/>
          </p:nvSpPr>
          <p:spPr>
            <a:xfrm>
              <a:off x="1385845" y="3963436"/>
              <a:ext cx="143540" cy="20"/>
            </a:xfrm>
            <a:custGeom>
              <a:rect b="b" l="l" r="r" t="t"/>
              <a:pathLst>
                <a:path extrusionOk="0" fill="none" h="1" w="7204">
                  <a:moveTo>
                    <a:pt x="1" y="1"/>
                  </a:moveTo>
                  <a:lnTo>
                    <a:pt x="7204" y="1"/>
                  </a:lnTo>
                </a:path>
              </a:pathLst>
            </a:custGeom>
            <a:noFill/>
            <a:ln cap="rnd" cmpd="sng" w="62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4" name="Google Shape;1874;p22"/>
            <p:cNvSpPr/>
            <p:nvPr/>
          </p:nvSpPr>
          <p:spPr>
            <a:xfrm>
              <a:off x="1358088" y="4933292"/>
              <a:ext cx="169881" cy="20"/>
            </a:xfrm>
            <a:custGeom>
              <a:rect b="b" l="l" r="r" t="t"/>
              <a:pathLst>
                <a:path extrusionOk="0" fill="none" h="1" w="8526">
                  <a:moveTo>
                    <a:pt x="1" y="0"/>
                  </a:moveTo>
                  <a:lnTo>
                    <a:pt x="8525" y="0"/>
                  </a:lnTo>
                </a:path>
              </a:pathLst>
            </a:custGeom>
            <a:noFill/>
            <a:ln cap="rnd" cmpd="sng" w="62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75" name="Google Shape;1875;p22"/>
          <p:cNvGrpSpPr/>
          <p:nvPr/>
        </p:nvGrpSpPr>
        <p:grpSpPr>
          <a:xfrm>
            <a:off x="7443125" y="365925"/>
            <a:ext cx="753499" cy="4636652"/>
            <a:chOff x="8054025" y="253425"/>
            <a:chExt cx="753499" cy="4636652"/>
          </a:xfrm>
        </p:grpSpPr>
        <p:sp>
          <p:nvSpPr>
            <p:cNvPr id="1876" name="Google Shape;1876;p22"/>
            <p:cNvSpPr/>
            <p:nvPr/>
          </p:nvSpPr>
          <p:spPr>
            <a:xfrm>
              <a:off x="8248109" y="935867"/>
              <a:ext cx="365717" cy="3296319"/>
            </a:xfrm>
            <a:custGeom>
              <a:rect b="b" l="l" r="r" t="t"/>
              <a:pathLst>
                <a:path extrusionOk="0" h="99489" w="11038">
                  <a:moveTo>
                    <a:pt x="0" y="0"/>
                  </a:moveTo>
                  <a:lnTo>
                    <a:pt x="0" y="99489"/>
                  </a:lnTo>
                  <a:lnTo>
                    <a:pt x="11037" y="99489"/>
                  </a:lnTo>
                  <a:lnTo>
                    <a:pt x="11037"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7" name="Google Shape;1877;p22"/>
            <p:cNvSpPr/>
            <p:nvPr/>
          </p:nvSpPr>
          <p:spPr>
            <a:xfrm>
              <a:off x="8248109" y="935867"/>
              <a:ext cx="365717" cy="76569"/>
            </a:xfrm>
            <a:custGeom>
              <a:rect b="b" l="l" r="r" t="t"/>
              <a:pathLst>
                <a:path extrusionOk="0" h="2311" w="11038">
                  <a:moveTo>
                    <a:pt x="0" y="0"/>
                  </a:moveTo>
                  <a:lnTo>
                    <a:pt x="0" y="2310"/>
                  </a:lnTo>
                  <a:lnTo>
                    <a:pt x="11037" y="2310"/>
                  </a:lnTo>
                  <a:lnTo>
                    <a:pt x="11037"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8" name="Google Shape;1878;p22"/>
            <p:cNvSpPr/>
            <p:nvPr/>
          </p:nvSpPr>
          <p:spPr>
            <a:xfrm>
              <a:off x="8295818" y="1049872"/>
              <a:ext cx="60003" cy="3147985"/>
            </a:xfrm>
            <a:custGeom>
              <a:rect b="b" l="l" r="r" t="t"/>
              <a:pathLst>
                <a:path extrusionOk="0" h="95012" w="1811">
                  <a:moveTo>
                    <a:pt x="906" y="0"/>
                  </a:moveTo>
                  <a:cubicBezTo>
                    <a:pt x="406" y="0"/>
                    <a:pt x="1" y="393"/>
                    <a:pt x="1" y="905"/>
                  </a:cubicBezTo>
                  <a:lnTo>
                    <a:pt x="1" y="94095"/>
                  </a:lnTo>
                  <a:cubicBezTo>
                    <a:pt x="1" y="94607"/>
                    <a:pt x="406" y="95012"/>
                    <a:pt x="906" y="95012"/>
                  </a:cubicBezTo>
                  <a:cubicBezTo>
                    <a:pt x="1418" y="95012"/>
                    <a:pt x="1811" y="94607"/>
                    <a:pt x="1811" y="94095"/>
                  </a:cubicBezTo>
                  <a:lnTo>
                    <a:pt x="1811" y="905"/>
                  </a:lnTo>
                  <a:cubicBezTo>
                    <a:pt x="1811" y="393"/>
                    <a:pt x="1418" y="0"/>
                    <a:pt x="90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9" name="Google Shape;1879;p22"/>
            <p:cNvSpPr/>
            <p:nvPr/>
          </p:nvSpPr>
          <p:spPr>
            <a:xfrm>
              <a:off x="8400745" y="1049872"/>
              <a:ext cx="60401" cy="3147985"/>
            </a:xfrm>
            <a:custGeom>
              <a:rect b="b" l="l" r="r" t="t"/>
              <a:pathLst>
                <a:path extrusionOk="0" h="95012" w="1823">
                  <a:moveTo>
                    <a:pt x="906" y="0"/>
                  </a:moveTo>
                  <a:cubicBezTo>
                    <a:pt x="406" y="0"/>
                    <a:pt x="1" y="393"/>
                    <a:pt x="1" y="905"/>
                  </a:cubicBezTo>
                  <a:lnTo>
                    <a:pt x="1" y="94095"/>
                  </a:lnTo>
                  <a:cubicBezTo>
                    <a:pt x="1" y="94607"/>
                    <a:pt x="406" y="95012"/>
                    <a:pt x="906" y="95012"/>
                  </a:cubicBezTo>
                  <a:cubicBezTo>
                    <a:pt x="1418" y="95012"/>
                    <a:pt x="1823" y="94607"/>
                    <a:pt x="1823" y="94095"/>
                  </a:cubicBezTo>
                  <a:lnTo>
                    <a:pt x="1823" y="905"/>
                  </a:lnTo>
                  <a:cubicBezTo>
                    <a:pt x="1823" y="393"/>
                    <a:pt x="1418" y="0"/>
                    <a:pt x="90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80" name="Google Shape;1880;p22"/>
            <p:cNvSpPr/>
            <p:nvPr/>
          </p:nvSpPr>
          <p:spPr>
            <a:xfrm>
              <a:off x="8505706" y="1049872"/>
              <a:ext cx="60367" cy="3147985"/>
            </a:xfrm>
            <a:custGeom>
              <a:rect b="b" l="l" r="r" t="t"/>
              <a:pathLst>
                <a:path extrusionOk="0" h="95012" w="1822">
                  <a:moveTo>
                    <a:pt x="917" y="0"/>
                  </a:moveTo>
                  <a:cubicBezTo>
                    <a:pt x="405" y="0"/>
                    <a:pt x="0" y="393"/>
                    <a:pt x="0" y="905"/>
                  </a:cubicBezTo>
                  <a:lnTo>
                    <a:pt x="0" y="94095"/>
                  </a:lnTo>
                  <a:cubicBezTo>
                    <a:pt x="0" y="94607"/>
                    <a:pt x="405" y="95012"/>
                    <a:pt x="917" y="95012"/>
                  </a:cubicBezTo>
                  <a:cubicBezTo>
                    <a:pt x="1417" y="95012"/>
                    <a:pt x="1822" y="94607"/>
                    <a:pt x="1822" y="94095"/>
                  </a:cubicBezTo>
                  <a:lnTo>
                    <a:pt x="1822" y="905"/>
                  </a:lnTo>
                  <a:cubicBezTo>
                    <a:pt x="1822" y="393"/>
                    <a:pt x="1417" y="0"/>
                    <a:pt x="91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81" name="Google Shape;1881;p22"/>
            <p:cNvSpPr/>
            <p:nvPr/>
          </p:nvSpPr>
          <p:spPr>
            <a:xfrm>
              <a:off x="8295818" y="1079856"/>
              <a:ext cx="60003" cy="3118000"/>
            </a:xfrm>
            <a:custGeom>
              <a:rect b="b" l="l" r="r" t="t"/>
              <a:pathLst>
                <a:path extrusionOk="0" fill="none" h="94107" w="1811">
                  <a:moveTo>
                    <a:pt x="1811" y="93190"/>
                  </a:moveTo>
                  <a:cubicBezTo>
                    <a:pt x="1811" y="93702"/>
                    <a:pt x="1418" y="94107"/>
                    <a:pt x="906" y="94107"/>
                  </a:cubicBezTo>
                  <a:lnTo>
                    <a:pt x="906" y="94107"/>
                  </a:lnTo>
                  <a:cubicBezTo>
                    <a:pt x="406" y="94107"/>
                    <a:pt x="1" y="93702"/>
                    <a:pt x="1" y="93190"/>
                  </a:cubicBezTo>
                  <a:lnTo>
                    <a:pt x="1"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82" name="Google Shape;1882;p22"/>
            <p:cNvSpPr/>
            <p:nvPr/>
          </p:nvSpPr>
          <p:spPr>
            <a:xfrm>
              <a:off x="8400745" y="1079856"/>
              <a:ext cx="60401" cy="3118000"/>
            </a:xfrm>
            <a:custGeom>
              <a:rect b="b" l="l" r="r" t="t"/>
              <a:pathLst>
                <a:path extrusionOk="0" fill="none" h="94107" w="1823">
                  <a:moveTo>
                    <a:pt x="1823" y="93190"/>
                  </a:moveTo>
                  <a:cubicBezTo>
                    <a:pt x="1823" y="93702"/>
                    <a:pt x="1418" y="94107"/>
                    <a:pt x="906" y="94107"/>
                  </a:cubicBezTo>
                  <a:lnTo>
                    <a:pt x="906" y="94107"/>
                  </a:lnTo>
                  <a:cubicBezTo>
                    <a:pt x="406" y="94107"/>
                    <a:pt x="1" y="93702"/>
                    <a:pt x="1" y="93190"/>
                  </a:cubicBezTo>
                  <a:lnTo>
                    <a:pt x="1"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83" name="Google Shape;1883;p22"/>
            <p:cNvSpPr/>
            <p:nvPr/>
          </p:nvSpPr>
          <p:spPr>
            <a:xfrm>
              <a:off x="8505706" y="1079856"/>
              <a:ext cx="60367" cy="3118000"/>
            </a:xfrm>
            <a:custGeom>
              <a:rect b="b" l="l" r="r" t="t"/>
              <a:pathLst>
                <a:path extrusionOk="0" fill="none" h="94107" w="1822">
                  <a:moveTo>
                    <a:pt x="1822" y="93190"/>
                  </a:moveTo>
                  <a:cubicBezTo>
                    <a:pt x="1822" y="93702"/>
                    <a:pt x="1417" y="94107"/>
                    <a:pt x="917" y="94107"/>
                  </a:cubicBezTo>
                  <a:lnTo>
                    <a:pt x="917" y="94107"/>
                  </a:lnTo>
                  <a:cubicBezTo>
                    <a:pt x="405" y="94107"/>
                    <a:pt x="0" y="93702"/>
                    <a:pt x="0" y="93190"/>
                  </a:cubicBezTo>
                  <a:lnTo>
                    <a:pt x="0"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84" name="Google Shape;1884;p22"/>
            <p:cNvSpPr/>
            <p:nvPr/>
          </p:nvSpPr>
          <p:spPr>
            <a:xfrm>
              <a:off x="8171575" y="253425"/>
              <a:ext cx="519186" cy="76967"/>
            </a:xfrm>
            <a:custGeom>
              <a:rect b="b" l="l" r="r" t="t"/>
              <a:pathLst>
                <a:path extrusionOk="0" h="2323" w="15670">
                  <a:moveTo>
                    <a:pt x="1155" y="0"/>
                  </a:moveTo>
                  <a:cubicBezTo>
                    <a:pt x="524" y="0"/>
                    <a:pt x="0" y="524"/>
                    <a:pt x="0" y="1155"/>
                  </a:cubicBezTo>
                  <a:cubicBezTo>
                    <a:pt x="0" y="1798"/>
                    <a:pt x="524" y="2322"/>
                    <a:pt x="1155" y="2322"/>
                  </a:cubicBezTo>
                  <a:lnTo>
                    <a:pt x="14514" y="2322"/>
                  </a:lnTo>
                  <a:cubicBezTo>
                    <a:pt x="15145" y="2322"/>
                    <a:pt x="15669" y="1798"/>
                    <a:pt x="15669" y="1155"/>
                  </a:cubicBezTo>
                  <a:cubicBezTo>
                    <a:pt x="15669" y="524"/>
                    <a:pt x="15145" y="0"/>
                    <a:pt x="14514"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85" name="Google Shape;1885;p22"/>
            <p:cNvSpPr/>
            <p:nvPr/>
          </p:nvSpPr>
          <p:spPr>
            <a:xfrm>
              <a:off x="8223658" y="330356"/>
              <a:ext cx="414223" cy="211849"/>
            </a:xfrm>
            <a:custGeom>
              <a:rect b="b" l="l" r="r" t="t"/>
              <a:pathLst>
                <a:path extrusionOk="0" h="6394" w="12502">
                  <a:moveTo>
                    <a:pt x="0" y="0"/>
                  </a:moveTo>
                  <a:lnTo>
                    <a:pt x="1119" y="6394"/>
                  </a:lnTo>
                  <a:lnTo>
                    <a:pt x="11406" y="6394"/>
                  </a:lnTo>
                  <a:lnTo>
                    <a:pt x="12502"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86" name="Google Shape;1886;p22"/>
            <p:cNvSpPr/>
            <p:nvPr/>
          </p:nvSpPr>
          <p:spPr>
            <a:xfrm>
              <a:off x="8223658" y="330356"/>
              <a:ext cx="414223" cy="18952"/>
            </a:xfrm>
            <a:custGeom>
              <a:rect b="b" l="l" r="r" t="t"/>
              <a:pathLst>
                <a:path extrusionOk="0" h="572" w="12502">
                  <a:moveTo>
                    <a:pt x="0" y="0"/>
                  </a:moveTo>
                  <a:lnTo>
                    <a:pt x="107" y="572"/>
                  </a:lnTo>
                  <a:lnTo>
                    <a:pt x="12406" y="572"/>
                  </a:lnTo>
                  <a:lnTo>
                    <a:pt x="12502"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87" name="Google Shape;1887;p22"/>
            <p:cNvSpPr/>
            <p:nvPr/>
          </p:nvSpPr>
          <p:spPr>
            <a:xfrm>
              <a:off x="8261130" y="354807"/>
              <a:ext cx="71831" cy="187397"/>
            </a:xfrm>
            <a:custGeom>
              <a:rect b="b" l="l" r="r" t="t"/>
              <a:pathLst>
                <a:path extrusionOk="0" h="5656" w="2168">
                  <a:moveTo>
                    <a:pt x="762" y="0"/>
                  </a:moveTo>
                  <a:cubicBezTo>
                    <a:pt x="322" y="0"/>
                    <a:pt x="0" y="358"/>
                    <a:pt x="60" y="798"/>
                  </a:cubicBezTo>
                  <a:lnTo>
                    <a:pt x="798" y="5656"/>
                  </a:lnTo>
                  <a:lnTo>
                    <a:pt x="2167" y="5656"/>
                  </a:lnTo>
                  <a:lnTo>
                    <a:pt x="1667" y="798"/>
                  </a:lnTo>
                  <a:cubicBezTo>
                    <a:pt x="1631" y="358"/>
                    <a:pt x="1227" y="0"/>
                    <a:pt x="762"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88" name="Google Shape;1888;p22"/>
            <p:cNvSpPr/>
            <p:nvPr/>
          </p:nvSpPr>
          <p:spPr>
            <a:xfrm>
              <a:off x="8356581" y="354807"/>
              <a:ext cx="57617" cy="187397"/>
            </a:xfrm>
            <a:custGeom>
              <a:rect b="b" l="l" r="r" t="t"/>
              <a:pathLst>
                <a:path extrusionOk="0" h="5656" w="1739">
                  <a:moveTo>
                    <a:pt x="798" y="0"/>
                  </a:moveTo>
                  <a:cubicBezTo>
                    <a:pt x="334" y="0"/>
                    <a:pt x="0" y="358"/>
                    <a:pt x="24" y="798"/>
                  </a:cubicBezTo>
                  <a:lnTo>
                    <a:pt x="358" y="5656"/>
                  </a:lnTo>
                  <a:lnTo>
                    <a:pt x="1739" y="5656"/>
                  </a:lnTo>
                  <a:lnTo>
                    <a:pt x="1632" y="798"/>
                  </a:lnTo>
                  <a:cubicBezTo>
                    <a:pt x="1632" y="358"/>
                    <a:pt x="1263" y="0"/>
                    <a:pt x="798"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89" name="Google Shape;1889;p22"/>
            <p:cNvSpPr/>
            <p:nvPr/>
          </p:nvSpPr>
          <p:spPr>
            <a:xfrm>
              <a:off x="8448488" y="354807"/>
              <a:ext cx="56855" cy="187397"/>
            </a:xfrm>
            <a:custGeom>
              <a:rect b="b" l="l" r="r" t="t"/>
              <a:pathLst>
                <a:path extrusionOk="0" h="5656" w="1716">
                  <a:moveTo>
                    <a:pt x="917" y="0"/>
                  </a:moveTo>
                  <a:cubicBezTo>
                    <a:pt x="465" y="0"/>
                    <a:pt x="84" y="358"/>
                    <a:pt x="84" y="798"/>
                  </a:cubicBezTo>
                  <a:lnTo>
                    <a:pt x="1" y="5656"/>
                  </a:lnTo>
                  <a:lnTo>
                    <a:pt x="1394" y="5656"/>
                  </a:lnTo>
                  <a:lnTo>
                    <a:pt x="1691" y="798"/>
                  </a:lnTo>
                  <a:cubicBezTo>
                    <a:pt x="1715" y="358"/>
                    <a:pt x="1370" y="0"/>
                    <a:pt x="91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90" name="Google Shape;1890;p22"/>
            <p:cNvSpPr/>
            <p:nvPr/>
          </p:nvSpPr>
          <p:spPr>
            <a:xfrm>
              <a:off x="8529362" y="354807"/>
              <a:ext cx="71036" cy="187397"/>
            </a:xfrm>
            <a:custGeom>
              <a:rect b="b" l="l" r="r" t="t"/>
              <a:pathLst>
                <a:path extrusionOk="0" h="5656" w="2144">
                  <a:moveTo>
                    <a:pt x="1370" y="0"/>
                  </a:moveTo>
                  <a:cubicBezTo>
                    <a:pt x="929" y="0"/>
                    <a:pt x="524" y="358"/>
                    <a:pt x="477" y="798"/>
                  </a:cubicBezTo>
                  <a:lnTo>
                    <a:pt x="0" y="5656"/>
                  </a:lnTo>
                  <a:lnTo>
                    <a:pt x="1393" y="5656"/>
                  </a:lnTo>
                  <a:lnTo>
                    <a:pt x="2084" y="798"/>
                  </a:lnTo>
                  <a:cubicBezTo>
                    <a:pt x="2144" y="358"/>
                    <a:pt x="1834" y="0"/>
                    <a:pt x="1370"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91" name="Google Shape;1891;p22"/>
            <p:cNvSpPr/>
            <p:nvPr/>
          </p:nvSpPr>
          <p:spPr>
            <a:xfrm>
              <a:off x="8223658" y="330356"/>
              <a:ext cx="414223" cy="33"/>
            </a:xfrm>
            <a:custGeom>
              <a:rect b="b" l="l" r="r" t="t"/>
              <a:pathLst>
                <a:path extrusionOk="0" fill="none" h="1" w="12502">
                  <a:moveTo>
                    <a:pt x="0" y="0"/>
                  </a:moveTo>
                  <a:lnTo>
                    <a:pt x="12502"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92" name="Google Shape;1892;p22"/>
            <p:cNvSpPr/>
            <p:nvPr/>
          </p:nvSpPr>
          <p:spPr>
            <a:xfrm>
              <a:off x="8175120" y="853800"/>
              <a:ext cx="512063" cy="82102"/>
            </a:xfrm>
            <a:custGeom>
              <a:rect b="b" l="l" r="r" t="t"/>
              <a:pathLst>
                <a:path extrusionOk="0" h="2478" w="15455">
                  <a:moveTo>
                    <a:pt x="1227" y="1"/>
                  </a:moveTo>
                  <a:cubicBezTo>
                    <a:pt x="548" y="1"/>
                    <a:pt x="1" y="560"/>
                    <a:pt x="1" y="1239"/>
                  </a:cubicBezTo>
                  <a:cubicBezTo>
                    <a:pt x="1" y="1930"/>
                    <a:pt x="548" y="2477"/>
                    <a:pt x="1227" y="2477"/>
                  </a:cubicBezTo>
                  <a:lnTo>
                    <a:pt x="14229" y="2477"/>
                  </a:lnTo>
                  <a:cubicBezTo>
                    <a:pt x="14907" y="2477"/>
                    <a:pt x="15455" y="1930"/>
                    <a:pt x="15455" y="1239"/>
                  </a:cubicBezTo>
                  <a:cubicBezTo>
                    <a:pt x="15455" y="560"/>
                    <a:pt x="14907" y="1"/>
                    <a:pt x="142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93" name="Google Shape;1893;p22"/>
            <p:cNvSpPr/>
            <p:nvPr/>
          </p:nvSpPr>
          <p:spPr>
            <a:xfrm>
              <a:off x="8248109" y="935867"/>
              <a:ext cx="281295" cy="33"/>
            </a:xfrm>
            <a:custGeom>
              <a:rect b="b" l="l" r="r" t="t"/>
              <a:pathLst>
                <a:path extrusionOk="0" fill="none" h="1" w="8490">
                  <a:moveTo>
                    <a:pt x="0" y="0"/>
                  </a:moveTo>
                  <a:lnTo>
                    <a:pt x="8489"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94" name="Google Shape;1894;p22"/>
            <p:cNvSpPr/>
            <p:nvPr/>
          </p:nvSpPr>
          <p:spPr>
            <a:xfrm>
              <a:off x="8209842" y="879047"/>
              <a:ext cx="35518" cy="35551"/>
            </a:xfrm>
            <a:custGeom>
              <a:rect b="b" l="l" r="r" t="t"/>
              <a:pathLst>
                <a:path extrusionOk="0" h="1073" w="1072">
                  <a:moveTo>
                    <a:pt x="536" y="1"/>
                  </a:moveTo>
                  <a:cubicBezTo>
                    <a:pt x="238" y="1"/>
                    <a:pt x="0" y="239"/>
                    <a:pt x="0" y="537"/>
                  </a:cubicBezTo>
                  <a:cubicBezTo>
                    <a:pt x="0" y="834"/>
                    <a:pt x="238"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95" name="Google Shape;1895;p22"/>
            <p:cNvSpPr/>
            <p:nvPr/>
          </p:nvSpPr>
          <p:spPr>
            <a:xfrm>
              <a:off x="8291478" y="879047"/>
              <a:ext cx="35551" cy="35551"/>
            </a:xfrm>
            <a:custGeom>
              <a:rect b="b" l="l" r="r" t="t"/>
              <a:pathLst>
                <a:path extrusionOk="0" h="1073" w="1073">
                  <a:moveTo>
                    <a:pt x="537" y="1"/>
                  </a:moveTo>
                  <a:cubicBezTo>
                    <a:pt x="239" y="1"/>
                    <a:pt x="1" y="239"/>
                    <a:pt x="1" y="537"/>
                  </a:cubicBezTo>
                  <a:cubicBezTo>
                    <a:pt x="1" y="834"/>
                    <a:pt x="239" y="1072"/>
                    <a:pt x="537" y="1072"/>
                  </a:cubicBezTo>
                  <a:cubicBezTo>
                    <a:pt x="822" y="1072"/>
                    <a:pt x="1073" y="834"/>
                    <a:pt x="1073" y="537"/>
                  </a:cubicBezTo>
                  <a:cubicBezTo>
                    <a:pt x="1073" y="239"/>
                    <a:pt x="822"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96" name="Google Shape;1896;p22"/>
            <p:cNvSpPr/>
            <p:nvPr/>
          </p:nvSpPr>
          <p:spPr>
            <a:xfrm>
              <a:off x="8372749" y="879047"/>
              <a:ext cx="35551" cy="35551"/>
            </a:xfrm>
            <a:custGeom>
              <a:rect b="b" l="l" r="r" t="t"/>
              <a:pathLst>
                <a:path extrusionOk="0" h="1073" w="1073">
                  <a:moveTo>
                    <a:pt x="536" y="1"/>
                  </a:moveTo>
                  <a:cubicBezTo>
                    <a:pt x="239" y="1"/>
                    <a:pt x="1" y="239"/>
                    <a:pt x="1" y="537"/>
                  </a:cubicBezTo>
                  <a:cubicBezTo>
                    <a:pt x="1" y="834"/>
                    <a:pt x="239"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97" name="Google Shape;1897;p22"/>
            <p:cNvSpPr/>
            <p:nvPr/>
          </p:nvSpPr>
          <p:spPr>
            <a:xfrm>
              <a:off x="8453623" y="879047"/>
              <a:ext cx="35518" cy="35551"/>
            </a:xfrm>
            <a:custGeom>
              <a:rect b="b" l="l" r="r" t="t"/>
              <a:pathLst>
                <a:path extrusionOk="0" h="1073" w="1072">
                  <a:moveTo>
                    <a:pt x="536" y="1"/>
                  </a:moveTo>
                  <a:cubicBezTo>
                    <a:pt x="239" y="1"/>
                    <a:pt x="0" y="239"/>
                    <a:pt x="0" y="537"/>
                  </a:cubicBezTo>
                  <a:cubicBezTo>
                    <a:pt x="0" y="834"/>
                    <a:pt x="239"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98" name="Google Shape;1898;p22"/>
            <p:cNvSpPr/>
            <p:nvPr/>
          </p:nvSpPr>
          <p:spPr>
            <a:xfrm>
              <a:off x="8534895" y="879047"/>
              <a:ext cx="35518" cy="35551"/>
            </a:xfrm>
            <a:custGeom>
              <a:rect b="b" l="l" r="r" t="t"/>
              <a:pathLst>
                <a:path extrusionOk="0" h="1073" w="1072">
                  <a:moveTo>
                    <a:pt x="536" y="1"/>
                  </a:moveTo>
                  <a:cubicBezTo>
                    <a:pt x="238" y="1"/>
                    <a:pt x="0" y="239"/>
                    <a:pt x="0" y="537"/>
                  </a:cubicBezTo>
                  <a:cubicBezTo>
                    <a:pt x="0" y="834"/>
                    <a:pt x="238"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99" name="Google Shape;1899;p22"/>
            <p:cNvSpPr/>
            <p:nvPr/>
          </p:nvSpPr>
          <p:spPr>
            <a:xfrm>
              <a:off x="8616133" y="879047"/>
              <a:ext cx="35551" cy="35551"/>
            </a:xfrm>
            <a:custGeom>
              <a:rect b="b" l="l" r="r" t="t"/>
              <a:pathLst>
                <a:path extrusionOk="0" h="1073" w="1073">
                  <a:moveTo>
                    <a:pt x="537" y="1"/>
                  </a:moveTo>
                  <a:cubicBezTo>
                    <a:pt x="239" y="1"/>
                    <a:pt x="1" y="239"/>
                    <a:pt x="1" y="537"/>
                  </a:cubicBezTo>
                  <a:cubicBezTo>
                    <a:pt x="1" y="834"/>
                    <a:pt x="239" y="1072"/>
                    <a:pt x="537" y="1072"/>
                  </a:cubicBezTo>
                  <a:cubicBezTo>
                    <a:pt x="834" y="1072"/>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00" name="Google Shape;1900;p22"/>
            <p:cNvSpPr/>
            <p:nvPr/>
          </p:nvSpPr>
          <p:spPr>
            <a:xfrm>
              <a:off x="8175120" y="541768"/>
              <a:ext cx="512063" cy="82102"/>
            </a:xfrm>
            <a:custGeom>
              <a:rect b="b" l="l" r="r" t="t"/>
              <a:pathLst>
                <a:path extrusionOk="0" h="2478" w="15455">
                  <a:moveTo>
                    <a:pt x="1227" y="1"/>
                  </a:moveTo>
                  <a:cubicBezTo>
                    <a:pt x="548" y="1"/>
                    <a:pt x="1" y="549"/>
                    <a:pt x="1" y="1239"/>
                  </a:cubicBezTo>
                  <a:cubicBezTo>
                    <a:pt x="1" y="1918"/>
                    <a:pt x="548" y="2477"/>
                    <a:pt x="1227" y="2477"/>
                  </a:cubicBezTo>
                  <a:lnTo>
                    <a:pt x="14229" y="2477"/>
                  </a:lnTo>
                  <a:cubicBezTo>
                    <a:pt x="14907" y="2477"/>
                    <a:pt x="15455" y="1918"/>
                    <a:pt x="15455" y="1239"/>
                  </a:cubicBezTo>
                  <a:cubicBezTo>
                    <a:pt x="15455" y="549"/>
                    <a:pt x="14907" y="1"/>
                    <a:pt x="142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01" name="Google Shape;1901;p22"/>
            <p:cNvSpPr/>
            <p:nvPr/>
          </p:nvSpPr>
          <p:spPr>
            <a:xfrm>
              <a:off x="8261527" y="542166"/>
              <a:ext cx="340072" cy="33"/>
            </a:xfrm>
            <a:custGeom>
              <a:rect b="b" l="l" r="r" t="t"/>
              <a:pathLst>
                <a:path extrusionOk="0" fill="none" h="1" w="10264">
                  <a:moveTo>
                    <a:pt x="0" y="1"/>
                  </a:moveTo>
                  <a:lnTo>
                    <a:pt x="10263"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02" name="Google Shape;1902;p22"/>
            <p:cNvSpPr/>
            <p:nvPr/>
          </p:nvSpPr>
          <p:spPr>
            <a:xfrm>
              <a:off x="8210637" y="567014"/>
              <a:ext cx="35518" cy="35551"/>
            </a:xfrm>
            <a:custGeom>
              <a:rect b="b" l="l" r="r" t="t"/>
              <a:pathLst>
                <a:path extrusionOk="0" h="1073" w="1072">
                  <a:moveTo>
                    <a:pt x="536" y="1"/>
                  </a:moveTo>
                  <a:cubicBezTo>
                    <a:pt x="238" y="1"/>
                    <a:pt x="0" y="239"/>
                    <a:pt x="0" y="537"/>
                  </a:cubicBezTo>
                  <a:cubicBezTo>
                    <a:pt x="0" y="834"/>
                    <a:pt x="238"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03" name="Google Shape;1903;p22"/>
            <p:cNvSpPr/>
            <p:nvPr/>
          </p:nvSpPr>
          <p:spPr>
            <a:xfrm>
              <a:off x="8291876" y="567014"/>
              <a:ext cx="35551" cy="35551"/>
            </a:xfrm>
            <a:custGeom>
              <a:rect b="b" l="l" r="r" t="t"/>
              <a:pathLst>
                <a:path extrusionOk="0" h="1073" w="1073">
                  <a:moveTo>
                    <a:pt x="537" y="1"/>
                  </a:moveTo>
                  <a:cubicBezTo>
                    <a:pt x="239" y="1"/>
                    <a:pt x="1" y="239"/>
                    <a:pt x="1" y="537"/>
                  </a:cubicBezTo>
                  <a:cubicBezTo>
                    <a:pt x="1" y="834"/>
                    <a:pt x="239" y="1073"/>
                    <a:pt x="537" y="1073"/>
                  </a:cubicBezTo>
                  <a:cubicBezTo>
                    <a:pt x="834" y="1073"/>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04" name="Google Shape;1904;p22"/>
            <p:cNvSpPr/>
            <p:nvPr/>
          </p:nvSpPr>
          <p:spPr>
            <a:xfrm>
              <a:off x="8372749" y="567014"/>
              <a:ext cx="35551" cy="35551"/>
            </a:xfrm>
            <a:custGeom>
              <a:rect b="b" l="l" r="r" t="t"/>
              <a:pathLst>
                <a:path extrusionOk="0" h="1073" w="1073">
                  <a:moveTo>
                    <a:pt x="536" y="1"/>
                  </a:moveTo>
                  <a:cubicBezTo>
                    <a:pt x="239" y="1"/>
                    <a:pt x="1" y="239"/>
                    <a:pt x="1" y="537"/>
                  </a:cubicBezTo>
                  <a:cubicBezTo>
                    <a:pt x="1" y="834"/>
                    <a:pt x="239"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05" name="Google Shape;1905;p22"/>
            <p:cNvSpPr/>
            <p:nvPr/>
          </p:nvSpPr>
          <p:spPr>
            <a:xfrm>
              <a:off x="8454021" y="567014"/>
              <a:ext cx="35518" cy="35551"/>
            </a:xfrm>
            <a:custGeom>
              <a:rect b="b" l="l" r="r" t="t"/>
              <a:pathLst>
                <a:path extrusionOk="0" h="1073" w="1072">
                  <a:moveTo>
                    <a:pt x="536" y="1"/>
                  </a:moveTo>
                  <a:cubicBezTo>
                    <a:pt x="238" y="1"/>
                    <a:pt x="0" y="239"/>
                    <a:pt x="0" y="537"/>
                  </a:cubicBezTo>
                  <a:cubicBezTo>
                    <a:pt x="0" y="834"/>
                    <a:pt x="238"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06" name="Google Shape;1906;p22"/>
            <p:cNvSpPr/>
            <p:nvPr/>
          </p:nvSpPr>
          <p:spPr>
            <a:xfrm>
              <a:off x="8535292" y="567014"/>
              <a:ext cx="35518" cy="35551"/>
            </a:xfrm>
            <a:custGeom>
              <a:rect b="b" l="l" r="r" t="t"/>
              <a:pathLst>
                <a:path extrusionOk="0" h="1073" w="1072">
                  <a:moveTo>
                    <a:pt x="536" y="1"/>
                  </a:moveTo>
                  <a:cubicBezTo>
                    <a:pt x="238" y="1"/>
                    <a:pt x="0" y="239"/>
                    <a:pt x="0" y="537"/>
                  </a:cubicBezTo>
                  <a:cubicBezTo>
                    <a:pt x="0" y="834"/>
                    <a:pt x="238" y="1073"/>
                    <a:pt x="536" y="1073"/>
                  </a:cubicBezTo>
                  <a:cubicBezTo>
                    <a:pt x="833" y="1073"/>
                    <a:pt x="1072" y="834"/>
                    <a:pt x="1072" y="537"/>
                  </a:cubicBezTo>
                  <a:cubicBezTo>
                    <a:pt x="1072" y="239"/>
                    <a:pt x="833"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07" name="Google Shape;1907;p22"/>
            <p:cNvSpPr/>
            <p:nvPr/>
          </p:nvSpPr>
          <p:spPr>
            <a:xfrm>
              <a:off x="8616133" y="567014"/>
              <a:ext cx="35551" cy="35551"/>
            </a:xfrm>
            <a:custGeom>
              <a:rect b="b" l="l" r="r" t="t"/>
              <a:pathLst>
                <a:path extrusionOk="0" h="1073" w="1073">
                  <a:moveTo>
                    <a:pt x="537" y="1"/>
                  </a:moveTo>
                  <a:cubicBezTo>
                    <a:pt x="239" y="1"/>
                    <a:pt x="1" y="239"/>
                    <a:pt x="1" y="537"/>
                  </a:cubicBezTo>
                  <a:cubicBezTo>
                    <a:pt x="1" y="834"/>
                    <a:pt x="239" y="1073"/>
                    <a:pt x="537" y="1073"/>
                  </a:cubicBezTo>
                  <a:cubicBezTo>
                    <a:pt x="834" y="1073"/>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08" name="Google Shape;1908;p22"/>
            <p:cNvSpPr/>
            <p:nvPr/>
          </p:nvSpPr>
          <p:spPr>
            <a:xfrm>
              <a:off x="8233896" y="623835"/>
              <a:ext cx="393747" cy="236732"/>
            </a:xfrm>
            <a:custGeom>
              <a:rect b="b" l="l" r="r" t="t"/>
              <a:pathLst>
                <a:path extrusionOk="0" h="7145" w="11884">
                  <a:moveTo>
                    <a:pt x="1" y="0"/>
                  </a:moveTo>
                  <a:lnTo>
                    <a:pt x="1" y="7144"/>
                  </a:lnTo>
                  <a:lnTo>
                    <a:pt x="11883" y="7144"/>
                  </a:lnTo>
                  <a:lnTo>
                    <a:pt x="1188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09" name="Google Shape;1909;p22"/>
            <p:cNvSpPr/>
            <p:nvPr/>
          </p:nvSpPr>
          <p:spPr>
            <a:xfrm>
              <a:off x="8233896" y="701528"/>
              <a:ext cx="393747" cy="159798"/>
            </a:xfrm>
            <a:custGeom>
              <a:rect b="b" l="l" r="r" t="t"/>
              <a:pathLst>
                <a:path extrusionOk="0" h="4823" w="11884">
                  <a:moveTo>
                    <a:pt x="1" y="1"/>
                  </a:moveTo>
                  <a:lnTo>
                    <a:pt x="1" y="4823"/>
                  </a:lnTo>
                  <a:lnTo>
                    <a:pt x="11883" y="4823"/>
                  </a:lnTo>
                  <a:lnTo>
                    <a:pt x="11883"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0" name="Google Shape;1910;p22"/>
            <p:cNvSpPr/>
            <p:nvPr/>
          </p:nvSpPr>
          <p:spPr>
            <a:xfrm>
              <a:off x="8115550" y="623835"/>
              <a:ext cx="236732" cy="236732"/>
            </a:xfrm>
            <a:custGeom>
              <a:rect b="b" l="l" r="r" t="t"/>
              <a:pathLst>
                <a:path extrusionOk="0" h="7145" w="7145">
                  <a:moveTo>
                    <a:pt x="3573" y="0"/>
                  </a:moveTo>
                  <a:cubicBezTo>
                    <a:pt x="1608" y="0"/>
                    <a:pt x="1" y="1596"/>
                    <a:pt x="1" y="3572"/>
                  </a:cubicBezTo>
                  <a:cubicBezTo>
                    <a:pt x="1" y="5537"/>
                    <a:pt x="1608" y="7144"/>
                    <a:pt x="3573" y="7144"/>
                  </a:cubicBezTo>
                  <a:cubicBezTo>
                    <a:pt x="5549" y="7144"/>
                    <a:pt x="7145" y="5537"/>
                    <a:pt x="7145" y="3572"/>
                  </a:cubicBezTo>
                  <a:cubicBezTo>
                    <a:pt x="7145" y="1596"/>
                    <a:pt x="5549" y="0"/>
                    <a:pt x="3573"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1" name="Google Shape;1911;p22"/>
            <p:cNvSpPr/>
            <p:nvPr/>
          </p:nvSpPr>
          <p:spPr>
            <a:xfrm>
              <a:off x="8509251" y="623835"/>
              <a:ext cx="236699" cy="236732"/>
            </a:xfrm>
            <a:custGeom>
              <a:rect b="b" l="l" r="r" t="t"/>
              <a:pathLst>
                <a:path extrusionOk="0" h="7145" w="7144">
                  <a:moveTo>
                    <a:pt x="3572" y="0"/>
                  </a:moveTo>
                  <a:cubicBezTo>
                    <a:pt x="1596" y="0"/>
                    <a:pt x="0" y="1596"/>
                    <a:pt x="0" y="3572"/>
                  </a:cubicBezTo>
                  <a:cubicBezTo>
                    <a:pt x="0" y="5537"/>
                    <a:pt x="1596" y="7144"/>
                    <a:pt x="3572" y="7144"/>
                  </a:cubicBezTo>
                  <a:cubicBezTo>
                    <a:pt x="5549" y="7144"/>
                    <a:pt x="7144" y="5537"/>
                    <a:pt x="7144" y="3572"/>
                  </a:cubicBezTo>
                  <a:cubicBezTo>
                    <a:pt x="7144" y="1596"/>
                    <a:pt x="5549" y="0"/>
                    <a:pt x="3572"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2" name="Google Shape;1912;p22"/>
            <p:cNvSpPr/>
            <p:nvPr/>
          </p:nvSpPr>
          <p:spPr>
            <a:xfrm>
              <a:off x="8111210" y="623835"/>
              <a:ext cx="638331" cy="243822"/>
            </a:xfrm>
            <a:custGeom>
              <a:rect b="b" l="l" r="r" t="t"/>
              <a:pathLst>
                <a:path extrusionOk="0" fill="none" h="7359" w="19266">
                  <a:moveTo>
                    <a:pt x="15360" y="5549"/>
                  </a:moveTo>
                  <a:cubicBezTo>
                    <a:pt x="17205" y="5573"/>
                    <a:pt x="17503" y="2977"/>
                    <a:pt x="15681" y="2405"/>
                  </a:cubicBezTo>
                  <a:cubicBezTo>
                    <a:pt x="14610" y="2084"/>
                    <a:pt x="13455" y="2572"/>
                    <a:pt x="13086" y="3572"/>
                  </a:cubicBezTo>
                  <a:cubicBezTo>
                    <a:pt x="12788" y="4370"/>
                    <a:pt x="12967" y="5501"/>
                    <a:pt x="13502" y="6168"/>
                  </a:cubicBezTo>
                  <a:cubicBezTo>
                    <a:pt x="14312" y="7180"/>
                    <a:pt x="15717" y="7358"/>
                    <a:pt x="16931" y="6870"/>
                  </a:cubicBezTo>
                  <a:cubicBezTo>
                    <a:pt x="18134" y="6382"/>
                    <a:pt x="19039" y="5251"/>
                    <a:pt x="19146" y="3953"/>
                  </a:cubicBezTo>
                  <a:cubicBezTo>
                    <a:pt x="19265" y="2382"/>
                    <a:pt x="18396" y="0"/>
                    <a:pt x="15384" y="0"/>
                  </a:cubicBezTo>
                  <a:lnTo>
                    <a:pt x="3894" y="0"/>
                  </a:lnTo>
                  <a:cubicBezTo>
                    <a:pt x="870" y="0"/>
                    <a:pt x="1" y="2382"/>
                    <a:pt x="120" y="3953"/>
                  </a:cubicBezTo>
                  <a:cubicBezTo>
                    <a:pt x="227" y="5251"/>
                    <a:pt x="1132" y="6382"/>
                    <a:pt x="2346" y="6870"/>
                  </a:cubicBezTo>
                  <a:cubicBezTo>
                    <a:pt x="3549" y="7358"/>
                    <a:pt x="4966" y="7180"/>
                    <a:pt x="5763" y="6168"/>
                  </a:cubicBezTo>
                  <a:cubicBezTo>
                    <a:pt x="6299" y="5501"/>
                    <a:pt x="6490" y="4370"/>
                    <a:pt x="6180" y="3572"/>
                  </a:cubicBezTo>
                  <a:cubicBezTo>
                    <a:pt x="5811" y="2572"/>
                    <a:pt x="4668" y="2084"/>
                    <a:pt x="3596" y="2405"/>
                  </a:cubicBezTo>
                  <a:cubicBezTo>
                    <a:pt x="1763" y="2977"/>
                    <a:pt x="2061" y="5561"/>
                    <a:pt x="3906" y="5549"/>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3" name="Google Shape;1913;p22"/>
            <p:cNvSpPr/>
            <p:nvPr/>
          </p:nvSpPr>
          <p:spPr>
            <a:xfrm>
              <a:off x="8339220" y="701528"/>
              <a:ext cx="183455" cy="33"/>
            </a:xfrm>
            <a:custGeom>
              <a:rect b="b" l="l" r="r" t="t"/>
              <a:pathLst>
                <a:path extrusionOk="0" fill="none" h="1" w="5537">
                  <a:moveTo>
                    <a:pt x="1" y="1"/>
                  </a:moveTo>
                  <a:lnTo>
                    <a:pt x="5537"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4" name="Google Shape;1914;p22"/>
            <p:cNvSpPr/>
            <p:nvPr/>
          </p:nvSpPr>
          <p:spPr>
            <a:xfrm>
              <a:off x="8430729" y="703118"/>
              <a:ext cx="33" cy="158208"/>
            </a:xfrm>
            <a:custGeom>
              <a:rect b="b" l="l" r="r" t="t"/>
              <a:pathLst>
                <a:path extrusionOk="0" fill="none" h="4775" w="1">
                  <a:moveTo>
                    <a:pt x="1" y="1"/>
                  </a:moveTo>
                  <a:lnTo>
                    <a:pt x="1" y="4775"/>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5" name="Google Shape;1915;p22"/>
            <p:cNvSpPr/>
            <p:nvPr/>
          </p:nvSpPr>
          <p:spPr>
            <a:xfrm>
              <a:off x="8354991" y="701528"/>
              <a:ext cx="37142" cy="158241"/>
            </a:xfrm>
            <a:custGeom>
              <a:rect b="b" l="l" r="r" t="t"/>
              <a:pathLst>
                <a:path extrusionOk="0" fill="none" h="4776" w="1121">
                  <a:moveTo>
                    <a:pt x="1072" y="1"/>
                  </a:moveTo>
                  <a:cubicBezTo>
                    <a:pt x="1072" y="1"/>
                    <a:pt x="1120" y="2918"/>
                    <a:pt x="1" y="4775"/>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6" name="Google Shape;1916;p22"/>
            <p:cNvSpPr/>
            <p:nvPr/>
          </p:nvSpPr>
          <p:spPr>
            <a:xfrm>
              <a:off x="8470189" y="701528"/>
              <a:ext cx="37108" cy="158241"/>
            </a:xfrm>
            <a:custGeom>
              <a:rect b="b" l="l" r="r" t="t"/>
              <a:pathLst>
                <a:path extrusionOk="0" fill="none" h="4776" w="1120">
                  <a:moveTo>
                    <a:pt x="48" y="1"/>
                  </a:moveTo>
                  <a:cubicBezTo>
                    <a:pt x="48" y="1"/>
                    <a:pt x="0" y="2918"/>
                    <a:pt x="1120" y="4775"/>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7" name="Google Shape;1917;p22"/>
            <p:cNvSpPr/>
            <p:nvPr/>
          </p:nvSpPr>
          <p:spPr>
            <a:xfrm>
              <a:off x="8320302" y="859731"/>
              <a:ext cx="220928" cy="33"/>
            </a:xfrm>
            <a:custGeom>
              <a:rect b="b" l="l" r="r" t="t"/>
              <a:pathLst>
                <a:path extrusionOk="0" fill="none" h="1" w="6668">
                  <a:moveTo>
                    <a:pt x="0" y="0"/>
                  </a:moveTo>
                  <a:lnTo>
                    <a:pt x="6668"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8" name="Google Shape;1918;p22"/>
            <p:cNvSpPr/>
            <p:nvPr/>
          </p:nvSpPr>
          <p:spPr>
            <a:xfrm>
              <a:off x="8140001" y="4648215"/>
              <a:ext cx="582304" cy="161388"/>
            </a:xfrm>
            <a:custGeom>
              <a:rect b="b" l="l" r="r" t="t"/>
              <a:pathLst>
                <a:path extrusionOk="0" h="4871" w="17575">
                  <a:moveTo>
                    <a:pt x="1787" y="1"/>
                  </a:moveTo>
                  <a:cubicBezTo>
                    <a:pt x="799" y="1"/>
                    <a:pt x="1" y="798"/>
                    <a:pt x="1" y="1787"/>
                  </a:cubicBezTo>
                  <a:lnTo>
                    <a:pt x="1" y="3084"/>
                  </a:lnTo>
                  <a:cubicBezTo>
                    <a:pt x="1" y="4073"/>
                    <a:pt x="799" y="4870"/>
                    <a:pt x="1787" y="4870"/>
                  </a:cubicBezTo>
                  <a:lnTo>
                    <a:pt x="15789" y="4870"/>
                  </a:lnTo>
                  <a:cubicBezTo>
                    <a:pt x="16777" y="4870"/>
                    <a:pt x="17575" y="4073"/>
                    <a:pt x="17575" y="3084"/>
                  </a:cubicBezTo>
                  <a:lnTo>
                    <a:pt x="17575" y="1787"/>
                  </a:lnTo>
                  <a:cubicBezTo>
                    <a:pt x="17575" y="798"/>
                    <a:pt x="16777" y="1"/>
                    <a:pt x="1578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9" name="Google Shape;1919;p22"/>
            <p:cNvSpPr/>
            <p:nvPr/>
          </p:nvSpPr>
          <p:spPr>
            <a:xfrm>
              <a:off x="8140001" y="4710171"/>
              <a:ext cx="582304" cy="98635"/>
            </a:xfrm>
            <a:custGeom>
              <a:rect b="b" l="l" r="r" t="t"/>
              <a:pathLst>
                <a:path extrusionOk="0" h="2977" w="17575">
                  <a:moveTo>
                    <a:pt x="1" y="0"/>
                  </a:moveTo>
                  <a:lnTo>
                    <a:pt x="1" y="1191"/>
                  </a:lnTo>
                  <a:cubicBezTo>
                    <a:pt x="1" y="2179"/>
                    <a:pt x="799" y="2977"/>
                    <a:pt x="1787" y="2977"/>
                  </a:cubicBezTo>
                  <a:lnTo>
                    <a:pt x="15789" y="2977"/>
                  </a:lnTo>
                  <a:cubicBezTo>
                    <a:pt x="16765" y="2977"/>
                    <a:pt x="17575" y="2179"/>
                    <a:pt x="17575" y="1191"/>
                  </a:cubicBezTo>
                  <a:lnTo>
                    <a:pt x="17575" y="0"/>
                  </a:lnTo>
                  <a:cubicBezTo>
                    <a:pt x="17575" y="988"/>
                    <a:pt x="16765" y="1786"/>
                    <a:pt x="15789" y="1786"/>
                  </a:cubicBezTo>
                  <a:lnTo>
                    <a:pt x="1787" y="1786"/>
                  </a:lnTo>
                  <a:cubicBezTo>
                    <a:pt x="799" y="1786"/>
                    <a:pt x="1" y="988"/>
                    <a:pt x="1"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20" name="Google Shape;1920;p22"/>
            <p:cNvSpPr/>
            <p:nvPr/>
          </p:nvSpPr>
          <p:spPr>
            <a:xfrm>
              <a:off x="8054025" y="4808770"/>
              <a:ext cx="753102" cy="80512"/>
            </a:xfrm>
            <a:custGeom>
              <a:rect b="b" l="l" r="r" t="t"/>
              <a:pathLst>
                <a:path extrusionOk="0" h="2430" w="22730">
                  <a:moveTo>
                    <a:pt x="1143" y="1"/>
                  </a:moveTo>
                  <a:cubicBezTo>
                    <a:pt x="512" y="1"/>
                    <a:pt x="0" y="513"/>
                    <a:pt x="0" y="1155"/>
                  </a:cubicBezTo>
                  <a:lnTo>
                    <a:pt x="0" y="1286"/>
                  </a:lnTo>
                  <a:cubicBezTo>
                    <a:pt x="0" y="1917"/>
                    <a:pt x="512" y="2429"/>
                    <a:pt x="1143" y="2429"/>
                  </a:cubicBezTo>
                  <a:lnTo>
                    <a:pt x="21586" y="2429"/>
                  </a:lnTo>
                  <a:cubicBezTo>
                    <a:pt x="22217" y="2429"/>
                    <a:pt x="22729" y="1917"/>
                    <a:pt x="22729" y="1286"/>
                  </a:cubicBezTo>
                  <a:lnTo>
                    <a:pt x="22729" y="1155"/>
                  </a:lnTo>
                  <a:cubicBezTo>
                    <a:pt x="22729" y="513"/>
                    <a:pt x="22217" y="1"/>
                    <a:pt x="2158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21" name="Google Shape;1921;p22"/>
            <p:cNvSpPr/>
            <p:nvPr/>
          </p:nvSpPr>
          <p:spPr>
            <a:xfrm>
              <a:off x="8054025" y="4829279"/>
              <a:ext cx="753499" cy="60798"/>
            </a:xfrm>
            <a:custGeom>
              <a:rect b="b" l="l" r="r" t="t"/>
              <a:pathLst>
                <a:path extrusionOk="0" h="1835" w="22742">
                  <a:moveTo>
                    <a:pt x="143" y="1"/>
                  </a:moveTo>
                  <a:cubicBezTo>
                    <a:pt x="48" y="167"/>
                    <a:pt x="0" y="346"/>
                    <a:pt x="0" y="536"/>
                  </a:cubicBezTo>
                  <a:lnTo>
                    <a:pt x="0" y="679"/>
                  </a:lnTo>
                  <a:cubicBezTo>
                    <a:pt x="0" y="1310"/>
                    <a:pt x="512" y="1834"/>
                    <a:pt x="1155" y="1834"/>
                  </a:cubicBezTo>
                  <a:lnTo>
                    <a:pt x="21598" y="1834"/>
                  </a:lnTo>
                  <a:cubicBezTo>
                    <a:pt x="22229" y="1834"/>
                    <a:pt x="22741" y="1322"/>
                    <a:pt x="22741" y="679"/>
                  </a:cubicBezTo>
                  <a:lnTo>
                    <a:pt x="22741" y="536"/>
                  </a:lnTo>
                  <a:cubicBezTo>
                    <a:pt x="22741" y="346"/>
                    <a:pt x="22682" y="167"/>
                    <a:pt x="22610" y="1"/>
                  </a:cubicBezTo>
                  <a:cubicBezTo>
                    <a:pt x="22420" y="358"/>
                    <a:pt x="22051" y="608"/>
                    <a:pt x="21598" y="608"/>
                  </a:cubicBezTo>
                  <a:lnTo>
                    <a:pt x="1155" y="608"/>
                  </a:lnTo>
                  <a:cubicBezTo>
                    <a:pt x="715" y="608"/>
                    <a:pt x="334" y="358"/>
                    <a:pt x="143"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22" name="Google Shape;1922;p22"/>
            <p:cNvSpPr/>
            <p:nvPr/>
          </p:nvSpPr>
          <p:spPr>
            <a:xfrm>
              <a:off x="8183403" y="4569329"/>
              <a:ext cx="495099" cy="78922"/>
            </a:xfrm>
            <a:custGeom>
              <a:rect b="b" l="l" r="r" t="t"/>
              <a:pathLst>
                <a:path extrusionOk="0" h="2382" w="14943">
                  <a:moveTo>
                    <a:pt x="1191" y="1"/>
                  </a:moveTo>
                  <a:cubicBezTo>
                    <a:pt x="536" y="1"/>
                    <a:pt x="1" y="536"/>
                    <a:pt x="1" y="1191"/>
                  </a:cubicBezTo>
                  <a:cubicBezTo>
                    <a:pt x="1" y="1846"/>
                    <a:pt x="536" y="2382"/>
                    <a:pt x="1191" y="2382"/>
                  </a:cubicBezTo>
                  <a:lnTo>
                    <a:pt x="13752" y="2382"/>
                  </a:lnTo>
                  <a:cubicBezTo>
                    <a:pt x="14407" y="2382"/>
                    <a:pt x="14943" y="1846"/>
                    <a:pt x="14943" y="1191"/>
                  </a:cubicBezTo>
                  <a:cubicBezTo>
                    <a:pt x="14943" y="536"/>
                    <a:pt x="14407" y="1"/>
                    <a:pt x="13752"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23" name="Google Shape;1923;p22"/>
            <p:cNvSpPr/>
            <p:nvPr/>
          </p:nvSpPr>
          <p:spPr>
            <a:xfrm>
              <a:off x="8225613" y="4648215"/>
              <a:ext cx="301042" cy="33"/>
            </a:xfrm>
            <a:custGeom>
              <a:rect b="b" l="l" r="r" t="t"/>
              <a:pathLst>
                <a:path extrusionOk="0" fill="none" h="1" w="9086">
                  <a:moveTo>
                    <a:pt x="1" y="1"/>
                  </a:moveTo>
                  <a:lnTo>
                    <a:pt x="9085"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24" name="Google Shape;1924;p22"/>
            <p:cNvSpPr/>
            <p:nvPr/>
          </p:nvSpPr>
          <p:spPr>
            <a:xfrm>
              <a:off x="8217330" y="4592985"/>
              <a:ext cx="34756" cy="34756"/>
            </a:xfrm>
            <a:custGeom>
              <a:rect b="b" l="l" r="r" t="t"/>
              <a:pathLst>
                <a:path extrusionOk="0" h="1049" w="1049">
                  <a:moveTo>
                    <a:pt x="524" y="1"/>
                  </a:moveTo>
                  <a:cubicBezTo>
                    <a:pt x="239" y="1"/>
                    <a:pt x="1" y="239"/>
                    <a:pt x="1" y="525"/>
                  </a:cubicBezTo>
                  <a:cubicBezTo>
                    <a:pt x="1" y="811"/>
                    <a:pt x="239" y="1049"/>
                    <a:pt x="524" y="1049"/>
                  </a:cubicBezTo>
                  <a:cubicBezTo>
                    <a:pt x="810" y="1049"/>
                    <a:pt x="1048" y="811"/>
                    <a:pt x="1048" y="525"/>
                  </a:cubicBezTo>
                  <a:cubicBezTo>
                    <a:pt x="1048" y="239"/>
                    <a:pt x="810"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25" name="Google Shape;1925;p22"/>
            <p:cNvSpPr/>
            <p:nvPr/>
          </p:nvSpPr>
          <p:spPr>
            <a:xfrm>
              <a:off x="8296216" y="4592985"/>
              <a:ext cx="34756" cy="34756"/>
            </a:xfrm>
            <a:custGeom>
              <a:rect b="b" l="l" r="r" t="t"/>
              <a:pathLst>
                <a:path extrusionOk="0" h="1049" w="1049">
                  <a:moveTo>
                    <a:pt x="525" y="1"/>
                  </a:moveTo>
                  <a:cubicBezTo>
                    <a:pt x="239" y="1"/>
                    <a:pt x="1" y="239"/>
                    <a:pt x="1" y="525"/>
                  </a:cubicBezTo>
                  <a:cubicBezTo>
                    <a:pt x="1" y="811"/>
                    <a:pt x="239" y="1049"/>
                    <a:pt x="525" y="1049"/>
                  </a:cubicBezTo>
                  <a:cubicBezTo>
                    <a:pt x="810" y="1049"/>
                    <a:pt x="1049" y="811"/>
                    <a:pt x="1049" y="525"/>
                  </a:cubicBezTo>
                  <a:cubicBezTo>
                    <a:pt x="1049" y="239"/>
                    <a:pt x="810" y="1"/>
                    <a:pt x="52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26" name="Google Shape;1926;p22"/>
            <p:cNvSpPr/>
            <p:nvPr/>
          </p:nvSpPr>
          <p:spPr>
            <a:xfrm>
              <a:off x="8374737" y="4592985"/>
              <a:ext cx="34325" cy="34756"/>
            </a:xfrm>
            <a:custGeom>
              <a:rect b="b" l="l" r="r" t="t"/>
              <a:pathLst>
                <a:path extrusionOk="0" h="1049" w="1036">
                  <a:moveTo>
                    <a:pt x="524" y="1"/>
                  </a:moveTo>
                  <a:cubicBezTo>
                    <a:pt x="238" y="1"/>
                    <a:pt x="0" y="239"/>
                    <a:pt x="0" y="525"/>
                  </a:cubicBezTo>
                  <a:cubicBezTo>
                    <a:pt x="0" y="811"/>
                    <a:pt x="238" y="1049"/>
                    <a:pt x="524" y="1049"/>
                  </a:cubicBezTo>
                  <a:cubicBezTo>
                    <a:pt x="798" y="1049"/>
                    <a:pt x="1036" y="811"/>
                    <a:pt x="1036" y="525"/>
                  </a:cubicBezTo>
                  <a:cubicBezTo>
                    <a:pt x="1036" y="239"/>
                    <a:pt x="798"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27" name="Google Shape;1927;p22"/>
            <p:cNvSpPr/>
            <p:nvPr/>
          </p:nvSpPr>
          <p:spPr>
            <a:xfrm>
              <a:off x="8453226" y="4592985"/>
              <a:ext cx="34358" cy="34756"/>
            </a:xfrm>
            <a:custGeom>
              <a:rect b="b" l="l" r="r" t="t"/>
              <a:pathLst>
                <a:path extrusionOk="0" h="1049" w="1037">
                  <a:moveTo>
                    <a:pt x="512" y="1"/>
                  </a:moveTo>
                  <a:cubicBezTo>
                    <a:pt x="239" y="1"/>
                    <a:pt x="1" y="239"/>
                    <a:pt x="1" y="525"/>
                  </a:cubicBezTo>
                  <a:cubicBezTo>
                    <a:pt x="1" y="811"/>
                    <a:pt x="239" y="1049"/>
                    <a:pt x="512" y="1049"/>
                  </a:cubicBezTo>
                  <a:cubicBezTo>
                    <a:pt x="798" y="1049"/>
                    <a:pt x="1036" y="811"/>
                    <a:pt x="1036" y="525"/>
                  </a:cubicBezTo>
                  <a:cubicBezTo>
                    <a:pt x="1036" y="239"/>
                    <a:pt x="798" y="1"/>
                    <a:pt x="512"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28" name="Google Shape;1928;p22"/>
            <p:cNvSpPr/>
            <p:nvPr/>
          </p:nvSpPr>
          <p:spPr>
            <a:xfrm>
              <a:off x="8531316" y="4592985"/>
              <a:ext cx="34756" cy="34756"/>
            </a:xfrm>
            <a:custGeom>
              <a:rect b="b" l="l" r="r" t="t"/>
              <a:pathLst>
                <a:path extrusionOk="0" h="1049" w="1049">
                  <a:moveTo>
                    <a:pt x="525" y="1"/>
                  </a:moveTo>
                  <a:cubicBezTo>
                    <a:pt x="239" y="1"/>
                    <a:pt x="1" y="239"/>
                    <a:pt x="1" y="525"/>
                  </a:cubicBezTo>
                  <a:cubicBezTo>
                    <a:pt x="1" y="811"/>
                    <a:pt x="239" y="1049"/>
                    <a:pt x="525" y="1049"/>
                  </a:cubicBezTo>
                  <a:cubicBezTo>
                    <a:pt x="811" y="1049"/>
                    <a:pt x="1049" y="811"/>
                    <a:pt x="1049" y="525"/>
                  </a:cubicBezTo>
                  <a:cubicBezTo>
                    <a:pt x="1049" y="239"/>
                    <a:pt x="811" y="1"/>
                    <a:pt x="52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29" name="Google Shape;1929;p22"/>
            <p:cNvSpPr/>
            <p:nvPr/>
          </p:nvSpPr>
          <p:spPr>
            <a:xfrm>
              <a:off x="8609838" y="4592985"/>
              <a:ext cx="34756" cy="34756"/>
            </a:xfrm>
            <a:custGeom>
              <a:rect b="b" l="l" r="r" t="t"/>
              <a:pathLst>
                <a:path extrusionOk="0" h="1049" w="1049">
                  <a:moveTo>
                    <a:pt x="524" y="1"/>
                  </a:moveTo>
                  <a:cubicBezTo>
                    <a:pt x="238" y="1"/>
                    <a:pt x="0" y="239"/>
                    <a:pt x="0" y="525"/>
                  </a:cubicBezTo>
                  <a:cubicBezTo>
                    <a:pt x="0" y="811"/>
                    <a:pt x="238" y="1049"/>
                    <a:pt x="524" y="1049"/>
                  </a:cubicBezTo>
                  <a:cubicBezTo>
                    <a:pt x="810" y="1049"/>
                    <a:pt x="1048" y="811"/>
                    <a:pt x="1048" y="525"/>
                  </a:cubicBezTo>
                  <a:cubicBezTo>
                    <a:pt x="1048" y="239"/>
                    <a:pt x="810"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30" name="Google Shape;1930;p22"/>
            <p:cNvSpPr/>
            <p:nvPr/>
          </p:nvSpPr>
          <p:spPr>
            <a:xfrm>
              <a:off x="8198776" y="4808770"/>
              <a:ext cx="395337" cy="33"/>
            </a:xfrm>
            <a:custGeom>
              <a:rect b="b" l="l" r="r" t="t"/>
              <a:pathLst>
                <a:path extrusionOk="0" fill="none" h="1" w="11932">
                  <a:moveTo>
                    <a:pt x="1" y="1"/>
                  </a:moveTo>
                  <a:lnTo>
                    <a:pt x="11931"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31" name="Google Shape;1931;p22"/>
            <p:cNvSpPr/>
            <p:nvPr/>
          </p:nvSpPr>
          <p:spPr>
            <a:xfrm>
              <a:off x="8223658" y="4272703"/>
              <a:ext cx="414223" cy="296668"/>
            </a:xfrm>
            <a:custGeom>
              <a:rect b="b" l="l" r="r" t="t"/>
              <a:pathLst>
                <a:path extrusionOk="0" h="8954" w="12502">
                  <a:moveTo>
                    <a:pt x="691" y="0"/>
                  </a:moveTo>
                  <a:lnTo>
                    <a:pt x="0" y="8954"/>
                  </a:lnTo>
                  <a:lnTo>
                    <a:pt x="12502" y="8954"/>
                  </a:lnTo>
                  <a:lnTo>
                    <a:pt x="1182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32" name="Google Shape;1932;p22"/>
            <p:cNvSpPr/>
            <p:nvPr/>
          </p:nvSpPr>
          <p:spPr>
            <a:xfrm>
              <a:off x="8223658" y="4551173"/>
              <a:ext cx="414223" cy="18190"/>
            </a:xfrm>
            <a:custGeom>
              <a:rect b="b" l="l" r="r" t="t"/>
              <a:pathLst>
                <a:path extrusionOk="0" h="549" w="12502">
                  <a:moveTo>
                    <a:pt x="83" y="1"/>
                  </a:moveTo>
                  <a:lnTo>
                    <a:pt x="0" y="549"/>
                  </a:lnTo>
                  <a:lnTo>
                    <a:pt x="12502" y="549"/>
                  </a:lnTo>
                  <a:lnTo>
                    <a:pt x="12442"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33" name="Google Shape;1933;p22"/>
            <p:cNvSpPr/>
            <p:nvPr/>
          </p:nvSpPr>
          <p:spPr>
            <a:xfrm>
              <a:off x="8536452" y="4272703"/>
              <a:ext cx="65536" cy="273409"/>
            </a:xfrm>
            <a:custGeom>
              <a:rect b="b" l="l" r="r" t="t"/>
              <a:pathLst>
                <a:path extrusionOk="0" h="8252" w="1978">
                  <a:moveTo>
                    <a:pt x="1" y="0"/>
                  </a:moveTo>
                  <a:lnTo>
                    <a:pt x="298" y="7513"/>
                  </a:lnTo>
                  <a:cubicBezTo>
                    <a:pt x="346" y="7918"/>
                    <a:pt x="727" y="8251"/>
                    <a:pt x="1191" y="8251"/>
                  </a:cubicBezTo>
                  <a:cubicBezTo>
                    <a:pt x="1656" y="8251"/>
                    <a:pt x="1977" y="7918"/>
                    <a:pt x="1930" y="7513"/>
                  </a:cubicBezTo>
                  <a:lnTo>
                    <a:pt x="1501"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34" name="Google Shape;1934;p22"/>
            <p:cNvSpPr/>
            <p:nvPr/>
          </p:nvSpPr>
          <p:spPr>
            <a:xfrm>
              <a:off x="8449681" y="4272703"/>
              <a:ext cx="56060" cy="273409"/>
            </a:xfrm>
            <a:custGeom>
              <a:rect b="b" l="l" r="r" t="t"/>
              <a:pathLst>
                <a:path extrusionOk="0" h="8252" w="1692">
                  <a:moveTo>
                    <a:pt x="0" y="0"/>
                  </a:moveTo>
                  <a:lnTo>
                    <a:pt x="60" y="7513"/>
                  </a:lnTo>
                  <a:cubicBezTo>
                    <a:pt x="60" y="7918"/>
                    <a:pt x="429" y="8251"/>
                    <a:pt x="893" y="8251"/>
                  </a:cubicBezTo>
                  <a:cubicBezTo>
                    <a:pt x="1358" y="8251"/>
                    <a:pt x="1691" y="7918"/>
                    <a:pt x="1679" y="7513"/>
                  </a:cubicBezTo>
                  <a:lnTo>
                    <a:pt x="1489"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35" name="Google Shape;1935;p22"/>
            <p:cNvSpPr/>
            <p:nvPr/>
          </p:nvSpPr>
          <p:spPr>
            <a:xfrm>
              <a:off x="8355388" y="4272703"/>
              <a:ext cx="56458" cy="273409"/>
            </a:xfrm>
            <a:custGeom>
              <a:rect b="b" l="l" r="r" t="t"/>
              <a:pathLst>
                <a:path extrusionOk="0" h="8252" w="1704">
                  <a:moveTo>
                    <a:pt x="215" y="0"/>
                  </a:moveTo>
                  <a:lnTo>
                    <a:pt x="36" y="7513"/>
                  </a:lnTo>
                  <a:cubicBezTo>
                    <a:pt x="1" y="7918"/>
                    <a:pt x="358" y="8251"/>
                    <a:pt x="822" y="8251"/>
                  </a:cubicBezTo>
                  <a:cubicBezTo>
                    <a:pt x="1287" y="8251"/>
                    <a:pt x="1656" y="7918"/>
                    <a:pt x="1656" y="7513"/>
                  </a:cubicBezTo>
                  <a:lnTo>
                    <a:pt x="1703"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36" name="Google Shape;1936;p22"/>
            <p:cNvSpPr/>
            <p:nvPr/>
          </p:nvSpPr>
          <p:spPr>
            <a:xfrm>
              <a:off x="8259937" y="4272703"/>
              <a:ext cx="64343" cy="273409"/>
            </a:xfrm>
            <a:custGeom>
              <a:rect b="b" l="l" r="r" t="t"/>
              <a:pathLst>
                <a:path extrusionOk="0" h="8252" w="1942">
                  <a:moveTo>
                    <a:pt x="453" y="0"/>
                  </a:moveTo>
                  <a:lnTo>
                    <a:pt x="36" y="7513"/>
                  </a:lnTo>
                  <a:cubicBezTo>
                    <a:pt x="0" y="7918"/>
                    <a:pt x="322" y="8251"/>
                    <a:pt x="786" y="8251"/>
                  </a:cubicBezTo>
                  <a:cubicBezTo>
                    <a:pt x="1227" y="8251"/>
                    <a:pt x="1632" y="7918"/>
                    <a:pt x="1667" y="7513"/>
                  </a:cubicBezTo>
                  <a:lnTo>
                    <a:pt x="1941"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37" name="Google Shape;1937;p22"/>
            <p:cNvSpPr/>
            <p:nvPr/>
          </p:nvSpPr>
          <p:spPr>
            <a:xfrm>
              <a:off x="8223658" y="4569329"/>
              <a:ext cx="414223" cy="33"/>
            </a:xfrm>
            <a:custGeom>
              <a:rect b="b" l="l" r="r" t="t"/>
              <a:pathLst>
                <a:path extrusionOk="0" fill="none" h="1" w="12502">
                  <a:moveTo>
                    <a:pt x="12502" y="1"/>
                  </a:moveTo>
                  <a:lnTo>
                    <a:pt x="0"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38" name="Google Shape;1938;p22"/>
            <p:cNvSpPr/>
            <p:nvPr/>
          </p:nvSpPr>
          <p:spPr>
            <a:xfrm>
              <a:off x="8211035" y="4220223"/>
              <a:ext cx="439867" cy="70241"/>
            </a:xfrm>
            <a:custGeom>
              <a:rect b="b" l="l" r="r" t="t"/>
              <a:pathLst>
                <a:path extrusionOk="0" h="2120" w="13276">
                  <a:moveTo>
                    <a:pt x="1060" y="0"/>
                  </a:moveTo>
                  <a:cubicBezTo>
                    <a:pt x="476" y="0"/>
                    <a:pt x="0" y="477"/>
                    <a:pt x="0" y="1060"/>
                  </a:cubicBezTo>
                  <a:cubicBezTo>
                    <a:pt x="0" y="1644"/>
                    <a:pt x="476" y="2120"/>
                    <a:pt x="1060" y="2120"/>
                  </a:cubicBezTo>
                  <a:lnTo>
                    <a:pt x="12216" y="2120"/>
                  </a:lnTo>
                  <a:cubicBezTo>
                    <a:pt x="12799" y="2120"/>
                    <a:pt x="13276" y="1644"/>
                    <a:pt x="13276" y="1060"/>
                  </a:cubicBezTo>
                  <a:cubicBezTo>
                    <a:pt x="13276" y="477"/>
                    <a:pt x="12799" y="0"/>
                    <a:pt x="12216"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39" name="Google Shape;1939;p22"/>
            <p:cNvSpPr/>
            <p:nvPr/>
          </p:nvSpPr>
          <p:spPr>
            <a:xfrm>
              <a:off x="8248904" y="4290429"/>
              <a:ext cx="266683" cy="33"/>
            </a:xfrm>
            <a:custGeom>
              <a:rect b="b" l="l" r="r" t="t"/>
              <a:pathLst>
                <a:path extrusionOk="0" fill="none" h="1" w="8049">
                  <a:moveTo>
                    <a:pt x="0" y="1"/>
                  </a:moveTo>
                  <a:lnTo>
                    <a:pt x="8049"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40" name="Google Shape;1940;p22"/>
            <p:cNvSpPr/>
            <p:nvPr/>
          </p:nvSpPr>
          <p:spPr>
            <a:xfrm>
              <a:off x="8241383" y="4241526"/>
              <a:ext cx="30813" cy="30416"/>
            </a:xfrm>
            <a:custGeom>
              <a:rect b="b" l="l" r="r" t="t"/>
              <a:pathLst>
                <a:path extrusionOk="0" h="918" w="930">
                  <a:moveTo>
                    <a:pt x="465" y="0"/>
                  </a:moveTo>
                  <a:cubicBezTo>
                    <a:pt x="215" y="0"/>
                    <a:pt x="1" y="203"/>
                    <a:pt x="1" y="465"/>
                  </a:cubicBezTo>
                  <a:cubicBezTo>
                    <a:pt x="1" y="715"/>
                    <a:pt x="215" y="917"/>
                    <a:pt x="465" y="917"/>
                  </a:cubicBezTo>
                  <a:cubicBezTo>
                    <a:pt x="715" y="917"/>
                    <a:pt x="930" y="715"/>
                    <a:pt x="930" y="465"/>
                  </a:cubicBezTo>
                  <a:cubicBezTo>
                    <a:pt x="930"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41" name="Google Shape;1941;p22"/>
            <p:cNvSpPr/>
            <p:nvPr/>
          </p:nvSpPr>
          <p:spPr>
            <a:xfrm>
              <a:off x="8311224" y="4241526"/>
              <a:ext cx="30416" cy="30416"/>
            </a:xfrm>
            <a:custGeom>
              <a:rect b="b" l="l" r="r" t="t"/>
              <a:pathLst>
                <a:path extrusionOk="0" h="918" w="918">
                  <a:moveTo>
                    <a:pt x="453" y="0"/>
                  </a:moveTo>
                  <a:cubicBezTo>
                    <a:pt x="203" y="0"/>
                    <a:pt x="0" y="203"/>
                    <a:pt x="0" y="453"/>
                  </a:cubicBezTo>
                  <a:cubicBezTo>
                    <a:pt x="0" y="715"/>
                    <a:pt x="203" y="917"/>
                    <a:pt x="453" y="917"/>
                  </a:cubicBezTo>
                  <a:cubicBezTo>
                    <a:pt x="715" y="917"/>
                    <a:pt x="917" y="715"/>
                    <a:pt x="917" y="453"/>
                  </a:cubicBezTo>
                  <a:cubicBezTo>
                    <a:pt x="917" y="203"/>
                    <a:pt x="715" y="0"/>
                    <a:pt x="453"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42" name="Google Shape;1942;p22"/>
            <p:cNvSpPr/>
            <p:nvPr/>
          </p:nvSpPr>
          <p:spPr>
            <a:xfrm>
              <a:off x="8380635" y="4241526"/>
              <a:ext cx="30416" cy="30416"/>
            </a:xfrm>
            <a:custGeom>
              <a:rect b="b" l="l" r="r" t="t"/>
              <a:pathLst>
                <a:path extrusionOk="0" h="918" w="918">
                  <a:moveTo>
                    <a:pt x="465" y="0"/>
                  </a:moveTo>
                  <a:cubicBezTo>
                    <a:pt x="203" y="0"/>
                    <a:pt x="1" y="203"/>
                    <a:pt x="1" y="453"/>
                  </a:cubicBezTo>
                  <a:cubicBezTo>
                    <a:pt x="1" y="715"/>
                    <a:pt x="203" y="917"/>
                    <a:pt x="465" y="917"/>
                  </a:cubicBezTo>
                  <a:cubicBezTo>
                    <a:pt x="715" y="917"/>
                    <a:pt x="918" y="715"/>
                    <a:pt x="918" y="453"/>
                  </a:cubicBezTo>
                  <a:cubicBezTo>
                    <a:pt x="918"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43" name="Google Shape;1943;p22"/>
            <p:cNvSpPr/>
            <p:nvPr/>
          </p:nvSpPr>
          <p:spPr>
            <a:xfrm>
              <a:off x="8450476" y="4241526"/>
              <a:ext cx="30780" cy="30416"/>
            </a:xfrm>
            <a:custGeom>
              <a:rect b="b" l="l" r="r" t="t"/>
              <a:pathLst>
                <a:path extrusionOk="0" h="918" w="929">
                  <a:moveTo>
                    <a:pt x="465" y="0"/>
                  </a:moveTo>
                  <a:cubicBezTo>
                    <a:pt x="214" y="0"/>
                    <a:pt x="0" y="203"/>
                    <a:pt x="0" y="465"/>
                  </a:cubicBezTo>
                  <a:cubicBezTo>
                    <a:pt x="0" y="715"/>
                    <a:pt x="214" y="917"/>
                    <a:pt x="465" y="917"/>
                  </a:cubicBezTo>
                  <a:cubicBezTo>
                    <a:pt x="715" y="917"/>
                    <a:pt x="929" y="715"/>
                    <a:pt x="929" y="465"/>
                  </a:cubicBezTo>
                  <a:cubicBezTo>
                    <a:pt x="929"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44" name="Google Shape;1944;p22"/>
            <p:cNvSpPr/>
            <p:nvPr/>
          </p:nvSpPr>
          <p:spPr>
            <a:xfrm>
              <a:off x="8520681" y="4241526"/>
              <a:ext cx="30416" cy="30416"/>
            </a:xfrm>
            <a:custGeom>
              <a:rect b="b" l="l" r="r" t="t"/>
              <a:pathLst>
                <a:path extrusionOk="0" h="918" w="918">
                  <a:moveTo>
                    <a:pt x="465" y="0"/>
                  </a:moveTo>
                  <a:cubicBezTo>
                    <a:pt x="203" y="0"/>
                    <a:pt x="0" y="203"/>
                    <a:pt x="0" y="465"/>
                  </a:cubicBezTo>
                  <a:cubicBezTo>
                    <a:pt x="0" y="715"/>
                    <a:pt x="203" y="917"/>
                    <a:pt x="465" y="917"/>
                  </a:cubicBezTo>
                  <a:cubicBezTo>
                    <a:pt x="715" y="917"/>
                    <a:pt x="917" y="715"/>
                    <a:pt x="917" y="465"/>
                  </a:cubicBezTo>
                  <a:cubicBezTo>
                    <a:pt x="917"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45" name="Google Shape;1945;p22"/>
            <p:cNvSpPr/>
            <p:nvPr/>
          </p:nvSpPr>
          <p:spPr>
            <a:xfrm>
              <a:off x="8590092" y="4241526"/>
              <a:ext cx="30813" cy="30416"/>
            </a:xfrm>
            <a:custGeom>
              <a:rect b="b" l="l" r="r" t="t"/>
              <a:pathLst>
                <a:path extrusionOk="0" h="918" w="930">
                  <a:moveTo>
                    <a:pt x="465" y="0"/>
                  </a:moveTo>
                  <a:cubicBezTo>
                    <a:pt x="203" y="0"/>
                    <a:pt x="1" y="203"/>
                    <a:pt x="1" y="453"/>
                  </a:cubicBezTo>
                  <a:cubicBezTo>
                    <a:pt x="1" y="715"/>
                    <a:pt x="203" y="917"/>
                    <a:pt x="465" y="917"/>
                  </a:cubicBezTo>
                  <a:cubicBezTo>
                    <a:pt x="715" y="917"/>
                    <a:pt x="930" y="715"/>
                    <a:pt x="930" y="453"/>
                  </a:cubicBezTo>
                  <a:cubicBezTo>
                    <a:pt x="930"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946" name="Google Shape;1946;p22"/>
          <p:cNvGrpSpPr/>
          <p:nvPr/>
        </p:nvGrpSpPr>
        <p:grpSpPr>
          <a:xfrm>
            <a:off x="8430775" y="365925"/>
            <a:ext cx="753499" cy="4636652"/>
            <a:chOff x="8054025" y="253425"/>
            <a:chExt cx="753499" cy="4636652"/>
          </a:xfrm>
        </p:grpSpPr>
        <p:sp>
          <p:nvSpPr>
            <p:cNvPr id="1947" name="Google Shape;1947;p22"/>
            <p:cNvSpPr/>
            <p:nvPr/>
          </p:nvSpPr>
          <p:spPr>
            <a:xfrm>
              <a:off x="8248109" y="935867"/>
              <a:ext cx="365717" cy="3296319"/>
            </a:xfrm>
            <a:custGeom>
              <a:rect b="b" l="l" r="r" t="t"/>
              <a:pathLst>
                <a:path extrusionOk="0" h="99489" w="11038">
                  <a:moveTo>
                    <a:pt x="0" y="0"/>
                  </a:moveTo>
                  <a:lnTo>
                    <a:pt x="0" y="99489"/>
                  </a:lnTo>
                  <a:lnTo>
                    <a:pt x="11037" y="99489"/>
                  </a:lnTo>
                  <a:lnTo>
                    <a:pt x="11037"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48" name="Google Shape;1948;p22"/>
            <p:cNvSpPr/>
            <p:nvPr/>
          </p:nvSpPr>
          <p:spPr>
            <a:xfrm>
              <a:off x="8248109" y="935867"/>
              <a:ext cx="365717" cy="76569"/>
            </a:xfrm>
            <a:custGeom>
              <a:rect b="b" l="l" r="r" t="t"/>
              <a:pathLst>
                <a:path extrusionOk="0" h="2311" w="11038">
                  <a:moveTo>
                    <a:pt x="0" y="0"/>
                  </a:moveTo>
                  <a:lnTo>
                    <a:pt x="0" y="2310"/>
                  </a:lnTo>
                  <a:lnTo>
                    <a:pt x="11037" y="2310"/>
                  </a:lnTo>
                  <a:lnTo>
                    <a:pt x="11037"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49" name="Google Shape;1949;p22"/>
            <p:cNvSpPr/>
            <p:nvPr/>
          </p:nvSpPr>
          <p:spPr>
            <a:xfrm>
              <a:off x="8295818" y="1049872"/>
              <a:ext cx="60003" cy="3147985"/>
            </a:xfrm>
            <a:custGeom>
              <a:rect b="b" l="l" r="r" t="t"/>
              <a:pathLst>
                <a:path extrusionOk="0" h="95012" w="1811">
                  <a:moveTo>
                    <a:pt x="906" y="0"/>
                  </a:moveTo>
                  <a:cubicBezTo>
                    <a:pt x="406" y="0"/>
                    <a:pt x="1" y="393"/>
                    <a:pt x="1" y="905"/>
                  </a:cubicBezTo>
                  <a:lnTo>
                    <a:pt x="1" y="94095"/>
                  </a:lnTo>
                  <a:cubicBezTo>
                    <a:pt x="1" y="94607"/>
                    <a:pt x="406" y="95012"/>
                    <a:pt x="906" y="95012"/>
                  </a:cubicBezTo>
                  <a:cubicBezTo>
                    <a:pt x="1418" y="95012"/>
                    <a:pt x="1811" y="94607"/>
                    <a:pt x="1811" y="94095"/>
                  </a:cubicBezTo>
                  <a:lnTo>
                    <a:pt x="1811" y="905"/>
                  </a:lnTo>
                  <a:cubicBezTo>
                    <a:pt x="1811" y="393"/>
                    <a:pt x="1418" y="0"/>
                    <a:pt x="90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0" name="Google Shape;1950;p22"/>
            <p:cNvSpPr/>
            <p:nvPr/>
          </p:nvSpPr>
          <p:spPr>
            <a:xfrm>
              <a:off x="8400745" y="1049872"/>
              <a:ext cx="60401" cy="3147985"/>
            </a:xfrm>
            <a:custGeom>
              <a:rect b="b" l="l" r="r" t="t"/>
              <a:pathLst>
                <a:path extrusionOk="0" h="95012" w="1823">
                  <a:moveTo>
                    <a:pt x="906" y="0"/>
                  </a:moveTo>
                  <a:cubicBezTo>
                    <a:pt x="406" y="0"/>
                    <a:pt x="1" y="393"/>
                    <a:pt x="1" y="905"/>
                  </a:cubicBezTo>
                  <a:lnTo>
                    <a:pt x="1" y="94095"/>
                  </a:lnTo>
                  <a:cubicBezTo>
                    <a:pt x="1" y="94607"/>
                    <a:pt x="406" y="95012"/>
                    <a:pt x="906" y="95012"/>
                  </a:cubicBezTo>
                  <a:cubicBezTo>
                    <a:pt x="1418" y="95012"/>
                    <a:pt x="1823" y="94607"/>
                    <a:pt x="1823" y="94095"/>
                  </a:cubicBezTo>
                  <a:lnTo>
                    <a:pt x="1823" y="905"/>
                  </a:lnTo>
                  <a:cubicBezTo>
                    <a:pt x="1823" y="393"/>
                    <a:pt x="1418" y="0"/>
                    <a:pt x="90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1" name="Google Shape;1951;p22"/>
            <p:cNvSpPr/>
            <p:nvPr/>
          </p:nvSpPr>
          <p:spPr>
            <a:xfrm>
              <a:off x="8505706" y="1049872"/>
              <a:ext cx="60367" cy="3147985"/>
            </a:xfrm>
            <a:custGeom>
              <a:rect b="b" l="l" r="r" t="t"/>
              <a:pathLst>
                <a:path extrusionOk="0" h="95012" w="1822">
                  <a:moveTo>
                    <a:pt x="917" y="0"/>
                  </a:moveTo>
                  <a:cubicBezTo>
                    <a:pt x="405" y="0"/>
                    <a:pt x="0" y="393"/>
                    <a:pt x="0" y="905"/>
                  </a:cubicBezTo>
                  <a:lnTo>
                    <a:pt x="0" y="94095"/>
                  </a:lnTo>
                  <a:cubicBezTo>
                    <a:pt x="0" y="94607"/>
                    <a:pt x="405" y="95012"/>
                    <a:pt x="917" y="95012"/>
                  </a:cubicBezTo>
                  <a:cubicBezTo>
                    <a:pt x="1417" y="95012"/>
                    <a:pt x="1822" y="94607"/>
                    <a:pt x="1822" y="94095"/>
                  </a:cubicBezTo>
                  <a:lnTo>
                    <a:pt x="1822" y="905"/>
                  </a:lnTo>
                  <a:cubicBezTo>
                    <a:pt x="1822" y="393"/>
                    <a:pt x="1417" y="0"/>
                    <a:pt x="91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2" name="Google Shape;1952;p22"/>
            <p:cNvSpPr/>
            <p:nvPr/>
          </p:nvSpPr>
          <p:spPr>
            <a:xfrm>
              <a:off x="8295818" y="1079856"/>
              <a:ext cx="60003" cy="3118000"/>
            </a:xfrm>
            <a:custGeom>
              <a:rect b="b" l="l" r="r" t="t"/>
              <a:pathLst>
                <a:path extrusionOk="0" fill="none" h="94107" w="1811">
                  <a:moveTo>
                    <a:pt x="1811" y="93190"/>
                  </a:moveTo>
                  <a:cubicBezTo>
                    <a:pt x="1811" y="93702"/>
                    <a:pt x="1418" y="94107"/>
                    <a:pt x="906" y="94107"/>
                  </a:cubicBezTo>
                  <a:lnTo>
                    <a:pt x="906" y="94107"/>
                  </a:lnTo>
                  <a:cubicBezTo>
                    <a:pt x="406" y="94107"/>
                    <a:pt x="1" y="93702"/>
                    <a:pt x="1" y="93190"/>
                  </a:cubicBezTo>
                  <a:lnTo>
                    <a:pt x="1"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3" name="Google Shape;1953;p22"/>
            <p:cNvSpPr/>
            <p:nvPr/>
          </p:nvSpPr>
          <p:spPr>
            <a:xfrm>
              <a:off x="8400745" y="1079856"/>
              <a:ext cx="60401" cy="3118000"/>
            </a:xfrm>
            <a:custGeom>
              <a:rect b="b" l="l" r="r" t="t"/>
              <a:pathLst>
                <a:path extrusionOk="0" fill="none" h="94107" w="1823">
                  <a:moveTo>
                    <a:pt x="1823" y="93190"/>
                  </a:moveTo>
                  <a:cubicBezTo>
                    <a:pt x="1823" y="93702"/>
                    <a:pt x="1418" y="94107"/>
                    <a:pt x="906" y="94107"/>
                  </a:cubicBezTo>
                  <a:lnTo>
                    <a:pt x="906" y="94107"/>
                  </a:lnTo>
                  <a:cubicBezTo>
                    <a:pt x="406" y="94107"/>
                    <a:pt x="1" y="93702"/>
                    <a:pt x="1" y="93190"/>
                  </a:cubicBezTo>
                  <a:lnTo>
                    <a:pt x="1"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4" name="Google Shape;1954;p22"/>
            <p:cNvSpPr/>
            <p:nvPr/>
          </p:nvSpPr>
          <p:spPr>
            <a:xfrm>
              <a:off x="8505706" y="1079856"/>
              <a:ext cx="60367" cy="3118000"/>
            </a:xfrm>
            <a:custGeom>
              <a:rect b="b" l="l" r="r" t="t"/>
              <a:pathLst>
                <a:path extrusionOk="0" fill="none" h="94107" w="1822">
                  <a:moveTo>
                    <a:pt x="1822" y="93190"/>
                  </a:moveTo>
                  <a:cubicBezTo>
                    <a:pt x="1822" y="93702"/>
                    <a:pt x="1417" y="94107"/>
                    <a:pt x="917" y="94107"/>
                  </a:cubicBezTo>
                  <a:lnTo>
                    <a:pt x="917" y="94107"/>
                  </a:lnTo>
                  <a:cubicBezTo>
                    <a:pt x="405" y="94107"/>
                    <a:pt x="0" y="93702"/>
                    <a:pt x="0" y="93190"/>
                  </a:cubicBezTo>
                  <a:lnTo>
                    <a:pt x="0"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5" name="Google Shape;1955;p22"/>
            <p:cNvSpPr/>
            <p:nvPr/>
          </p:nvSpPr>
          <p:spPr>
            <a:xfrm>
              <a:off x="8171575" y="253425"/>
              <a:ext cx="519186" cy="76967"/>
            </a:xfrm>
            <a:custGeom>
              <a:rect b="b" l="l" r="r" t="t"/>
              <a:pathLst>
                <a:path extrusionOk="0" h="2323" w="15670">
                  <a:moveTo>
                    <a:pt x="1155" y="0"/>
                  </a:moveTo>
                  <a:cubicBezTo>
                    <a:pt x="524" y="0"/>
                    <a:pt x="0" y="524"/>
                    <a:pt x="0" y="1155"/>
                  </a:cubicBezTo>
                  <a:cubicBezTo>
                    <a:pt x="0" y="1798"/>
                    <a:pt x="524" y="2322"/>
                    <a:pt x="1155" y="2322"/>
                  </a:cubicBezTo>
                  <a:lnTo>
                    <a:pt x="14514" y="2322"/>
                  </a:lnTo>
                  <a:cubicBezTo>
                    <a:pt x="15145" y="2322"/>
                    <a:pt x="15669" y="1798"/>
                    <a:pt x="15669" y="1155"/>
                  </a:cubicBezTo>
                  <a:cubicBezTo>
                    <a:pt x="15669" y="524"/>
                    <a:pt x="15145" y="0"/>
                    <a:pt x="14514"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6" name="Google Shape;1956;p22"/>
            <p:cNvSpPr/>
            <p:nvPr/>
          </p:nvSpPr>
          <p:spPr>
            <a:xfrm>
              <a:off x="8223658" y="330356"/>
              <a:ext cx="414223" cy="211849"/>
            </a:xfrm>
            <a:custGeom>
              <a:rect b="b" l="l" r="r" t="t"/>
              <a:pathLst>
                <a:path extrusionOk="0" h="6394" w="12502">
                  <a:moveTo>
                    <a:pt x="0" y="0"/>
                  </a:moveTo>
                  <a:lnTo>
                    <a:pt x="1119" y="6394"/>
                  </a:lnTo>
                  <a:lnTo>
                    <a:pt x="11406" y="6394"/>
                  </a:lnTo>
                  <a:lnTo>
                    <a:pt x="12502"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7" name="Google Shape;1957;p22"/>
            <p:cNvSpPr/>
            <p:nvPr/>
          </p:nvSpPr>
          <p:spPr>
            <a:xfrm>
              <a:off x="8223658" y="330356"/>
              <a:ext cx="414223" cy="18952"/>
            </a:xfrm>
            <a:custGeom>
              <a:rect b="b" l="l" r="r" t="t"/>
              <a:pathLst>
                <a:path extrusionOk="0" h="572" w="12502">
                  <a:moveTo>
                    <a:pt x="0" y="0"/>
                  </a:moveTo>
                  <a:lnTo>
                    <a:pt x="107" y="572"/>
                  </a:lnTo>
                  <a:lnTo>
                    <a:pt x="12406" y="572"/>
                  </a:lnTo>
                  <a:lnTo>
                    <a:pt x="12502"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8" name="Google Shape;1958;p22"/>
            <p:cNvSpPr/>
            <p:nvPr/>
          </p:nvSpPr>
          <p:spPr>
            <a:xfrm>
              <a:off x="8261130" y="354807"/>
              <a:ext cx="71831" cy="187397"/>
            </a:xfrm>
            <a:custGeom>
              <a:rect b="b" l="l" r="r" t="t"/>
              <a:pathLst>
                <a:path extrusionOk="0" h="5656" w="2168">
                  <a:moveTo>
                    <a:pt x="762" y="0"/>
                  </a:moveTo>
                  <a:cubicBezTo>
                    <a:pt x="322" y="0"/>
                    <a:pt x="0" y="358"/>
                    <a:pt x="60" y="798"/>
                  </a:cubicBezTo>
                  <a:lnTo>
                    <a:pt x="798" y="5656"/>
                  </a:lnTo>
                  <a:lnTo>
                    <a:pt x="2167" y="5656"/>
                  </a:lnTo>
                  <a:lnTo>
                    <a:pt x="1667" y="798"/>
                  </a:lnTo>
                  <a:cubicBezTo>
                    <a:pt x="1631" y="358"/>
                    <a:pt x="1227" y="0"/>
                    <a:pt x="762"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9" name="Google Shape;1959;p22"/>
            <p:cNvSpPr/>
            <p:nvPr/>
          </p:nvSpPr>
          <p:spPr>
            <a:xfrm>
              <a:off x="8356581" y="354807"/>
              <a:ext cx="57617" cy="187397"/>
            </a:xfrm>
            <a:custGeom>
              <a:rect b="b" l="l" r="r" t="t"/>
              <a:pathLst>
                <a:path extrusionOk="0" h="5656" w="1739">
                  <a:moveTo>
                    <a:pt x="798" y="0"/>
                  </a:moveTo>
                  <a:cubicBezTo>
                    <a:pt x="334" y="0"/>
                    <a:pt x="0" y="358"/>
                    <a:pt x="24" y="798"/>
                  </a:cubicBezTo>
                  <a:lnTo>
                    <a:pt x="358" y="5656"/>
                  </a:lnTo>
                  <a:lnTo>
                    <a:pt x="1739" y="5656"/>
                  </a:lnTo>
                  <a:lnTo>
                    <a:pt x="1632" y="798"/>
                  </a:lnTo>
                  <a:cubicBezTo>
                    <a:pt x="1632" y="358"/>
                    <a:pt x="1263" y="0"/>
                    <a:pt x="798"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60" name="Google Shape;1960;p22"/>
            <p:cNvSpPr/>
            <p:nvPr/>
          </p:nvSpPr>
          <p:spPr>
            <a:xfrm>
              <a:off x="8448488" y="354807"/>
              <a:ext cx="56855" cy="187397"/>
            </a:xfrm>
            <a:custGeom>
              <a:rect b="b" l="l" r="r" t="t"/>
              <a:pathLst>
                <a:path extrusionOk="0" h="5656" w="1716">
                  <a:moveTo>
                    <a:pt x="917" y="0"/>
                  </a:moveTo>
                  <a:cubicBezTo>
                    <a:pt x="465" y="0"/>
                    <a:pt x="84" y="358"/>
                    <a:pt x="84" y="798"/>
                  </a:cubicBezTo>
                  <a:lnTo>
                    <a:pt x="1" y="5656"/>
                  </a:lnTo>
                  <a:lnTo>
                    <a:pt x="1394" y="5656"/>
                  </a:lnTo>
                  <a:lnTo>
                    <a:pt x="1691" y="798"/>
                  </a:lnTo>
                  <a:cubicBezTo>
                    <a:pt x="1715" y="358"/>
                    <a:pt x="1370" y="0"/>
                    <a:pt x="91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61" name="Google Shape;1961;p22"/>
            <p:cNvSpPr/>
            <p:nvPr/>
          </p:nvSpPr>
          <p:spPr>
            <a:xfrm>
              <a:off x="8529362" y="354807"/>
              <a:ext cx="71036" cy="187397"/>
            </a:xfrm>
            <a:custGeom>
              <a:rect b="b" l="l" r="r" t="t"/>
              <a:pathLst>
                <a:path extrusionOk="0" h="5656" w="2144">
                  <a:moveTo>
                    <a:pt x="1370" y="0"/>
                  </a:moveTo>
                  <a:cubicBezTo>
                    <a:pt x="929" y="0"/>
                    <a:pt x="524" y="358"/>
                    <a:pt x="477" y="798"/>
                  </a:cubicBezTo>
                  <a:lnTo>
                    <a:pt x="0" y="5656"/>
                  </a:lnTo>
                  <a:lnTo>
                    <a:pt x="1393" y="5656"/>
                  </a:lnTo>
                  <a:lnTo>
                    <a:pt x="2084" y="798"/>
                  </a:lnTo>
                  <a:cubicBezTo>
                    <a:pt x="2144" y="358"/>
                    <a:pt x="1834" y="0"/>
                    <a:pt x="1370"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62" name="Google Shape;1962;p22"/>
            <p:cNvSpPr/>
            <p:nvPr/>
          </p:nvSpPr>
          <p:spPr>
            <a:xfrm>
              <a:off x="8223658" y="330356"/>
              <a:ext cx="414223" cy="33"/>
            </a:xfrm>
            <a:custGeom>
              <a:rect b="b" l="l" r="r" t="t"/>
              <a:pathLst>
                <a:path extrusionOk="0" fill="none" h="1" w="12502">
                  <a:moveTo>
                    <a:pt x="0" y="0"/>
                  </a:moveTo>
                  <a:lnTo>
                    <a:pt x="12502"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63" name="Google Shape;1963;p22"/>
            <p:cNvSpPr/>
            <p:nvPr/>
          </p:nvSpPr>
          <p:spPr>
            <a:xfrm>
              <a:off x="8175120" y="853800"/>
              <a:ext cx="512063" cy="82102"/>
            </a:xfrm>
            <a:custGeom>
              <a:rect b="b" l="l" r="r" t="t"/>
              <a:pathLst>
                <a:path extrusionOk="0" h="2478" w="15455">
                  <a:moveTo>
                    <a:pt x="1227" y="1"/>
                  </a:moveTo>
                  <a:cubicBezTo>
                    <a:pt x="548" y="1"/>
                    <a:pt x="1" y="560"/>
                    <a:pt x="1" y="1239"/>
                  </a:cubicBezTo>
                  <a:cubicBezTo>
                    <a:pt x="1" y="1930"/>
                    <a:pt x="548" y="2477"/>
                    <a:pt x="1227" y="2477"/>
                  </a:cubicBezTo>
                  <a:lnTo>
                    <a:pt x="14229" y="2477"/>
                  </a:lnTo>
                  <a:cubicBezTo>
                    <a:pt x="14907" y="2477"/>
                    <a:pt x="15455" y="1930"/>
                    <a:pt x="15455" y="1239"/>
                  </a:cubicBezTo>
                  <a:cubicBezTo>
                    <a:pt x="15455" y="560"/>
                    <a:pt x="14907" y="1"/>
                    <a:pt x="142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64" name="Google Shape;1964;p22"/>
            <p:cNvSpPr/>
            <p:nvPr/>
          </p:nvSpPr>
          <p:spPr>
            <a:xfrm>
              <a:off x="8248109" y="935867"/>
              <a:ext cx="281295" cy="33"/>
            </a:xfrm>
            <a:custGeom>
              <a:rect b="b" l="l" r="r" t="t"/>
              <a:pathLst>
                <a:path extrusionOk="0" fill="none" h="1" w="8490">
                  <a:moveTo>
                    <a:pt x="0" y="0"/>
                  </a:moveTo>
                  <a:lnTo>
                    <a:pt x="8489"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65" name="Google Shape;1965;p22"/>
            <p:cNvSpPr/>
            <p:nvPr/>
          </p:nvSpPr>
          <p:spPr>
            <a:xfrm>
              <a:off x="8209842" y="879047"/>
              <a:ext cx="35518" cy="35551"/>
            </a:xfrm>
            <a:custGeom>
              <a:rect b="b" l="l" r="r" t="t"/>
              <a:pathLst>
                <a:path extrusionOk="0" h="1073" w="1072">
                  <a:moveTo>
                    <a:pt x="536" y="1"/>
                  </a:moveTo>
                  <a:cubicBezTo>
                    <a:pt x="238" y="1"/>
                    <a:pt x="0" y="239"/>
                    <a:pt x="0" y="537"/>
                  </a:cubicBezTo>
                  <a:cubicBezTo>
                    <a:pt x="0" y="834"/>
                    <a:pt x="238"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66" name="Google Shape;1966;p22"/>
            <p:cNvSpPr/>
            <p:nvPr/>
          </p:nvSpPr>
          <p:spPr>
            <a:xfrm>
              <a:off x="8291478" y="879047"/>
              <a:ext cx="35551" cy="35551"/>
            </a:xfrm>
            <a:custGeom>
              <a:rect b="b" l="l" r="r" t="t"/>
              <a:pathLst>
                <a:path extrusionOk="0" h="1073" w="1073">
                  <a:moveTo>
                    <a:pt x="537" y="1"/>
                  </a:moveTo>
                  <a:cubicBezTo>
                    <a:pt x="239" y="1"/>
                    <a:pt x="1" y="239"/>
                    <a:pt x="1" y="537"/>
                  </a:cubicBezTo>
                  <a:cubicBezTo>
                    <a:pt x="1" y="834"/>
                    <a:pt x="239" y="1072"/>
                    <a:pt x="537" y="1072"/>
                  </a:cubicBezTo>
                  <a:cubicBezTo>
                    <a:pt x="822" y="1072"/>
                    <a:pt x="1073" y="834"/>
                    <a:pt x="1073" y="537"/>
                  </a:cubicBezTo>
                  <a:cubicBezTo>
                    <a:pt x="1073" y="239"/>
                    <a:pt x="822"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67" name="Google Shape;1967;p22"/>
            <p:cNvSpPr/>
            <p:nvPr/>
          </p:nvSpPr>
          <p:spPr>
            <a:xfrm>
              <a:off x="8372749" y="879047"/>
              <a:ext cx="35551" cy="35551"/>
            </a:xfrm>
            <a:custGeom>
              <a:rect b="b" l="l" r="r" t="t"/>
              <a:pathLst>
                <a:path extrusionOk="0" h="1073" w="1073">
                  <a:moveTo>
                    <a:pt x="536" y="1"/>
                  </a:moveTo>
                  <a:cubicBezTo>
                    <a:pt x="239" y="1"/>
                    <a:pt x="1" y="239"/>
                    <a:pt x="1" y="537"/>
                  </a:cubicBezTo>
                  <a:cubicBezTo>
                    <a:pt x="1" y="834"/>
                    <a:pt x="239"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68" name="Google Shape;1968;p22"/>
            <p:cNvSpPr/>
            <p:nvPr/>
          </p:nvSpPr>
          <p:spPr>
            <a:xfrm>
              <a:off x="8453623" y="879047"/>
              <a:ext cx="35518" cy="35551"/>
            </a:xfrm>
            <a:custGeom>
              <a:rect b="b" l="l" r="r" t="t"/>
              <a:pathLst>
                <a:path extrusionOk="0" h="1073" w="1072">
                  <a:moveTo>
                    <a:pt x="536" y="1"/>
                  </a:moveTo>
                  <a:cubicBezTo>
                    <a:pt x="239" y="1"/>
                    <a:pt x="0" y="239"/>
                    <a:pt x="0" y="537"/>
                  </a:cubicBezTo>
                  <a:cubicBezTo>
                    <a:pt x="0" y="834"/>
                    <a:pt x="239"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69" name="Google Shape;1969;p22"/>
            <p:cNvSpPr/>
            <p:nvPr/>
          </p:nvSpPr>
          <p:spPr>
            <a:xfrm>
              <a:off x="8534895" y="879047"/>
              <a:ext cx="35518" cy="35551"/>
            </a:xfrm>
            <a:custGeom>
              <a:rect b="b" l="l" r="r" t="t"/>
              <a:pathLst>
                <a:path extrusionOk="0" h="1073" w="1072">
                  <a:moveTo>
                    <a:pt x="536" y="1"/>
                  </a:moveTo>
                  <a:cubicBezTo>
                    <a:pt x="238" y="1"/>
                    <a:pt x="0" y="239"/>
                    <a:pt x="0" y="537"/>
                  </a:cubicBezTo>
                  <a:cubicBezTo>
                    <a:pt x="0" y="834"/>
                    <a:pt x="238"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70" name="Google Shape;1970;p22"/>
            <p:cNvSpPr/>
            <p:nvPr/>
          </p:nvSpPr>
          <p:spPr>
            <a:xfrm>
              <a:off x="8616133" y="879047"/>
              <a:ext cx="35551" cy="35551"/>
            </a:xfrm>
            <a:custGeom>
              <a:rect b="b" l="l" r="r" t="t"/>
              <a:pathLst>
                <a:path extrusionOk="0" h="1073" w="1073">
                  <a:moveTo>
                    <a:pt x="537" y="1"/>
                  </a:moveTo>
                  <a:cubicBezTo>
                    <a:pt x="239" y="1"/>
                    <a:pt x="1" y="239"/>
                    <a:pt x="1" y="537"/>
                  </a:cubicBezTo>
                  <a:cubicBezTo>
                    <a:pt x="1" y="834"/>
                    <a:pt x="239" y="1072"/>
                    <a:pt x="537" y="1072"/>
                  </a:cubicBezTo>
                  <a:cubicBezTo>
                    <a:pt x="834" y="1072"/>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71" name="Google Shape;1971;p22"/>
            <p:cNvSpPr/>
            <p:nvPr/>
          </p:nvSpPr>
          <p:spPr>
            <a:xfrm>
              <a:off x="8175120" y="541768"/>
              <a:ext cx="512063" cy="82102"/>
            </a:xfrm>
            <a:custGeom>
              <a:rect b="b" l="l" r="r" t="t"/>
              <a:pathLst>
                <a:path extrusionOk="0" h="2478" w="15455">
                  <a:moveTo>
                    <a:pt x="1227" y="1"/>
                  </a:moveTo>
                  <a:cubicBezTo>
                    <a:pt x="548" y="1"/>
                    <a:pt x="1" y="549"/>
                    <a:pt x="1" y="1239"/>
                  </a:cubicBezTo>
                  <a:cubicBezTo>
                    <a:pt x="1" y="1918"/>
                    <a:pt x="548" y="2477"/>
                    <a:pt x="1227" y="2477"/>
                  </a:cubicBezTo>
                  <a:lnTo>
                    <a:pt x="14229" y="2477"/>
                  </a:lnTo>
                  <a:cubicBezTo>
                    <a:pt x="14907" y="2477"/>
                    <a:pt x="15455" y="1918"/>
                    <a:pt x="15455" y="1239"/>
                  </a:cubicBezTo>
                  <a:cubicBezTo>
                    <a:pt x="15455" y="549"/>
                    <a:pt x="14907" y="1"/>
                    <a:pt x="142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72" name="Google Shape;1972;p22"/>
            <p:cNvSpPr/>
            <p:nvPr/>
          </p:nvSpPr>
          <p:spPr>
            <a:xfrm>
              <a:off x="8261527" y="542166"/>
              <a:ext cx="340072" cy="33"/>
            </a:xfrm>
            <a:custGeom>
              <a:rect b="b" l="l" r="r" t="t"/>
              <a:pathLst>
                <a:path extrusionOk="0" fill="none" h="1" w="10264">
                  <a:moveTo>
                    <a:pt x="0" y="1"/>
                  </a:moveTo>
                  <a:lnTo>
                    <a:pt x="10263"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73" name="Google Shape;1973;p22"/>
            <p:cNvSpPr/>
            <p:nvPr/>
          </p:nvSpPr>
          <p:spPr>
            <a:xfrm>
              <a:off x="8210637" y="567014"/>
              <a:ext cx="35518" cy="35551"/>
            </a:xfrm>
            <a:custGeom>
              <a:rect b="b" l="l" r="r" t="t"/>
              <a:pathLst>
                <a:path extrusionOk="0" h="1073" w="1072">
                  <a:moveTo>
                    <a:pt x="536" y="1"/>
                  </a:moveTo>
                  <a:cubicBezTo>
                    <a:pt x="238" y="1"/>
                    <a:pt x="0" y="239"/>
                    <a:pt x="0" y="537"/>
                  </a:cubicBezTo>
                  <a:cubicBezTo>
                    <a:pt x="0" y="834"/>
                    <a:pt x="238"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74" name="Google Shape;1974;p22"/>
            <p:cNvSpPr/>
            <p:nvPr/>
          </p:nvSpPr>
          <p:spPr>
            <a:xfrm>
              <a:off x="8291876" y="567014"/>
              <a:ext cx="35551" cy="35551"/>
            </a:xfrm>
            <a:custGeom>
              <a:rect b="b" l="l" r="r" t="t"/>
              <a:pathLst>
                <a:path extrusionOk="0" h="1073" w="1073">
                  <a:moveTo>
                    <a:pt x="537" y="1"/>
                  </a:moveTo>
                  <a:cubicBezTo>
                    <a:pt x="239" y="1"/>
                    <a:pt x="1" y="239"/>
                    <a:pt x="1" y="537"/>
                  </a:cubicBezTo>
                  <a:cubicBezTo>
                    <a:pt x="1" y="834"/>
                    <a:pt x="239" y="1073"/>
                    <a:pt x="537" y="1073"/>
                  </a:cubicBezTo>
                  <a:cubicBezTo>
                    <a:pt x="834" y="1073"/>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75" name="Google Shape;1975;p22"/>
            <p:cNvSpPr/>
            <p:nvPr/>
          </p:nvSpPr>
          <p:spPr>
            <a:xfrm>
              <a:off x="8372749" y="567014"/>
              <a:ext cx="35551" cy="35551"/>
            </a:xfrm>
            <a:custGeom>
              <a:rect b="b" l="l" r="r" t="t"/>
              <a:pathLst>
                <a:path extrusionOk="0" h="1073" w="1073">
                  <a:moveTo>
                    <a:pt x="536" y="1"/>
                  </a:moveTo>
                  <a:cubicBezTo>
                    <a:pt x="239" y="1"/>
                    <a:pt x="1" y="239"/>
                    <a:pt x="1" y="537"/>
                  </a:cubicBezTo>
                  <a:cubicBezTo>
                    <a:pt x="1" y="834"/>
                    <a:pt x="239"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76" name="Google Shape;1976;p22"/>
            <p:cNvSpPr/>
            <p:nvPr/>
          </p:nvSpPr>
          <p:spPr>
            <a:xfrm>
              <a:off x="8454021" y="567014"/>
              <a:ext cx="35518" cy="35551"/>
            </a:xfrm>
            <a:custGeom>
              <a:rect b="b" l="l" r="r" t="t"/>
              <a:pathLst>
                <a:path extrusionOk="0" h="1073" w="1072">
                  <a:moveTo>
                    <a:pt x="536" y="1"/>
                  </a:moveTo>
                  <a:cubicBezTo>
                    <a:pt x="238" y="1"/>
                    <a:pt x="0" y="239"/>
                    <a:pt x="0" y="537"/>
                  </a:cubicBezTo>
                  <a:cubicBezTo>
                    <a:pt x="0" y="834"/>
                    <a:pt x="238"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77" name="Google Shape;1977;p22"/>
            <p:cNvSpPr/>
            <p:nvPr/>
          </p:nvSpPr>
          <p:spPr>
            <a:xfrm>
              <a:off x="8535292" y="567014"/>
              <a:ext cx="35518" cy="35551"/>
            </a:xfrm>
            <a:custGeom>
              <a:rect b="b" l="l" r="r" t="t"/>
              <a:pathLst>
                <a:path extrusionOk="0" h="1073" w="1072">
                  <a:moveTo>
                    <a:pt x="536" y="1"/>
                  </a:moveTo>
                  <a:cubicBezTo>
                    <a:pt x="238" y="1"/>
                    <a:pt x="0" y="239"/>
                    <a:pt x="0" y="537"/>
                  </a:cubicBezTo>
                  <a:cubicBezTo>
                    <a:pt x="0" y="834"/>
                    <a:pt x="238" y="1073"/>
                    <a:pt x="536" y="1073"/>
                  </a:cubicBezTo>
                  <a:cubicBezTo>
                    <a:pt x="833" y="1073"/>
                    <a:pt x="1072" y="834"/>
                    <a:pt x="1072" y="537"/>
                  </a:cubicBezTo>
                  <a:cubicBezTo>
                    <a:pt x="1072" y="239"/>
                    <a:pt x="833"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78" name="Google Shape;1978;p22"/>
            <p:cNvSpPr/>
            <p:nvPr/>
          </p:nvSpPr>
          <p:spPr>
            <a:xfrm>
              <a:off x="8616133" y="567014"/>
              <a:ext cx="35551" cy="35551"/>
            </a:xfrm>
            <a:custGeom>
              <a:rect b="b" l="l" r="r" t="t"/>
              <a:pathLst>
                <a:path extrusionOk="0" h="1073" w="1073">
                  <a:moveTo>
                    <a:pt x="537" y="1"/>
                  </a:moveTo>
                  <a:cubicBezTo>
                    <a:pt x="239" y="1"/>
                    <a:pt x="1" y="239"/>
                    <a:pt x="1" y="537"/>
                  </a:cubicBezTo>
                  <a:cubicBezTo>
                    <a:pt x="1" y="834"/>
                    <a:pt x="239" y="1073"/>
                    <a:pt x="537" y="1073"/>
                  </a:cubicBezTo>
                  <a:cubicBezTo>
                    <a:pt x="834" y="1073"/>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79" name="Google Shape;1979;p22"/>
            <p:cNvSpPr/>
            <p:nvPr/>
          </p:nvSpPr>
          <p:spPr>
            <a:xfrm>
              <a:off x="8233896" y="623835"/>
              <a:ext cx="393747" cy="236732"/>
            </a:xfrm>
            <a:custGeom>
              <a:rect b="b" l="l" r="r" t="t"/>
              <a:pathLst>
                <a:path extrusionOk="0" h="7145" w="11884">
                  <a:moveTo>
                    <a:pt x="1" y="0"/>
                  </a:moveTo>
                  <a:lnTo>
                    <a:pt x="1" y="7144"/>
                  </a:lnTo>
                  <a:lnTo>
                    <a:pt x="11883" y="7144"/>
                  </a:lnTo>
                  <a:lnTo>
                    <a:pt x="1188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80" name="Google Shape;1980;p22"/>
            <p:cNvSpPr/>
            <p:nvPr/>
          </p:nvSpPr>
          <p:spPr>
            <a:xfrm>
              <a:off x="8233896" y="701528"/>
              <a:ext cx="393747" cy="159798"/>
            </a:xfrm>
            <a:custGeom>
              <a:rect b="b" l="l" r="r" t="t"/>
              <a:pathLst>
                <a:path extrusionOk="0" h="4823" w="11884">
                  <a:moveTo>
                    <a:pt x="1" y="1"/>
                  </a:moveTo>
                  <a:lnTo>
                    <a:pt x="1" y="4823"/>
                  </a:lnTo>
                  <a:lnTo>
                    <a:pt x="11883" y="4823"/>
                  </a:lnTo>
                  <a:lnTo>
                    <a:pt x="11883"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81" name="Google Shape;1981;p22"/>
            <p:cNvSpPr/>
            <p:nvPr/>
          </p:nvSpPr>
          <p:spPr>
            <a:xfrm>
              <a:off x="8115550" y="623835"/>
              <a:ext cx="236732" cy="236732"/>
            </a:xfrm>
            <a:custGeom>
              <a:rect b="b" l="l" r="r" t="t"/>
              <a:pathLst>
                <a:path extrusionOk="0" h="7145" w="7145">
                  <a:moveTo>
                    <a:pt x="3573" y="0"/>
                  </a:moveTo>
                  <a:cubicBezTo>
                    <a:pt x="1608" y="0"/>
                    <a:pt x="1" y="1596"/>
                    <a:pt x="1" y="3572"/>
                  </a:cubicBezTo>
                  <a:cubicBezTo>
                    <a:pt x="1" y="5537"/>
                    <a:pt x="1608" y="7144"/>
                    <a:pt x="3573" y="7144"/>
                  </a:cubicBezTo>
                  <a:cubicBezTo>
                    <a:pt x="5549" y="7144"/>
                    <a:pt x="7145" y="5537"/>
                    <a:pt x="7145" y="3572"/>
                  </a:cubicBezTo>
                  <a:cubicBezTo>
                    <a:pt x="7145" y="1596"/>
                    <a:pt x="5549" y="0"/>
                    <a:pt x="3573"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82" name="Google Shape;1982;p22"/>
            <p:cNvSpPr/>
            <p:nvPr/>
          </p:nvSpPr>
          <p:spPr>
            <a:xfrm>
              <a:off x="8509251" y="623835"/>
              <a:ext cx="236699" cy="236732"/>
            </a:xfrm>
            <a:custGeom>
              <a:rect b="b" l="l" r="r" t="t"/>
              <a:pathLst>
                <a:path extrusionOk="0" h="7145" w="7144">
                  <a:moveTo>
                    <a:pt x="3572" y="0"/>
                  </a:moveTo>
                  <a:cubicBezTo>
                    <a:pt x="1596" y="0"/>
                    <a:pt x="0" y="1596"/>
                    <a:pt x="0" y="3572"/>
                  </a:cubicBezTo>
                  <a:cubicBezTo>
                    <a:pt x="0" y="5537"/>
                    <a:pt x="1596" y="7144"/>
                    <a:pt x="3572" y="7144"/>
                  </a:cubicBezTo>
                  <a:cubicBezTo>
                    <a:pt x="5549" y="7144"/>
                    <a:pt x="7144" y="5537"/>
                    <a:pt x="7144" y="3572"/>
                  </a:cubicBezTo>
                  <a:cubicBezTo>
                    <a:pt x="7144" y="1596"/>
                    <a:pt x="5549" y="0"/>
                    <a:pt x="3572"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83" name="Google Shape;1983;p22"/>
            <p:cNvSpPr/>
            <p:nvPr/>
          </p:nvSpPr>
          <p:spPr>
            <a:xfrm>
              <a:off x="8111210" y="623835"/>
              <a:ext cx="638331" cy="243822"/>
            </a:xfrm>
            <a:custGeom>
              <a:rect b="b" l="l" r="r" t="t"/>
              <a:pathLst>
                <a:path extrusionOk="0" fill="none" h="7359" w="19266">
                  <a:moveTo>
                    <a:pt x="15360" y="5549"/>
                  </a:moveTo>
                  <a:cubicBezTo>
                    <a:pt x="17205" y="5573"/>
                    <a:pt x="17503" y="2977"/>
                    <a:pt x="15681" y="2405"/>
                  </a:cubicBezTo>
                  <a:cubicBezTo>
                    <a:pt x="14610" y="2084"/>
                    <a:pt x="13455" y="2572"/>
                    <a:pt x="13086" y="3572"/>
                  </a:cubicBezTo>
                  <a:cubicBezTo>
                    <a:pt x="12788" y="4370"/>
                    <a:pt x="12967" y="5501"/>
                    <a:pt x="13502" y="6168"/>
                  </a:cubicBezTo>
                  <a:cubicBezTo>
                    <a:pt x="14312" y="7180"/>
                    <a:pt x="15717" y="7358"/>
                    <a:pt x="16931" y="6870"/>
                  </a:cubicBezTo>
                  <a:cubicBezTo>
                    <a:pt x="18134" y="6382"/>
                    <a:pt x="19039" y="5251"/>
                    <a:pt x="19146" y="3953"/>
                  </a:cubicBezTo>
                  <a:cubicBezTo>
                    <a:pt x="19265" y="2382"/>
                    <a:pt x="18396" y="0"/>
                    <a:pt x="15384" y="0"/>
                  </a:cubicBezTo>
                  <a:lnTo>
                    <a:pt x="3894" y="0"/>
                  </a:lnTo>
                  <a:cubicBezTo>
                    <a:pt x="870" y="0"/>
                    <a:pt x="1" y="2382"/>
                    <a:pt x="120" y="3953"/>
                  </a:cubicBezTo>
                  <a:cubicBezTo>
                    <a:pt x="227" y="5251"/>
                    <a:pt x="1132" y="6382"/>
                    <a:pt x="2346" y="6870"/>
                  </a:cubicBezTo>
                  <a:cubicBezTo>
                    <a:pt x="3549" y="7358"/>
                    <a:pt x="4966" y="7180"/>
                    <a:pt x="5763" y="6168"/>
                  </a:cubicBezTo>
                  <a:cubicBezTo>
                    <a:pt x="6299" y="5501"/>
                    <a:pt x="6490" y="4370"/>
                    <a:pt x="6180" y="3572"/>
                  </a:cubicBezTo>
                  <a:cubicBezTo>
                    <a:pt x="5811" y="2572"/>
                    <a:pt x="4668" y="2084"/>
                    <a:pt x="3596" y="2405"/>
                  </a:cubicBezTo>
                  <a:cubicBezTo>
                    <a:pt x="1763" y="2977"/>
                    <a:pt x="2061" y="5561"/>
                    <a:pt x="3906" y="5549"/>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84" name="Google Shape;1984;p22"/>
            <p:cNvSpPr/>
            <p:nvPr/>
          </p:nvSpPr>
          <p:spPr>
            <a:xfrm>
              <a:off x="8339220" y="701528"/>
              <a:ext cx="183455" cy="33"/>
            </a:xfrm>
            <a:custGeom>
              <a:rect b="b" l="l" r="r" t="t"/>
              <a:pathLst>
                <a:path extrusionOk="0" fill="none" h="1" w="5537">
                  <a:moveTo>
                    <a:pt x="1" y="1"/>
                  </a:moveTo>
                  <a:lnTo>
                    <a:pt x="5537"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85" name="Google Shape;1985;p22"/>
            <p:cNvSpPr/>
            <p:nvPr/>
          </p:nvSpPr>
          <p:spPr>
            <a:xfrm>
              <a:off x="8430729" y="703118"/>
              <a:ext cx="33" cy="158208"/>
            </a:xfrm>
            <a:custGeom>
              <a:rect b="b" l="l" r="r" t="t"/>
              <a:pathLst>
                <a:path extrusionOk="0" fill="none" h="4775" w="1">
                  <a:moveTo>
                    <a:pt x="1" y="1"/>
                  </a:moveTo>
                  <a:lnTo>
                    <a:pt x="1" y="4775"/>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86" name="Google Shape;1986;p22"/>
            <p:cNvSpPr/>
            <p:nvPr/>
          </p:nvSpPr>
          <p:spPr>
            <a:xfrm>
              <a:off x="8354991" y="701528"/>
              <a:ext cx="37142" cy="158241"/>
            </a:xfrm>
            <a:custGeom>
              <a:rect b="b" l="l" r="r" t="t"/>
              <a:pathLst>
                <a:path extrusionOk="0" fill="none" h="4776" w="1121">
                  <a:moveTo>
                    <a:pt x="1072" y="1"/>
                  </a:moveTo>
                  <a:cubicBezTo>
                    <a:pt x="1072" y="1"/>
                    <a:pt x="1120" y="2918"/>
                    <a:pt x="1" y="4775"/>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87" name="Google Shape;1987;p22"/>
            <p:cNvSpPr/>
            <p:nvPr/>
          </p:nvSpPr>
          <p:spPr>
            <a:xfrm>
              <a:off x="8470189" y="701528"/>
              <a:ext cx="37108" cy="158241"/>
            </a:xfrm>
            <a:custGeom>
              <a:rect b="b" l="l" r="r" t="t"/>
              <a:pathLst>
                <a:path extrusionOk="0" fill="none" h="4776" w="1120">
                  <a:moveTo>
                    <a:pt x="48" y="1"/>
                  </a:moveTo>
                  <a:cubicBezTo>
                    <a:pt x="48" y="1"/>
                    <a:pt x="0" y="2918"/>
                    <a:pt x="1120" y="4775"/>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88" name="Google Shape;1988;p22"/>
            <p:cNvSpPr/>
            <p:nvPr/>
          </p:nvSpPr>
          <p:spPr>
            <a:xfrm>
              <a:off x="8320302" y="859731"/>
              <a:ext cx="220928" cy="33"/>
            </a:xfrm>
            <a:custGeom>
              <a:rect b="b" l="l" r="r" t="t"/>
              <a:pathLst>
                <a:path extrusionOk="0" fill="none" h="1" w="6668">
                  <a:moveTo>
                    <a:pt x="0" y="0"/>
                  </a:moveTo>
                  <a:lnTo>
                    <a:pt x="6668"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89" name="Google Shape;1989;p22"/>
            <p:cNvSpPr/>
            <p:nvPr/>
          </p:nvSpPr>
          <p:spPr>
            <a:xfrm>
              <a:off x="8140001" y="4648215"/>
              <a:ext cx="582304" cy="161388"/>
            </a:xfrm>
            <a:custGeom>
              <a:rect b="b" l="l" r="r" t="t"/>
              <a:pathLst>
                <a:path extrusionOk="0" h="4871" w="17575">
                  <a:moveTo>
                    <a:pt x="1787" y="1"/>
                  </a:moveTo>
                  <a:cubicBezTo>
                    <a:pt x="799" y="1"/>
                    <a:pt x="1" y="798"/>
                    <a:pt x="1" y="1787"/>
                  </a:cubicBezTo>
                  <a:lnTo>
                    <a:pt x="1" y="3084"/>
                  </a:lnTo>
                  <a:cubicBezTo>
                    <a:pt x="1" y="4073"/>
                    <a:pt x="799" y="4870"/>
                    <a:pt x="1787" y="4870"/>
                  </a:cubicBezTo>
                  <a:lnTo>
                    <a:pt x="15789" y="4870"/>
                  </a:lnTo>
                  <a:cubicBezTo>
                    <a:pt x="16777" y="4870"/>
                    <a:pt x="17575" y="4073"/>
                    <a:pt x="17575" y="3084"/>
                  </a:cubicBezTo>
                  <a:lnTo>
                    <a:pt x="17575" y="1787"/>
                  </a:lnTo>
                  <a:cubicBezTo>
                    <a:pt x="17575" y="798"/>
                    <a:pt x="16777" y="1"/>
                    <a:pt x="1578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0" name="Google Shape;1990;p22"/>
            <p:cNvSpPr/>
            <p:nvPr/>
          </p:nvSpPr>
          <p:spPr>
            <a:xfrm>
              <a:off x="8140001" y="4710171"/>
              <a:ext cx="582304" cy="98635"/>
            </a:xfrm>
            <a:custGeom>
              <a:rect b="b" l="l" r="r" t="t"/>
              <a:pathLst>
                <a:path extrusionOk="0" h="2977" w="17575">
                  <a:moveTo>
                    <a:pt x="1" y="0"/>
                  </a:moveTo>
                  <a:lnTo>
                    <a:pt x="1" y="1191"/>
                  </a:lnTo>
                  <a:cubicBezTo>
                    <a:pt x="1" y="2179"/>
                    <a:pt x="799" y="2977"/>
                    <a:pt x="1787" y="2977"/>
                  </a:cubicBezTo>
                  <a:lnTo>
                    <a:pt x="15789" y="2977"/>
                  </a:lnTo>
                  <a:cubicBezTo>
                    <a:pt x="16765" y="2977"/>
                    <a:pt x="17575" y="2179"/>
                    <a:pt x="17575" y="1191"/>
                  </a:cubicBezTo>
                  <a:lnTo>
                    <a:pt x="17575" y="0"/>
                  </a:lnTo>
                  <a:cubicBezTo>
                    <a:pt x="17575" y="988"/>
                    <a:pt x="16765" y="1786"/>
                    <a:pt x="15789" y="1786"/>
                  </a:cubicBezTo>
                  <a:lnTo>
                    <a:pt x="1787" y="1786"/>
                  </a:lnTo>
                  <a:cubicBezTo>
                    <a:pt x="799" y="1786"/>
                    <a:pt x="1" y="988"/>
                    <a:pt x="1"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1" name="Google Shape;1991;p22"/>
            <p:cNvSpPr/>
            <p:nvPr/>
          </p:nvSpPr>
          <p:spPr>
            <a:xfrm>
              <a:off x="8054025" y="4808770"/>
              <a:ext cx="753102" cy="80512"/>
            </a:xfrm>
            <a:custGeom>
              <a:rect b="b" l="l" r="r" t="t"/>
              <a:pathLst>
                <a:path extrusionOk="0" h="2430" w="22730">
                  <a:moveTo>
                    <a:pt x="1143" y="1"/>
                  </a:moveTo>
                  <a:cubicBezTo>
                    <a:pt x="512" y="1"/>
                    <a:pt x="0" y="513"/>
                    <a:pt x="0" y="1155"/>
                  </a:cubicBezTo>
                  <a:lnTo>
                    <a:pt x="0" y="1286"/>
                  </a:lnTo>
                  <a:cubicBezTo>
                    <a:pt x="0" y="1917"/>
                    <a:pt x="512" y="2429"/>
                    <a:pt x="1143" y="2429"/>
                  </a:cubicBezTo>
                  <a:lnTo>
                    <a:pt x="21586" y="2429"/>
                  </a:lnTo>
                  <a:cubicBezTo>
                    <a:pt x="22217" y="2429"/>
                    <a:pt x="22729" y="1917"/>
                    <a:pt x="22729" y="1286"/>
                  </a:cubicBezTo>
                  <a:lnTo>
                    <a:pt x="22729" y="1155"/>
                  </a:lnTo>
                  <a:cubicBezTo>
                    <a:pt x="22729" y="513"/>
                    <a:pt x="22217" y="1"/>
                    <a:pt x="2158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2" name="Google Shape;1992;p22"/>
            <p:cNvSpPr/>
            <p:nvPr/>
          </p:nvSpPr>
          <p:spPr>
            <a:xfrm>
              <a:off x="8054025" y="4829279"/>
              <a:ext cx="753499" cy="60798"/>
            </a:xfrm>
            <a:custGeom>
              <a:rect b="b" l="l" r="r" t="t"/>
              <a:pathLst>
                <a:path extrusionOk="0" h="1835" w="22742">
                  <a:moveTo>
                    <a:pt x="143" y="1"/>
                  </a:moveTo>
                  <a:cubicBezTo>
                    <a:pt x="48" y="167"/>
                    <a:pt x="0" y="346"/>
                    <a:pt x="0" y="536"/>
                  </a:cubicBezTo>
                  <a:lnTo>
                    <a:pt x="0" y="679"/>
                  </a:lnTo>
                  <a:cubicBezTo>
                    <a:pt x="0" y="1310"/>
                    <a:pt x="512" y="1834"/>
                    <a:pt x="1155" y="1834"/>
                  </a:cubicBezTo>
                  <a:lnTo>
                    <a:pt x="21598" y="1834"/>
                  </a:lnTo>
                  <a:cubicBezTo>
                    <a:pt x="22229" y="1834"/>
                    <a:pt x="22741" y="1322"/>
                    <a:pt x="22741" y="679"/>
                  </a:cubicBezTo>
                  <a:lnTo>
                    <a:pt x="22741" y="536"/>
                  </a:lnTo>
                  <a:cubicBezTo>
                    <a:pt x="22741" y="346"/>
                    <a:pt x="22682" y="167"/>
                    <a:pt x="22610" y="1"/>
                  </a:cubicBezTo>
                  <a:cubicBezTo>
                    <a:pt x="22420" y="358"/>
                    <a:pt x="22051" y="608"/>
                    <a:pt x="21598" y="608"/>
                  </a:cubicBezTo>
                  <a:lnTo>
                    <a:pt x="1155" y="608"/>
                  </a:lnTo>
                  <a:cubicBezTo>
                    <a:pt x="715" y="608"/>
                    <a:pt x="334" y="358"/>
                    <a:pt x="143"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3" name="Google Shape;1993;p22"/>
            <p:cNvSpPr/>
            <p:nvPr/>
          </p:nvSpPr>
          <p:spPr>
            <a:xfrm>
              <a:off x="8183403" y="4569329"/>
              <a:ext cx="495099" cy="78922"/>
            </a:xfrm>
            <a:custGeom>
              <a:rect b="b" l="l" r="r" t="t"/>
              <a:pathLst>
                <a:path extrusionOk="0" h="2382" w="14943">
                  <a:moveTo>
                    <a:pt x="1191" y="1"/>
                  </a:moveTo>
                  <a:cubicBezTo>
                    <a:pt x="536" y="1"/>
                    <a:pt x="1" y="536"/>
                    <a:pt x="1" y="1191"/>
                  </a:cubicBezTo>
                  <a:cubicBezTo>
                    <a:pt x="1" y="1846"/>
                    <a:pt x="536" y="2382"/>
                    <a:pt x="1191" y="2382"/>
                  </a:cubicBezTo>
                  <a:lnTo>
                    <a:pt x="13752" y="2382"/>
                  </a:lnTo>
                  <a:cubicBezTo>
                    <a:pt x="14407" y="2382"/>
                    <a:pt x="14943" y="1846"/>
                    <a:pt x="14943" y="1191"/>
                  </a:cubicBezTo>
                  <a:cubicBezTo>
                    <a:pt x="14943" y="536"/>
                    <a:pt x="14407" y="1"/>
                    <a:pt x="13752"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4" name="Google Shape;1994;p22"/>
            <p:cNvSpPr/>
            <p:nvPr/>
          </p:nvSpPr>
          <p:spPr>
            <a:xfrm>
              <a:off x="8225613" y="4648215"/>
              <a:ext cx="301042" cy="33"/>
            </a:xfrm>
            <a:custGeom>
              <a:rect b="b" l="l" r="r" t="t"/>
              <a:pathLst>
                <a:path extrusionOk="0" fill="none" h="1" w="9086">
                  <a:moveTo>
                    <a:pt x="1" y="1"/>
                  </a:moveTo>
                  <a:lnTo>
                    <a:pt x="9085"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5" name="Google Shape;1995;p22"/>
            <p:cNvSpPr/>
            <p:nvPr/>
          </p:nvSpPr>
          <p:spPr>
            <a:xfrm>
              <a:off x="8217330" y="4592985"/>
              <a:ext cx="34756" cy="34756"/>
            </a:xfrm>
            <a:custGeom>
              <a:rect b="b" l="l" r="r" t="t"/>
              <a:pathLst>
                <a:path extrusionOk="0" h="1049" w="1049">
                  <a:moveTo>
                    <a:pt x="524" y="1"/>
                  </a:moveTo>
                  <a:cubicBezTo>
                    <a:pt x="239" y="1"/>
                    <a:pt x="1" y="239"/>
                    <a:pt x="1" y="525"/>
                  </a:cubicBezTo>
                  <a:cubicBezTo>
                    <a:pt x="1" y="811"/>
                    <a:pt x="239" y="1049"/>
                    <a:pt x="524" y="1049"/>
                  </a:cubicBezTo>
                  <a:cubicBezTo>
                    <a:pt x="810" y="1049"/>
                    <a:pt x="1048" y="811"/>
                    <a:pt x="1048" y="525"/>
                  </a:cubicBezTo>
                  <a:cubicBezTo>
                    <a:pt x="1048" y="239"/>
                    <a:pt x="810"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6" name="Google Shape;1996;p22"/>
            <p:cNvSpPr/>
            <p:nvPr/>
          </p:nvSpPr>
          <p:spPr>
            <a:xfrm>
              <a:off x="8296216" y="4592985"/>
              <a:ext cx="34756" cy="34756"/>
            </a:xfrm>
            <a:custGeom>
              <a:rect b="b" l="l" r="r" t="t"/>
              <a:pathLst>
                <a:path extrusionOk="0" h="1049" w="1049">
                  <a:moveTo>
                    <a:pt x="525" y="1"/>
                  </a:moveTo>
                  <a:cubicBezTo>
                    <a:pt x="239" y="1"/>
                    <a:pt x="1" y="239"/>
                    <a:pt x="1" y="525"/>
                  </a:cubicBezTo>
                  <a:cubicBezTo>
                    <a:pt x="1" y="811"/>
                    <a:pt x="239" y="1049"/>
                    <a:pt x="525" y="1049"/>
                  </a:cubicBezTo>
                  <a:cubicBezTo>
                    <a:pt x="810" y="1049"/>
                    <a:pt x="1049" y="811"/>
                    <a:pt x="1049" y="525"/>
                  </a:cubicBezTo>
                  <a:cubicBezTo>
                    <a:pt x="1049" y="239"/>
                    <a:pt x="810" y="1"/>
                    <a:pt x="52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7" name="Google Shape;1997;p22"/>
            <p:cNvSpPr/>
            <p:nvPr/>
          </p:nvSpPr>
          <p:spPr>
            <a:xfrm>
              <a:off x="8374737" y="4592985"/>
              <a:ext cx="34325" cy="34756"/>
            </a:xfrm>
            <a:custGeom>
              <a:rect b="b" l="l" r="r" t="t"/>
              <a:pathLst>
                <a:path extrusionOk="0" h="1049" w="1036">
                  <a:moveTo>
                    <a:pt x="524" y="1"/>
                  </a:moveTo>
                  <a:cubicBezTo>
                    <a:pt x="238" y="1"/>
                    <a:pt x="0" y="239"/>
                    <a:pt x="0" y="525"/>
                  </a:cubicBezTo>
                  <a:cubicBezTo>
                    <a:pt x="0" y="811"/>
                    <a:pt x="238" y="1049"/>
                    <a:pt x="524" y="1049"/>
                  </a:cubicBezTo>
                  <a:cubicBezTo>
                    <a:pt x="798" y="1049"/>
                    <a:pt x="1036" y="811"/>
                    <a:pt x="1036" y="525"/>
                  </a:cubicBezTo>
                  <a:cubicBezTo>
                    <a:pt x="1036" y="239"/>
                    <a:pt x="798"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8" name="Google Shape;1998;p22"/>
            <p:cNvSpPr/>
            <p:nvPr/>
          </p:nvSpPr>
          <p:spPr>
            <a:xfrm>
              <a:off x="8453226" y="4592985"/>
              <a:ext cx="34358" cy="34756"/>
            </a:xfrm>
            <a:custGeom>
              <a:rect b="b" l="l" r="r" t="t"/>
              <a:pathLst>
                <a:path extrusionOk="0" h="1049" w="1037">
                  <a:moveTo>
                    <a:pt x="512" y="1"/>
                  </a:moveTo>
                  <a:cubicBezTo>
                    <a:pt x="239" y="1"/>
                    <a:pt x="1" y="239"/>
                    <a:pt x="1" y="525"/>
                  </a:cubicBezTo>
                  <a:cubicBezTo>
                    <a:pt x="1" y="811"/>
                    <a:pt x="239" y="1049"/>
                    <a:pt x="512" y="1049"/>
                  </a:cubicBezTo>
                  <a:cubicBezTo>
                    <a:pt x="798" y="1049"/>
                    <a:pt x="1036" y="811"/>
                    <a:pt x="1036" y="525"/>
                  </a:cubicBezTo>
                  <a:cubicBezTo>
                    <a:pt x="1036" y="239"/>
                    <a:pt x="798" y="1"/>
                    <a:pt x="512"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9" name="Google Shape;1999;p22"/>
            <p:cNvSpPr/>
            <p:nvPr/>
          </p:nvSpPr>
          <p:spPr>
            <a:xfrm>
              <a:off x="8531316" y="4592985"/>
              <a:ext cx="34756" cy="34756"/>
            </a:xfrm>
            <a:custGeom>
              <a:rect b="b" l="l" r="r" t="t"/>
              <a:pathLst>
                <a:path extrusionOk="0" h="1049" w="1049">
                  <a:moveTo>
                    <a:pt x="525" y="1"/>
                  </a:moveTo>
                  <a:cubicBezTo>
                    <a:pt x="239" y="1"/>
                    <a:pt x="1" y="239"/>
                    <a:pt x="1" y="525"/>
                  </a:cubicBezTo>
                  <a:cubicBezTo>
                    <a:pt x="1" y="811"/>
                    <a:pt x="239" y="1049"/>
                    <a:pt x="525" y="1049"/>
                  </a:cubicBezTo>
                  <a:cubicBezTo>
                    <a:pt x="811" y="1049"/>
                    <a:pt x="1049" y="811"/>
                    <a:pt x="1049" y="525"/>
                  </a:cubicBezTo>
                  <a:cubicBezTo>
                    <a:pt x="1049" y="239"/>
                    <a:pt x="811" y="1"/>
                    <a:pt x="52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0" name="Google Shape;2000;p22"/>
            <p:cNvSpPr/>
            <p:nvPr/>
          </p:nvSpPr>
          <p:spPr>
            <a:xfrm>
              <a:off x="8609838" y="4592985"/>
              <a:ext cx="34756" cy="34756"/>
            </a:xfrm>
            <a:custGeom>
              <a:rect b="b" l="l" r="r" t="t"/>
              <a:pathLst>
                <a:path extrusionOk="0" h="1049" w="1049">
                  <a:moveTo>
                    <a:pt x="524" y="1"/>
                  </a:moveTo>
                  <a:cubicBezTo>
                    <a:pt x="238" y="1"/>
                    <a:pt x="0" y="239"/>
                    <a:pt x="0" y="525"/>
                  </a:cubicBezTo>
                  <a:cubicBezTo>
                    <a:pt x="0" y="811"/>
                    <a:pt x="238" y="1049"/>
                    <a:pt x="524" y="1049"/>
                  </a:cubicBezTo>
                  <a:cubicBezTo>
                    <a:pt x="810" y="1049"/>
                    <a:pt x="1048" y="811"/>
                    <a:pt x="1048" y="525"/>
                  </a:cubicBezTo>
                  <a:cubicBezTo>
                    <a:pt x="1048" y="239"/>
                    <a:pt x="810"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1" name="Google Shape;2001;p22"/>
            <p:cNvSpPr/>
            <p:nvPr/>
          </p:nvSpPr>
          <p:spPr>
            <a:xfrm>
              <a:off x="8198776" y="4808770"/>
              <a:ext cx="395337" cy="33"/>
            </a:xfrm>
            <a:custGeom>
              <a:rect b="b" l="l" r="r" t="t"/>
              <a:pathLst>
                <a:path extrusionOk="0" fill="none" h="1" w="11932">
                  <a:moveTo>
                    <a:pt x="1" y="1"/>
                  </a:moveTo>
                  <a:lnTo>
                    <a:pt x="11931"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2" name="Google Shape;2002;p22"/>
            <p:cNvSpPr/>
            <p:nvPr/>
          </p:nvSpPr>
          <p:spPr>
            <a:xfrm>
              <a:off x="8223658" y="4272703"/>
              <a:ext cx="414223" cy="296668"/>
            </a:xfrm>
            <a:custGeom>
              <a:rect b="b" l="l" r="r" t="t"/>
              <a:pathLst>
                <a:path extrusionOk="0" h="8954" w="12502">
                  <a:moveTo>
                    <a:pt x="691" y="0"/>
                  </a:moveTo>
                  <a:lnTo>
                    <a:pt x="0" y="8954"/>
                  </a:lnTo>
                  <a:lnTo>
                    <a:pt x="12502" y="8954"/>
                  </a:lnTo>
                  <a:lnTo>
                    <a:pt x="1182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3" name="Google Shape;2003;p22"/>
            <p:cNvSpPr/>
            <p:nvPr/>
          </p:nvSpPr>
          <p:spPr>
            <a:xfrm>
              <a:off x="8223658" y="4551173"/>
              <a:ext cx="414223" cy="18190"/>
            </a:xfrm>
            <a:custGeom>
              <a:rect b="b" l="l" r="r" t="t"/>
              <a:pathLst>
                <a:path extrusionOk="0" h="549" w="12502">
                  <a:moveTo>
                    <a:pt x="83" y="1"/>
                  </a:moveTo>
                  <a:lnTo>
                    <a:pt x="0" y="549"/>
                  </a:lnTo>
                  <a:lnTo>
                    <a:pt x="12502" y="549"/>
                  </a:lnTo>
                  <a:lnTo>
                    <a:pt x="12442"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4" name="Google Shape;2004;p22"/>
            <p:cNvSpPr/>
            <p:nvPr/>
          </p:nvSpPr>
          <p:spPr>
            <a:xfrm>
              <a:off x="8536452" y="4272703"/>
              <a:ext cx="65536" cy="273409"/>
            </a:xfrm>
            <a:custGeom>
              <a:rect b="b" l="l" r="r" t="t"/>
              <a:pathLst>
                <a:path extrusionOk="0" h="8252" w="1978">
                  <a:moveTo>
                    <a:pt x="1" y="0"/>
                  </a:moveTo>
                  <a:lnTo>
                    <a:pt x="298" y="7513"/>
                  </a:lnTo>
                  <a:cubicBezTo>
                    <a:pt x="346" y="7918"/>
                    <a:pt x="727" y="8251"/>
                    <a:pt x="1191" y="8251"/>
                  </a:cubicBezTo>
                  <a:cubicBezTo>
                    <a:pt x="1656" y="8251"/>
                    <a:pt x="1977" y="7918"/>
                    <a:pt x="1930" y="7513"/>
                  </a:cubicBezTo>
                  <a:lnTo>
                    <a:pt x="1501"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5" name="Google Shape;2005;p22"/>
            <p:cNvSpPr/>
            <p:nvPr/>
          </p:nvSpPr>
          <p:spPr>
            <a:xfrm>
              <a:off x="8449681" y="4272703"/>
              <a:ext cx="56060" cy="273409"/>
            </a:xfrm>
            <a:custGeom>
              <a:rect b="b" l="l" r="r" t="t"/>
              <a:pathLst>
                <a:path extrusionOk="0" h="8252" w="1692">
                  <a:moveTo>
                    <a:pt x="0" y="0"/>
                  </a:moveTo>
                  <a:lnTo>
                    <a:pt x="60" y="7513"/>
                  </a:lnTo>
                  <a:cubicBezTo>
                    <a:pt x="60" y="7918"/>
                    <a:pt x="429" y="8251"/>
                    <a:pt x="893" y="8251"/>
                  </a:cubicBezTo>
                  <a:cubicBezTo>
                    <a:pt x="1358" y="8251"/>
                    <a:pt x="1691" y="7918"/>
                    <a:pt x="1679" y="7513"/>
                  </a:cubicBezTo>
                  <a:lnTo>
                    <a:pt x="1489"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6" name="Google Shape;2006;p22"/>
            <p:cNvSpPr/>
            <p:nvPr/>
          </p:nvSpPr>
          <p:spPr>
            <a:xfrm>
              <a:off x="8355388" y="4272703"/>
              <a:ext cx="56458" cy="273409"/>
            </a:xfrm>
            <a:custGeom>
              <a:rect b="b" l="l" r="r" t="t"/>
              <a:pathLst>
                <a:path extrusionOk="0" h="8252" w="1704">
                  <a:moveTo>
                    <a:pt x="215" y="0"/>
                  </a:moveTo>
                  <a:lnTo>
                    <a:pt x="36" y="7513"/>
                  </a:lnTo>
                  <a:cubicBezTo>
                    <a:pt x="1" y="7918"/>
                    <a:pt x="358" y="8251"/>
                    <a:pt x="822" y="8251"/>
                  </a:cubicBezTo>
                  <a:cubicBezTo>
                    <a:pt x="1287" y="8251"/>
                    <a:pt x="1656" y="7918"/>
                    <a:pt x="1656" y="7513"/>
                  </a:cubicBezTo>
                  <a:lnTo>
                    <a:pt x="1703"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7" name="Google Shape;2007;p22"/>
            <p:cNvSpPr/>
            <p:nvPr/>
          </p:nvSpPr>
          <p:spPr>
            <a:xfrm>
              <a:off x="8259937" y="4272703"/>
              <a:ext cx="64343" cy="273409"/>
            </a:xfrm>
            <a:custGeom>
              <a:rect b="b" l="l" r="r" t="t"/>
              <a:pathLst>
                <a:path extrusionOk="0" h="8252" w="1942">
                  <a:moveTo>
                    <a:pt x="453" y="0"/>
                  </a:moveTo>
                  <a:lnTo>
                    <a:pt x="36" y="7513"/>
                  </a:lnTo>
                  <a:cubicBezTo>
                    <a:pt x="0" y="7918"/>
                    <a:pt x="322" y="8251"/>
                    <a:pt x="786" y="8251"/>
                  </a:cubicBezTo>
                  <a:cubicBezTo>
                    <a:pt x="1227" y="8251"/>
                    <a:pt x="1632" y="7918"/>
                    <a:pt x="1667" y="7513"/>
                  </a:cubicBezTo>
                  <a:lnTo>
                    <a:pt x="1941"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8" name="Google Shape;2008;p22"/>
            <p:cNvSpPr/>
            <p:nvPr/>
          </p:nvSpPr>
          <p:spPr>
            <a:xfrm>
              <a:off x="8223658" y="4569329"/>
              <a:ext cx="414223" cy="33"/>
            </a:xfrm>
            <a:custGeom>
              <a:rect b="b" l="l" r="r" t="t"/>
              <a:pathLst>
                <a:path extrusionOk="0" fill="none" h="1" w="12502">
                  <a:moveTo>
                    <a:pt x="12502" y="1"/>
                  </a:moveTo>
                  <a:lnTo>
                    <a:pt x="0"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9" name="Google Shape;2009;p22"/>
            <p:cNvSpPr/>
            <p:nvPr/>
          </p:nvSpPr>
          <p:spPr>
            <a:xfrm>
              <a:off x="8211035" y="4220223"/>
              <a:ext cx="439867" cy="70241"/>
            </a:xfrm>
            <a:custGeom>
              <a:rect b="b" l="l" r="r" t="t"/>
              <a:pathLst>
                <a:path extrusionOk="0" h="2120" w="13276">
                  <a:moveTo>
                    <a:pt x="1060" y="0"/>
                  </a:moveTo>
                  <a:cubicBezTo>
                    <a:pt x="476" y="0"/>
                    <a:pt x="0" y="477"/>
                    <a:pt x="0" y="1060"/>
                  </a:cubicBezTo>
                  <a:cubicBezTo>
                    <a:pt x="0" y="1644"/>
                    <a:pt x="476" y="2120"/>
                    <a:pt x="1060" y="2120"/>
                  </a:cubicBezTo>
                  <a:lnTo>
                    <a:pt x="12216" y="2120"/>
                  </a:lnTo>
                  <a:cubicBezTo>
                    <a:pt x="12799" y="2120"/>
                    <a:pt x="13276" y="1644"/>
                    <a:pt x="13276" y="1060"/>
                  </a:cubicBezTo>
                  <a:cubicBezTo>
                    <a:pt x="13276" y="477"/>
                    <a:pt x="12799" y="0"/>
                    <a:pt x="12216"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0" name="Google Shape;2010;p22"/>
            <p:cNvSpPr/>
            <p:nvPr/>
          </p:nvSpPr>
          <p:spPr>
            <a:xfrm>
              <a:off x="8248904" y="4290429"/>
              <a:ext cx="266683" cy="33"/>
            </a:xfrm>
            <a:custGeom>
              <a:rect b="b" l="l" r="r" t="t"/>
              <a:pathLst>
                <a:path extrusionOk="0" fill="none" h="1" w="8049">
                  <a:moveTo>
                    <a:pt x="0" y="1"/>
                  </a:moveTo>
                  <a:lnTo>
                    <a:pt x="8049"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1" name="Google Shape;2011;p22"/>
            <p:cNvSpPr/>
            <p:nvPr/>
          </p:nvSpPr>
          <p:spPr>
            <a:xfrm>
              <a:off x="8241383" y="4241526"/>
              <a:ext cx="30813" cy="30416"/>
            </a:xfrm>
            <a:custGeom>
              <a:rect b="b" l="l" r="r" t="t"/>
              <a:pathLst>
                <a:path extrusionOk="0" h="918" w="930">
                  <a:moveTo>
                    <a:pt x="465" y="0"/>
                  </a:moveTo>
                  <a:cubicBezTo>
                    <a:pt x="215" y="0"/>
                    <a:pt x="1" y="203"/>
                    <a:pt x="1" y="465"/>
                  </a:cubicBezTo>
                  <a:cubicBezTo>
                    <a:pt x="1" y="715"/>
                    <a:pt x="215" y="917"/>
                    <a:pt x="465" y="917"/>
                  </a:cubicBezTo>
                  <a:cubicBezTo>
                    <a:pt x="715" y="917"/>
                    <a:pt x="930" y="715"/>
                    <a:pt x="930" y="465"/>
                  </a:cubicBezTo>
                  <a:cubicBezTo>
                    <a:pt x="930"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2" name="Google Shape;2012;p22"/>
            <p:cNvSpPr/>
            <p:nvPr/>
          </p:nvSpPr>
          <p:spPr>
            <a:xfrm>
              <a:off x="8311224" y="4241526"/>
              <a:ext cx="30416" cy="30416"/>
            </a:xfrm>
            <a:custGeom>
              <a:rect b="b" l="l" r="r" t="t"/>
              <a:pathLst>
                <a:path extrusionOk="0" h="918" w="918">
                  <a:moveTo>
                    <a:pt x="453" y="0"/>
                  </a:moveTo>
                  <a:cubicBezTo>
                    <a:pt x="203" y="0"/>
                    <a:pt x="0" y="203"/>
                    <a:pt x="0" y="453"/>
                  </a:cubicBezTo>
                  <a:cubicBezTo>
                    <a:pt x="0" y="715"/>
                    <a:pt x="203" y="917"/>
                    <a:pt x="453" y="917"/>
                  </a:cubicBezTo>
                  <a:cubicBezTo>
                    <a:pt x="715" y="917"/>
                    <a:pt x="917" y="715"/>
                    <a:pt x="917" y="453"/>
                  </a:cubicBezTo>
                  <a:cubicBezTo>
                    <a:pt x="917" y="203"/>
                    <a:pt x="715" y="0"/>
                    <a:pt x="453"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3" name="Google Shape;2013;p22"/>
            <p:cNvSpPr/>
            <p:nvPr/>
          </p:nvSpPr>
          <p:spPr>
            <a:xfrm>
              <a:off x="8380635" y="4241526"/>
              <a:ext cx="30416" cy="30416"/>
            </a:xfrm>
            <a:custGeom>
              <a:rect b="b" l="l" r="r" t="t"/>
              <a:pathLst>
                <a:path extrusionOk="0" h="918" w="918">
                  <a:moveTo>
                    <a:pt x="465" y="0"/>
                  </a:moveTo>
                  <a:cubicBezTo>
                    <a:pt x="203" y="0"/>
                    <a:pt x="1" y="203"/>
                    <a:pt x="1" y="453"/>
                  </a:cubicBezTo>
                  <a:cubicBezTo>
                    <a:pt x="1" y="715"/>
                    <a:pt x="203" y="917"/>
                    <a:pt x="465" y="917"/>
                  </a:cubicBezTo>
                  <a:cubicBezTo>
                    <a:pt x="715" y="917"/>
                    <a:pt x="918" y="715"/>
                    <a:pt x="918" y="453"/>
                  </a:cubicBezTo>
                  <a:cubicBezTo>
                    <a:pt x="918"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4" name="Google Shape;2014;p22"/>
            <p:cNvSpPr/>
            <p:nvPr/>
          </p:nvSpPr>
          <p:spPr>
            <a:xfrm>
              <a:off x="8450476" y="4241526"/>
              <a:ext cx="30780" cy="30416"/>
            </a:xfrm>
            <a:custGeom>
              <a:rect b="b" l="l" r="r" t="t"/>
              <a:pathLst>
                <a:path extrusionOk="0" h="918" w="929">
                  <a:moveTo>
                    <a:pt x="465" y="0"/>
                  </a:moveTo>
                  <a:cubicBezTo>
                    <a:pt x="214" y="0"/>
                    <a:pt x="0" y="203"/>
                    <a:pt x="0" y="465"/>
                  </a:cubicBezTo>
                  <a:cubicBezTo>
                    <a:pt x="0" y="715"/>
                    <a:pt x="214" y="917"/>
                    <a:pt x="465" y="917"/>
                  </a:cubicBezTo>
                  <a:cubicBezTo>
                    <a:pt x="715" y="917"/>
                    <a:pt x="929" y="715"/>
                    <a:pt x="929" y="465"/>
                  </a:cubicBezTo>
                  <a:cubicBezTo>
                    <a:pt x="929"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5" name="Google Shape;2015;p22"/>
            <p:cNvSpPr/>
            <p:nvPr/>
          </p:nvSpPr>
          <p:spPr>
            <a:xfrm>
              <a:off x="8520681" y="4241526"/>
              <a:ext cx="30416" cy="30416"/>
            </a:xfrm>
            <a:custGeom>
              <a:rect b="b" l="l" r="r" t="t"/>
              <a:pathLst>
                <a:path extrusionOk="0" h="918" w="918">
                  <a:moveTo>
                    <a:pt x="465" y="0"/>
                  </a:moveTo>
                  <a:cubicBezTo>
                    <a:pt x="203" y="0"/>
                    <a:pt x="0" y="203"/>
                    <a:pt x="0" y="465"/>
                  </a:cubicBezTo>
                  <a:cubicBezTo>
                    <a:pt x="0" y="715"/>
                    <a:pt x="203" y="917"/>
                    <a:pt x="465" y="917"/>
                  </a:cubicBezTo>
                  <a:cubicBezTo>
                    <a:pt x="715" y="917"/>
                    <a:pt x="917" y="715"/>
                    <a:pt x="917" y="465"/>
                  </a:cubicBezTo>
                  <a:cubicBezTo>
                    <a:pt x="917"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6" name="Google Shape;2016;p22"/>
            <p:cNvSpPr/>
            <p:nvPr/>
          </p:nvSpPr>
          <p:spPr>
            <a:xfrm>
              <a:off x="8590092" y="4241526"/>
              <a:ext cx="30813" cy="30416"/>
            </a:xfrm>
            <a:custGeom>
              <a:rect b="b" l="l" r="r" t="t"/>
              <a:pathLst>
                <a:path extrusionOk="0" h="918" w="930">
                  <a:moveTo>
                    <a:pt x="465" y="0"/>
                  </a:moveTo>
                  <a:cubicBezTo>
                    <a:pt x="203" y="0"/>
                    <a:pt x="1" y="203"/>
                    <a:pt x="1" y="453"/>
                  </a:cubicBezTo>
                  <a:cubicBezTo>
                    <a:pt x="1" y="715"/>
                    <a:pt x="203" y="917"/>
                    <a:pt x="465" y="917"/>
                  </a:cubicBezTo>
                  <a:cubicBezTo>
                    <a:pt x="715" y="917"/>
                    <a:pt x="930" y="715"/>
                    <a:pt x="930" y="453"/>
                  </a:cubicBezTo>
                  <a:cubicBezTo>
                    <a:pt x="930"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017" name="Google Shape;2017;p22"/>
          <p:cNvGrpSpPr/>
          <p:nvPr/>
        </p:nvGrpSpPr>
        <p:grpSpPr>
          <a:xfrm flipH="1">
            <a:off x="87783" y="1387990"/>
            <a:ext cx="1069433" cy="678191"/>
            <a:chOff x="660950" y="1407175"/>
            <a:chExt cx="1062738" cy="673945"/>
          </a:xfrm>
        </p:grpSpPr>
        <p:sp>
          <p:nvSpPr>
            <p:cNvPr id="2018" name="Google Shape;2018;p22"/>
            <p:cNvSpPr/>
            <p:nvPr/>
          </p:nvSpPr>
          <p:spPr>
            <a:xfrm>
              <a:off x="660950" y="1435007"/>
              <a:ext cx="1062738" cy="646113"/>
            </a:xfrm>
            <a:custGeom>
              <a:rect b="b" l="l" r="r" t="t"/>
              <a:pathLst>
                <a:path extrusionOk="0" h="24028" w="39518">
                  <a:moveTo>
                    <a:pt x="20420" y="1"/>
                  </a:moveTo>
                  <a:cubicBezTo>
                    <a:pt x="17455" y="1"/>
                    <a:pt x="15121" y="1668"/>
                    <a:pt x="13978" y="4061"/>
                  </a:cubicBezTo>
                  <a:cubicBezTo>
                    <a:pt x="13359" y="3811"/>
                    <a:pt x="12692" y="3668"/>
                    <a:pt x="11978" y="3668"/>
                  </a:cubicBezTo>
                  <a:cubicBezTo>
                    <a:pt x="9180" y="3668"/>
                    <a:pt x="6918" y="5871"/>
                    <a:pt x="6787" y="8621"/>
                  </a:cubicBezTo>
                  <a:cubicBezTo>
                    <a:pt x="6394" y="8526"/>
                    <a:pt x="6013" y="8490"/>
                    <a:pt x="5596" y="8490"/>
                  </a:cubicBezTo>
                  <a:cubicBezTo>
                    <a:pt x="2513" y="8490"/>
                    <a:pt x="0" y="10990"/>
                    <a:pt x="0" y="14086"/>
                  </a:cubicBezTo>
                  <a:cubicBezTo>
                    <a:pt x="0" y="17182"/>
                    <a:pt x="2501" y="19682"/>
                    <a:pt x="5596" y="19682"/>
                  </a:cubicBezTo>
                  <a:cubicBezTo>
                    <a:pt x="8692" y="19682"/>
                    <a:pt x="7097" y="19515"/>
                    <a:pt x="7763" y="19229"/>
                  </a:cubicBezTo>
                  <a:lnTo>
                    <a:pt x="7763" y="19229"/>
                  </a:lnTo>
                  <a:cubicBezTo>
                    <a:pt x="8775" y="21825"/>
                    <a:pt x="11299" y="23670"/>
                    <a:pt x="14252" y="23670"/>
                  </a:cubicBezTo>
                  <a:cubicBezTo>
                    <a:pt x="17217" y="23670"/>
                    <a:pt x="17645" y="22992"/>
                    <a:pt x="18884" y="21908"/>
                  </a:cubicBezTo>
                  <a:cubicBezTo>
                    <a:pt x="20181" y="23218"/>
                    <a:pt x="21967" y="24028"/>
                    <a:pt x="23944" y="24028"/>
                  </a:cubicBezTo>
                  <a:cubicBezTo>
                    <a:pt x="25920" y="24028"/>
                    <a:pt x="28540" y="22801"/>
                    <a:pt x="29826" y="20932"/>
                  </a:cubicBezTo>
                  <a:cubicBezTo>
                    <a:pt x="30623" y="21242"/>
                    <a:pt x="31492" y="21408"/>
                    <a:pt x="32385" y="21408"/>
                  </a:cubicBezTo>
                  <a:cubicBezTo>
                    <a:pt x="36326" y="21408"/>
                    <a:pt x="39517" y="18205"/>
                    <a:pt x="39517" y="14276"/>
                  </a:cubicBezTo>
                  <a:cubicBezTo>
                    <a:pt x="39517" y="10347"/>
                    <a:pt x="36731" y="7573"/>
                    <a:pt x="33171" y="7192"/>
                  </a:cubicBezTo>
                  <a:lnTo>
                    <a:pt x="33183" y="7192"/>
                  </a:lnTo>
                  <a:cubicBezTo>
                    <a:pt x="32945" y="5216"/>
                    <a:pt x="31278" y="3680"/>
                    <a:pt x="29242" y="3680"/>
                  </a:cubicBezTo>
                  <a:cubicBezTo>
                    <a:pt x="27206" y="3680"/>
                    <a:pt x="27635" y="3930"/>
                    <a:pt x="26992" y="4382"/>
                  </a:cubicBezTo>
                  <a:cubicBezTo>
                    <a:pt x="25908" y="1799"/>
                    <a:pt x="23384" y="1"/>
                    <a:pt x="20420" y="1"/>
                  </a:cubicBezTo>
                  <a:close/>
                </a:path>
              </a:pathLst>
            </a:custGeom>
            <a:solidFill>
              <a:schemeClr val="accent5"/>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9" name="Google Shape;2019;p22"/>
            <p:cNvSpPr/>
            <p:nvPr/>
          </p:nvSpPr>
          <p:spPr>
            <a:xfrm>
              <a:off x="661273" y="1663610"/>
              <a:ext cx="275056" cy="300980"/>
            </a:xfrm>
            <a:custGeom>
              <a:rect b="b" l="l" r="r" t="t"/>
              <a:pathLst>
                <a:path extrusionOk="0" fill="none" h="11193" w="10228">
                  <a:moveTo>
                    <a:pt x="6501" y="8264"/>
                  </a:moveTo>
                  <a:cubicBezTo>
                    <a:pt x="4334" y="8633"/>
                    <a:pt x="3227" y="4585"/>
                    <a:pt x="6299" y="3775"/>
                  </a:cubicBezTo>
                  <a:cubicBezTo>
                    <a:pt x="8156" y="3287"/>
                    <a:pt x="9632" y="4537"/>
                    <a:pt x="9942" y="6502"/>
                  </a:cubicBezTo>
                  <a:cubicBezTo>
                    <a:pt x="10228" y="8323"/>
                    <a:pt x="8692" y="11193"/>
                    <a:pt x="5596" y="11193"/>
                  </a:cubicBezTo>
                  <a:cubicBezTo>
                    <a:pt x="2501" y="11193"/>
                    <a:pt x="0" y="8692"/>
                    <a:pt x="0" y="5597"/>
                  </a:cubicBezTo>
                  <a:cubicBezTo>
                    <a:pt x="0" y="2501"/>
                    <a:pt x="2501" y="1"/>
                    <a:pt x="5596" y="1"/>
                  </a:cubicBezTo>
                </a:path>
              </a:pathLst>
            </a:custGeom>
            <a:no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0" name="Google Shape;2020;p22"/>
            <p:cNvSpPr/>
            <p:nvPr/>
          </p:nvSpPr>
          <p:spPr>
            <a:xfrm>
              <a:off x="1007367" y="1407175"/>
              <a:ext cx="290762" cy="364037"/>
            </a:xfrm>
            <a:custGeom>
              <a:rect b="b" l="l" r="r" t="t"/>
              <a:pathLst>
                <a:path extrusionOk="0" fill="none" h="13538" w="10812">
                  <a:moveTo>
                    <a:pt x="5930" y="9918"/>
                  </a:moveTo>
                  <a:cubicBezTo>
                    <a:pt x="3847" y="9227"/>
                    <a:pt x="4799" y="5132"/>
                    <a:pt x="7883" y="5870"/>
                  </a:cubicBezTo>
                  <a:cubicBezTo>
                    <a:pt x="9752" y="6334"/>
                    <a:pt x="10455" y="8132"/>
                    <a:pt x="9788" y="10013"/>
                  </a:cubicBezTo>
                  <a:cubicBezTo>
                    <a:pt x="9169" y="11740"/>
                    <a:pt x="6454" y="13537"/>
                    <a:pt x="3728" y="12061"/>
                  </a:cubicBezTo>
                  <a:cubicBezTo>
                    <a:pt x="1013" y="10597"/>
                    <a:pt x="1" y="7203"/>
                    <a:pt x="1477" y="4489"/>
                  </a:cubicBezTo>
                  <a:cubicBezTo>
                    <a:pt x="2954" y="1786"/>
                    <a:pt x="6895" y="0"/>
                    <a:pt x="10812" y="1857"/>
                  </a:cubicBezTo>
                </a:path>
              </a:pathLst>
            </a:custGeom>
            <a:no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1" name="Google Shape;2021;p22"/>
            <p:cNvSpPr/>
            <p:nvPr/>
          </p:nvSpPr>
          <p:spPr>
            <a:xfrm>
              <a:off x="1354779" y="1713251"/>
              <a:ext cx="306763" cy="320502"/>
            </a:xfrm>
            <a:custGeom>
              <a:rect b="b" l="l" r="r" t="t"/>
              <a:pathLst>
                <a:path extrusionOk="0" fill="none" h="11919" w="11407">
                  <a:moveTo>
                    <a:pt x="4560" y="3358"/>
                  </a:moveTo>
                  <a:cubicBezTo>
                    <a:pt x="2941" y="4596"/>
                    <a:pt x="5084" y="7966"/>
                    <a:pt x="7549" y="6382"/>
                  </a:cubicBezTo>
                  <a:cubicBezTo>
                    <a:pt x="9049" y="5430"/>
                    <a:pt x="9097" y="3620"/>
                    <a:pt x="7918" y="2155"/>
                  </a:cubicBezTo>
                  <a:cubicBezTo>
                    <a:pt x="6834" y="798"/>
                    <a:pt x="3858" y="0"/>
                    <a:pt x="1941" y="2108"/>
                  </a:cubicBezTo>
                  <a:cubicBezTo>
                    <a:pt x="0" y="4215"/>
                    <a:pt x="179" y="7525"/>
                    <a:pt x="2346" y="9513"/>
                  </a:cubicBezTo>
                  <a:cubicBezTo>
                    <a:pt x="4501" y="11490"/>
                    <a:pt x="8537" y="11919"/>
                    <a:pt x="11406" y="9121"/>
                  </a:cubicBezTo>
                </a:path>
              </a:pathLst>
            </a:custGeom>
            <a:no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022" name="Google Shape;2022;p22"/>
          <p:cNvGrpSpPr/>
          <p:nvPr/>
        </p:nvGrpSpPr>
        <p:grpSpPr>
          <a:xfrm flipH="1">
            <a:off x="7742308" y="2580621"/>
            <a:ext cx="753481" cy="477827"/>
            <a:chOff x="660950" y="1407175"/>
            <a:chExt cx="1062738" cy="673945"/>
          </a:xfrm>
        </p:grpSpPr>
        <p:sp>
          <p:nvSpPr>
            <p:cNvPr id="2023" name="Google Shape;2023;p22"/>
            <p:cNvSpPr/>
            <p:nvPr/>
          </p:nvSpPr>
          <p:spPr>
            <a:xfrm>
              <a:off x="660950" y="1435007"/>
              <a:ext cx="1062738" cy="646113"/>
            </a:xfrm>
            <a:custGeom>
              <a:rect b="b" l="l" r="r" t="t"/>
              <a:pathLst>
                <a:path extrusionOk="0" h="24028" w="39518">
                  <a:moveTo>
                    <a:pt x="20420" y="1"/>
                  </a:moveTo>
                  <a:cubicBezTo>
                    <a:pt x="17455" y="1"/>
                    <a:pt x="15121" y="1668"/>
                    <a:pt x="13978" y="4061"/>
                  </a:cubicBezTo>
                  <a:cubicBezTo>
                    <a:pt x="13359" y="3811"/>
                    <a:pt x="12692" y="3668"/>
                    <a:pt x="11978" y="3668"/>
                  </a:cubicBezTo>
                  <a:cubicBezTo>
                    <a:pt x="9180" y="3668"/>
                    <a:pt x="6918" y="5871"/>
                    <a:pt x="6787" y="8621"/>
                  </a:cubicBezTo>
                  <a:cubicBezTo>
                    <a:pt x="6394" y="8526"/>
                    <a:pt x="6013" y="8490"/>
                    <a:pt x="5596" y="8490"/>
                  </a:cubicBezTo>
                  <a:cubicBezTo>
                    <a:pt x="2513" y="8490"/>
                    <a:pt x="0" y="10990"/>
                    <a:pt x="0" y="14086"/>
                  </a:cubicBezTo>
                  <a:cubicBezTo>
                    <a:pt x="0" y="17182"/>
                    <a:pt x="2501" y="19682"/>
                    <a:pt x="5596" y="19682"/>
                  </a:cubicBezTo>
                  <a:cubicBezTo>
                    <a:pt x="8692" y="19682"/>
                    <a:pt x="7097" y="19515"/>
                    <a:pt x="7763" y="19229"/>
                  </a:cubicBezTo>
                  <a:lnTo>
                    <a:pt x="7763" y="19229"/>
                  </a:lnTo>
                  <a:cubicBezTo>
                    <a:pt x="8775" y="21825"/>
                    <a:pt x="11299" y="23670"/>
                    <a:pt x="14252" y="23670"/>
                  </a:cubicBezTo>
                  <a:cubicBezTo>
                    <a:pt x="17217" y="23670"/>
                    <a:pt x="17645" y="22992"/>
                    <a:pt x="18884" y="21908"/>
                  </a:cubicBezTo>
                  <a:cubicBezTo>
                    <a:pt x="20181" y="23218"/>
                    <a:pt x="21967" y="24028"/>
                    <a:pt x="23944" y="24028"/>
                  </a:cubicBezTo>
                  <a:cubicBezTo>
                    <a:pt x="25920" y="24028"/>
                    <a:pt x="28540" y="22801"/>
                    <a:pt x="29826" y="20932"/>
                  </a:cubicBezTo>
                  <a:cubicBezTo>
                    <a:pt x="30623" y="21242"/>
                    <a:pt x="31492" y="21408"/>
                    <a:pt x="32385" y="21408"/>
                  </a:cubicBezTo>
                  <a:cubicBezTo>
                    <a:pt x="36326" y="21408"/>
                    <a:pt x="39517" y="18205"/>
                    <a:pt x="39517" y="14276"/>
                  </a:cubicBezTo>
                  <a:cubicBezTo>
                    <a:pt x="39517" y="10347"/>
                    <a:pt x="36731" y="7573"/>
                    <a:pt x="33171" y="7192"/>
                  </a:cubicBezTo>
                  <a:lnTo>
                    <a:pt x="33183" y="7192"/>
                  </a:lnTo>
                  <a:cubicBezTo>
                    <a:pt x="32945" y="5216"/>
                    <a:pt x="31278" y="3680"/>
                    <a:pt x="29242" y="3680"/>
                  </a:cubicBezTo>
                  <a:cubicBezTo>
                    <a:pt x="27206" y="3680"/>
                    <a:pt x="27635" y="3930"/>
                    <a:pt x="26992" y="4382"/>
                  </a:cubicBezTo>
                  <a:cubicBezTo>
                    <a:pt x="25908" y="1799"/>
                    <a:pt x="23384" y="1"/>
                    <a:pt x="20420" y="1"/>
                  </a:cubicBezTo>
                  <a:close/>
                </a:path>
              </a:pathLst>
            </a:custGeom>
            <a:solidFill>
              <a:schemeClr val="accent5"/>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4" name="Google Shape;2024;p22"/>
            <p:cNvSpPr/>
            <p:nvPr/>
          </p:nvSpPr>
          <p:spPr>
            <a:xfrm>
              <a:off x="661273" y="1663610"/>
              <a:ext cx="275056" cy="300980"/>
            </a:xfrm>
            <a:custGeom>
              <a:rect b="b" l="l" r="r" t="t"/>
              <a:pathLst>
                <a:path extrusionOk="0" fill="none" h="11193" w="10228">
                  <a:moveTo>
                    <a:pt x="6501" y="8264"/>
                  </a:moveTo>
                  <a:cubicBezTo>
                    <a:pt x="4334" y="8633"/>
                    <a:pt x="3227" y="4585"/>
                    <a:pt x="6299" y="3775"/>
                  </a:cubicBezTo>
                  <a:cubicBezTo>
                    <a:pt x="8156" y="3287"/>
                    <a:pt x="9632" y="4537"/>
                    <a:pt x="9942" y="6502"/>
                  </a:cubicBezTo>
                  <a:cubicBezTo>
                    <a:pt x="10228" y="8323"/>
                    <a:pt x="8692" y="11193"/>
                    <a:pt x="5596" y="11193"/>
                  </a:cubicBezTo>
                  <a:cubicBezTo>
                    <a:pt x="2501" y="11193"/>
                    <a:pt x="0" y="8692"/>
                    <a:pt x="0" y="5597"/>
                  </a:cubicBezTo>
                  <a:cubicBezTo>
                    <a:pt x="0" y="2501"/>
                    <a:pt x="2501" y="1"/>
                    <a:pt x="5596" y="1"/>
                  </a:cubicBezTo>
                </a:path>
              </a:pathLst>
            </a:custGeom>
            <a:no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5" name="Google Shape;2025;p22"/>
            <p:cNvSpPr/>
            <p:nvPr/>
          </p:nvSpPr>
          <p:spPr>
            <a:xfrm>
              <a:off x="1007367" y="1407175"/>
              <a:ext cx="290762" cy="364037"/>
            </a:xfrm>
            <a:custGeom>
              <a:rect b="b" l="l" r="r" t="t"/>
              <a:pathLst>
                <a:path extrusionOk="0" fill="none" h="13538" w="10812">
                  <a:moveTo>
                    <a:pt x="5930" y="9918"/>
                  </a:moveTo>
                  <a:cubicBezTo>
                    <a:pt x="3847" y="9227"/>
                    <a:pt x="4799" y="5132"/>
                    <a:pt x="7883" y="5870"/>
                  </a:cubicBezTo>
                  <a:cubicBezTo>
                    <a:pt x="9752" y="6334"/>
                    <a:pt x="10455" y="8132"/>
                    <a:pt x="9788" y="10013"/>
                  </a:cubicBezTo>
                  <a:cubicBezTo>
                    <a:pt x="9169" y="11740"/>
                    <a:pt x="6454" y="13537"/>
                    <a:pt x="3728" y="12061"/>
                  </a:cubicBezTo>
                  <a:cubicBezTo>
                    <a:pt x="1013" y="10597"/>
                    <a:pt x="1" y="7203"/>
                    <a:pt x="1477" y="4489"/>
                  </a:cubicBezTo>
                  <a:cubicBezTo>
                    <a:pt x="2954" y="1786"/>
                    <a:pt x="6895" y="0"/>
                    <a:pt x="10812" y="1857"/>
                  </a:cubicBezTo>
                </a:path>
              </a:pathLst>
            </a:custGeom>
            <a:no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6" name="Google Shape;2026;p22"/>
            <p:cNvSpPr/>
            <p:nvPr/>
          </p:nvSpPr>
          <p:spPr>
            <a:xfrm>
              <a:off x="1354779" y="1713251"/>
              <a:ext cx="306763" cy="320502"/>
            </a:xfrm>
            <a:custGeom>
              <a:rect b="b" l="l" r="r" t="t"/>
              <a:pathLst>
                <a:path extrusionOk="0" fill="none" h="11919" w="11407">
                  <a:moveTo>
                    <a:pt x="4560" y="3358"/>
                  </a:moveTo>
                  <a:cubicBezTo>
                    <a:pt x="2941" y="4596"/>
                    <a:pt x="5084" y="7966"/>
                    <a:pt x="7549" y="6382"/>
                  </a:cubicBezTo>
                  <a:cubicBezTo>
                    <a:pt x="9049" y="5430"/>
                    <a:pt x="9097" y="3620"/>
                    <a:pt x="7918" y="2155"/>
                  </a:cubicBezTo>
                  <a:cubicBezTo>
                    <a:pt x="6834" y="798"/>
                    <a:pt x="3858" y="0"/>
                    <a:pt x="1941" y="2108"/>
                  </a:cubicBezTo>
                  <a:cubicBezTo>
                    <a:pt x="0" y="4215"/>
                    <a:pt x="179" y="7525"/>
                    <a:pt x="2346" y="9513"/>
                  </a:cubicBezTo>
                  <a:cubicBezTo>
                    <a:pt x="4501" y="11490"/>
                    <a:pt x="8537" y="11919"/>
                    <a:pt x="11406" y="9121"/>
                  </a:cubicBezTo>
                </a:path>
              </a:pathLst>
            </a:custGeom>
            <a:no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68" name="Shape 268"/>
        <p:cNvGrpSpPr/>
        <p:nvPr/>
      </p:nvGrpSpPr>
      <p:grpSpPr>
        <a:xfrm>
          <a:off x="0" y="0"/>
          <a:ext cx="0" cy="0"/>
          <a:chOff x="0" y="0"/>
          <a:chExt cx="0" cy="0"/>
        </a:xfrm>
      </p:grpSpPr>
      <p:sp>
        <p:nvSpPr>
          <p:cNvPr id="269" name="Google Shape;269;p4"/>
          <p:cNvSpPr txBox="1"/>
          <p:nvPr>
            <p:ph type="title"/>
          </p:nvPr>
        </p:nvSpPr>
        <p:spPr>
          <a:xfrm>
            <a:off x="1049650" y="478675"/>
            <a:ext cx="7044600" cy="572700"/>
          </a:xfrm>
          <a:prstGeom prst="rect">
            <a:avLst/>
          </a:prstGeom>
          <a:ln>
            <a:noFill/>
          </a:ln>
        </p:spPr>
        <p:txBody>
          <a:bodyPr anchorCtr="0" anchor="t" bIns="91425" lIns="91425" spcFirstLastPara="1" rIns="91425" wrap="square" tIns="91425">
            <a:noAutofit/>
          </a:bodyPr>
          <a:lstStyle>
            <a:lvl1pPr lvl="0" rtl="0" algn="ctr">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p:txBody>
      </p:sp>
      <p:sp>
        <p:nvSpPr>
          <p:cNvPr id="270" name="Google Shape;270;p4"/>
          <p:cNvSpPr txBox="1"/>
          <p:nvPr>
            <p:ph idx="1" type="body"/>
          </p:nvPr>
        </p:nvSpPr>
        <p:spPr>
          <a:xfrm>
            <a:off x="1049675" y="1196225"/>
            <a:ext cx="7044600" cy="331500"/>
          </a:xfrm>
          <a:prstGeom prst="rect">
            <a:avLst/>
          </a:prstGeom>
        </p:spPr>
        <p:txBody>
          <a:bodyPr anchorCtr="0" anchor="t" bIns="91425" lIns="91425" spcFirstLastPara="1" rIns="91425" wrap="square" tIns="91425">
            <a:noAutofit/>
          </a:bodyPr>
          <a:lstStyle>
            <a:lvl1pPr indent="-342900" lvl="0" marL="457200" rtl="0">
              <a:spcBef>
                <a:spcPts val="0"/>
              </a:spcBef>
              <a:spcAft>
                <a:spcPts val="0"/>
              </a:spcAft>
              <a:buClr>
                <a:schemeClr val="accent1"/>
              </a:buClr>
              <a:buSzPts val="1800"/>
              <a:buFont typeface="Darker Grotesque SemiBold"/>
              <a:buChar char="●"/>
              <a:defRPr/>
            </a:lvl1pPr>
            <a:lvl2pPr indent="-317500" lvl="1" marL="914400" rtl="0">
              <a:lnSpc>
                <a:spcPct val="115000"/>
              </a:lnSpc>
              <a:spcBef>
                <a:spcPts val="0"/>
              </a:spcBef>
              <a:spcAft>
                <a:spcPts val="0"/>
              </a:spcAft>
              <a:buClr>
                <a:srgbClr val="15325B"/>
              </a:buClr>
              <a:buSzPts val="1400"/>
              <a:buFont typeface="Darker Grotesque SemiBold"/>
              <a:buChar char="○"/>
              <a:defRPr>
                <a:solidFill>
                  <a:srgbClr val="434343"/>
                </a:solidFill>
              </a:defRPr>
            </a:lvl2pPr>
            <a:lvl3pPr indent="-317500" lvl="2" marL="1371600" rtl="0">
              <a:lnSpc>
                <a:spcPct val="115000"/>
              </a:lnSpc>
              <a:spcBef>
                <a:spcPts val="0"/>
              </a:spcBef>
              <a:spcAft>
                <a:spcPts val="0"/>
              </a:spcAft>
              <a:buClr>
                <a:srgbClr val="15325B"/>
              </a:buClr>
              <a:buSzPts val="1400"/>
              <a:buFont typeface="Darker Grotesque SemiBold"/>
              <a:buChar char="■"/>
              <a:defRPr>
                <a:solidFill>
                  <a:srgbClr val="434343"/>
                </a:solidFill>
              </a:defRPr>
            </a:lvl3pPr>
            <a:lvl4pPr indent="-317500" lvl="3" marL="1828800" rtl="0">
              <a:lnSpc>
                <a:spcPct val="115000"/>
              </a:lnSpc>
              <a:spcBef>
                <a:spcPts val="0"/>
              </a:spcBef>
              <a:spcAft>
                <a:spcPts val="0"/>
              </a:spcAft>
              <a:buClr>
                <a:srgbClr val="15325B"/>
              </a:buClr>
              <a:buSzPts val="1400"/>
              <a:buFont typeface="Darker Grotesque SemiBold"/>
              <a:buChar char="●"/>
              <a:defRPr>
                <a:solidFill>
                  <a:srgbClr val="434343"/>
                </a:solidFill>
              </a:defRPr>
            </a:lvl4pPr>
            <a:lvl5pPr indent="-317500" lvl="4" marL="2286000" rtl="0">
              <a:lnSpc>
                <a:spcPct val="115000"/>
              </a:lnSpc>
              <a:spcBef>
                <a:spcPts val="0"/>
              </a:spcBef>
              <a:spcAft>
                <a:spcPts val="0"/>
              </a:spcAft>
              <a:buClr>
                <a:srgbClr val="15325B"/>
              </a:buClr>
              <a:buSzPts val="1400"/>
              <a:buFont typeface="Darker Grotesque SemiBold"/>
              <a:buChar char="○"/>
              <a:defRPr>
                <a:solidFill>
                  <a:srgbClr val="434343"/>
                </a:solidFill>
              </a:defRPr>
            </a:lvl5pPr>
            <a:lvl6pPr indent="-317500" lvl="5" marL="2743200" rtl="0">
              <a:lnSpc>
                <a:spcPct val="115000"/>
              </a:lnSpc>
              <a:spcBef>
                <a:spcPts val="0"/>
              </a:spcBef>
              <a:spcAft>
                <a:spcPts val="0"/>
              </a:spcAft>
              <a:buClr>
                <a:srgbClr val="15325B"/>
              </a:buClr>
              <a:buSzPts val="1400"/>
              <a:buFont typeface="Darker Grotesque SemiBold"/>
              <a:buChar char="■"/>
              <a:defRPr>
                <a:solidFill>
                  <a:srgbClr val="434343"/>
                </a:solidFill>
              </a:defRPr>
            </a:lvl6pPr>
            <a:lvl7pPr indent="-317500" lvl="6" marL="3200400" rtl="0">
              <a:lnSpc>
                <a:spcPct val="115000"/>
              </a:lnSpc>
              <a:spcBef>
                <a:spcPts val="0"/>
              </a:spcBef>
              <a:spcAft>
                <a:spcPts val="0"/>
              </a:spcAft>
              <a:buClr>
                <a:srgbClr val="15325B"/>
              </a:buClr>
              <a:buSzPts val="1400"/>
              <a:buFont typeface="Darker Grotesque SemiBold"/>
              <a:buChar char="●"/>
              <a:defRPr>
                <a:solidFill>
                  <a:srgbClr val="434343"/>
                </a:solidFill>
              </a:defRPr>
            </a:lvl7pPr>
            <a:lvl8pPr indent="-317500" lvl="7" marL="3657600" rtl="0">
              <a:lnSpc>
                <a:spcPct val="115000"/>
              </a:lnSpc>
              <a:spcBef>
                <a:spcPts val="0"/>
              </a:spcBef>
              <a:spcAft>
                <a:spcPts val="0"/>
              </a:spcAft>
              <a:buClr>
                <a:srgbClr val="15325B"/>
              </a:buClr>
              <a:buSzPts val="1400"/>
              <a:buFont typeface="Darker Grotesque SemiBold"/>
              <a:buChar char="○"/>
              <a:defRPr>
                <a:solidFill>
                  <a:srgbClr val="434343"/>
                </a:solidFill>
              </a:defRPr>
            </a:lvl8pPr>
            <a:lvl9pPr indent="-317500" lvl="8" marL="4114800" rtl="0">
              <a:lnSpc>
                <a:spcPct val="115000"/>
              </a:lnSpc>
              <a:spcBef>
                <a:spcPts val="0"/>
              </a:spcBef>
              <a:spcAft>
                <a:spcPts val="0"/>
              </a:spcAft>
              <a:buClr>
                <a:srgbClr val="15325B"/>
              </a:buClr>
              <a:buSzPts val="1400"/>
              <a:buFont typeface="Darker Grotesque SemiBold"/>
              <a:buChar char="■"/>
              <a:defRPr>
                <a:solidFill>
                  <a:srgbClr val="434343"/>
                </a:solidFill>
              </a:defRPr>
            </a:lvl9pPr>
          </a:lstStyle>
          <a:p/>
        </p:txBody>
      </p:sp>
      <p:grpSp>
        <p:nvGrpSpPr>
          <p:cNvPr id="271" name="Google Shape;271;p4"/>
          <p:cNvGrpSpPr/>
          <p:nvPr/>
        </p:nvGrpSpPr>
        <p:grpSpPr>
          <a:xfrm>
            <a:off x="0" y="-312275"/>
            <a:ext cx="9144000" cy="678208"/>
            <a:chOff x="0" y="-312275"/>
            <a:chExt cx="9144000" cy="678208"/>
          </a:xfrm>
        </p:grpSpPr>
        <p:sp>
          <p:nvSpPr>
            <p:cNvPr id="272" name="Google Shape;272;p4"/>
            <p:cNvSpPr/>
            <p:nvPr/>
          </p:nvSpPr>
          <p:spPr>
            <a:xfrm>
              <a:off x="0" y="-312275"/>
              <a:ext cx="9144000" cy="678208"/>
            </a:xfrm>
            <a:custGeom>
              <a:rect b="b" l="l" r="r" t="t"/>
              <a:pathLst>
                <a:path extrusionOk="0" h="21194" w="285750">
                  <a:moveTo>
                    <a:pt x="0" y="0"/>
                  </a:moveTo>
                  <a:lnTo>
                    <a:pt x="0" y="21193"/>
                  </a:lnTo>
                  <a:lnTo>
                    <a:pt x="285750" y="21193"/>
                  </a:lnTo>
                  <a:lnTo>
                    <a:pt x="285750"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3" name="Google Shape;273;p4"/>
            <p:cNvSpPr/>
            <p:nvPr/>
          </p:nvSpPr>
          <p:spPr>
            <a:xfrm>
              <a:off x="0" y="242061"/>
              <a:ext cx="9144000" cy="123104"/>
            </a:xfrm>
            <a:custGeom>
              <a:rect b="b" l="l" r="r" t="t"/>
              <a:pathLst>
                <a:path extrusionOk="0" h="3847" w="285750">
                  <a:moveTo>
                    <a:pt x="0" y="1"/>
                  </a:moveTo>
                  <a:lnTo>
                    <a:pt x="0" y="3847"/>
                  </a:lnTo>
                  <a:lnTo>
                    <a:pt x="285750" y="3847"/>
                  </a:lnTo>
                  <a:lnTo>
                    <a:pt x="285750" y="1"/>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4" name="Google Shape;274;p4"/>
            <p:cNvSpPr/>
            <p:nvPr/>
          </p:nvSpPr>
          <p:spPr>
            <a:xfrm>
              <a:off x="9446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5" name="Google Shape;275;p4"/>
            <p:cNvSpPr/>
            <p:nvPr/>
          </p:nvSpPr>
          <p:spPr>
            <a:xfrm>
              <a:off x="445376"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6" name="Google Shape;276;p4"/>
            <p:cNvSpPr/>
            <p:nvPr/>
          </p:nvSpPr>
          <p:spPr>
            <a:xfrm>
              <a:off x="796288"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7" name="Google Shape;277;p4"/>
            <p:cNvSpPr/>
            <p:nvPr/>
          </p:nvSpPr>
          <p:spPr>
            <a:xfrm>
              <a:off x="1147168" y="-197971"/>
              <a:ext cx="181024" cy="365792"/>
            </a:xfrm>
            <a:custGeom>
              <a:rect b="b" l="l" r="r" t="t"/>
              <a:pathLst>
                <a:path extrusionOk="0" h="11431" w="5657">
                  <a:moveTo>
                    <a:pt x="2834" y="0"/>
                  </a:moveTo>
                  <a:cubicBezTo>
                    <a:pt x="1275"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8" name="Google Shape;278;p4"/>
            <p:cNvSpPr/>
            <p:nvPr/>
          </p:nvSpPr>
          <p:spPr>
            <a:xfrm>
              <a:off x="1498080" y="-197971"/>
              <a:ext cx="181376" cy="365792"/>
            </a:xfrm>
            <a:custGeom>
              <a:rect b="b" l="l" r="r" t="t"/>
              <a:pathLst>
                <a:path extrusionOk="0" h="11431" w="5668">
                  <a:moveTo>
                    <a:pt x="2834" y="0"/>
                  </a:moveTo>
                  <a:cubicBezTo>
                    <a:pt x="1274" y="0"/>
                    <a:pt x="0" y="1262"/>
                    <a:pt x="0" y="2822"/>
                  </a:cubicBezTo>
                  <a:lnTo>
                    <a:pt x="0" y="11430"/>
                  </a:lnTo>
                  <a:lnTo>
                    <a:pt x="5668" y="11430"/>
                  </a:lnTo>
                  <a:lnTo>
                    <a:pt x="5668" y="2822"/>
                  </a:lnTo>
                  <a:cubicBezTo>
                    <a:pt x="5668"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9" name="Google Shape;279;p4"/>
            <p:cNvSpPr/>
            <p:nvPr/>
          </p:nvSpPr>
          <p:spPr>
            <a:xfrm>
              <a:off x="184934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0" name="Google Shape;280;p4"/>
            <p:cNvSpPr/>
            <p:nvPr/>
          </p:nvSpPr>
          <p:spPr>
            <a:xfrm>
              <a:off x="2200256" y="-197971"/>
              <a:ext cx="181024" cy="365792"/>
            </a:xfrm>
            <a:custGeom>
              <a:rect b="b" l="l" r="r" t="t"/>
              <a:pathLst>
                <a:path extrusionOk="0" h="11431" w="5657">
                  <a:moveTo>
                    <a:pt x="2834" y="0"/>
                  </a:moveTo>
                  <a:cubicBezTo>
                    <a:pt x="1263"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1" name="Google Shape;281;p4"/>
            <p:cNvSpPr/>
            <p:nvPr/>
          </p:nvSpPr>
          <p:spPr>
            <a:xfrm>
              <a:off x="2550784"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2" name="Google Shape;282;p4"/>
            <p:cNvSpPr/>
            <p:nvPr/>
          </p:nvSpPr>
          <p:spPr>
            <a:xfrm>
              <a:off x="2901696" y="-197971"/>
              <a:ext cx="180992" cy="365792"/>
            </a:xfrm>
            <a:custGeom>
              <a:rect b="b" l="l" r="r" t="t"/>
              <a:pathLst>
                <a:path extrusionOk="0" h="11431" w="5656">
                  <a:moveTo>
                    <a:pt x="2834" y="0"/>
                  </a:moveTo>
                  <a:cubicBezTo>
                    <a:pt x="1262" y="0"/>
                    <a:pt x="0" y="1262"/>
                    <a:pt x="0" y="2822"/>
                  </a:cubicBezTo>
                  <a:lnTo>
                    <a:pt x="0" y="11430"/>
                  </a:lnTo>
                  <a:lnTo>
                    <a:pt x="5655" y="11430"/>
                  </a:lnTo>
                  <a:lnTo>
                    <a:pt x="5655" y="2822"/>
                  </a:lnTo>
                  <a:cubicBezTo>
                    <a:pt x="5655"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3" name="Google Shape;283;p4"/>
            <p:cNvSpPr/>
            <p:nvPr/>
          </p:nvSpPr>
          <p:spPr>
            <a:xfrm>
              <a:off x="3252960"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4" name="Google Shape;284;p4"/>
            <p:cNvSpPr/>
            <p:nvPr/>
          </p:nvSpPr>
          <p:spPr>
            <a:xfrm>
              <a:off x="3603872"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5" name="Google Shape;285;p4"/>
            <p:cNvSpPr/>
            <p:nvPr/>
          </p:nvSpPr>
          <p:spPr>
            <a:xfrm>
              <a:off x="3954752" y="-197971"/>
              <a:ext cx="181024" cy="365792"/>
            </a:xfrm>
            <a:custGeom>
              <a:rect b="b" l="l" r="r" t="t"/>
              <a:pathLst>
                <a:path extrusionOk="0" h="11431" w="5657">
                  <a:moveTo>
                    <a:pt x="2835" y="0"/>
                  </a:moveTo>
                  <a:cubicBezTo>
                    <a:pt x="1263" y="0"/>
                    <a:pt x="1" y="1262"/>
                    <a:pt x="1" y="2822"/>
                  </a:cubicBezTo>
                  <a:lnTo>
                    <a:pt x="1" y="11430"/>
                  </a:lnTo>
                  <a:lnTo>
                    <a:pt x="5656" y="11430"/>
                  </a:lnTo>
                  <a:lnTo>
                    <a:pt x="5656" y="2822"/>
                  </a:lnTo>
                  <a:cubicBezTo>
                    <a:pt x="5656" y="1262"/>
                    <a:pt x="4394" y="0"/>
                    <a:pt x="283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6" name="Google Shape;286;p4"/>
            <p:cNvSpPr/>
            <p:nvPr/>
          </p:nvSpPr>
          <p:spPr>
            <a:xfrm>
              <a:off x="4305664" y="-197971"/>
              <a:ext cx="180992" cy="365792"/>
            </a:xfrm>
            <a:custGeom>
              <a:rect b="b" l="l" r="r" t="t"/>
              <a:pathLst>
                <a:path extrusionOk="0" h="11431" w="5656">
                  <a:moveTo>
                    <a:pt x="2834" y="0"/>
                  </a:moveTo>
                  <a:cubicBezTo>
                    <a:pt x="1275"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7" name="Google Shape;287;p4"/>
            <p:cNvSpPr/>
            <p:nvPr/>
          </p:nvSpPr>
          <p:spPr>
            <a:xfrm>
              <a:off x="4656960"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8" name="Google Shape;288;p4"/>
            <p:cNvSpPr/>
            <p:nvPr/>
          </p:nvSpPr>
          <p:spPr>
            <a:xfrm>
              <a:off x="5007840"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94"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9" name="Google Shape;289;p4"/>
            <p:cNvSpPr/>
            <p:nvPr/>
          </p:nvSpPr>
          <p:spPr>
            <a:xfrm>
              <a:off x="5358752"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0" name="Google Shape;290;p4"/>
            <p:cNvSpPr/>
            <p:nvPr/>
          </p:nvSpPr>
          <p:spPr>
            <a:xfrm>
              <a:off x="5709664" y="-197971"/>
              <a:ext cx="180992" cy="365792"/>
            </a:xfrm>
            <a:custGeom>
              <a:rect b="b" l="l" r="r" t="t"/>
              <a:pathLst>
                <a:path extrusionOk="0" h="11431" w="5656">
                  <a:moveTo>
                    <a:pt x="2834" y="0"/>
                  </a:moveTo>
                  <a:cubicBezTo>
                    <a:pt x="1274" y="0"/>
                    <a:pt x="0" y="1262"/>
                    <a:pt x="0" y="2822"/>
                  </a:cubicBezTo>
                  <a:lnTo>
                    <a:pt x="0" y="11430"/>
                  </a:lnTo>
                  <a:lnTo>
                    <a:pt x="5656" y="11430"/>
                  </a:lnTo>
                  <a:lnTo>
                    <a:pt x="5656" y="2822"/>
                  </a:lnTo>
                  <a:cubicBezTo>
                    <a:pt x="5656"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1" name="Google Shape;291;p4"/>
            <p:cNvSpPr/>
            <p:nvPr/>
          </p:nvSpPr>
          <p:spPr>
            <a:xfrm>
              <a:off x="6060928"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2" name="Google Shape;292;p4"/>
            <p:cNvSpPr/>
            <p:nvPr/>
          </p:nvSpPr>
          <p:spPr>
            <a:xfrm>
              <a:off x="6411840"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3" name="Google Shape;293;p4"/>
            <p:cNvSpPr/>
            <p:nvPr/>
          </p:nvSpPr>
          <p:spPr>
            <a:xfrm>
              <a:off x="6762368"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3"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4" name="Google Shape;294;p4"/>
            <p:cNvSpPr/>
            <p:nvPr/>
          </p:nvSpPr>
          <p:spPr>
            <a:xfrm>
              <a:off x="7113248" y="-197971"/>
              <a:ext cx="181024" cy="365792"/>
            </a:xfrm>
            <a:custGeom>
              <a:rect b="b" l="l" r="r" t="t"/>
              <a:pathLst>
                <a:path extrusionOk="0" h="11431" w="5657">
                  <a:moveTo>
                    <a:pt x="2834" y="0"/>
                  </a:moveTo>
                  <a:cubicBezTo>
                    <a:pt x="1263"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5" name="Google Shape;295;p4"/>
            <p:cNvSpPr/>
            <p:nvPr/>
          </p:nvSpPr>
          <p:spPr>
            <a:xfrm>
              <a:off x="7464160" y="-197971"/>
              <a:ext cx="180992" cy="365792"/>
            </a:xfrm>
            <a:custGeom>
              <a:rect b="b" l="l" r="r" t="t"/>
              <a:pathLst>
                <a:path extrusionOk="0" h="11431" w="5656">
                  <a:moveTo>
                    <a:pt x="2834" y="0"/>
                  </a:moveTo>
                  <a:cubicBezTo>
                    <a:pt x="1274"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6" name="Google Shape;296;p4"/>
            <p:cNvSpPr/>
            <p:nvPr/>
          </p:nvSpPr>
          <p:spPr>
            <a:xfrm>
              <a:off x="781542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7" name="Google Shape;297;p4"/>
            <p:cNvSpPr/>
            <p:nvPr/>
          </p:nvSpPr>
          <p:spPr>
            <a:xfrm>
              <a:off x="8166336"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8" name="Google Shape;298;p4"/>
            <p:cNvSpPr/>
            <p:nvPr/>
          </p:nvSpPr>
          <p:spPr>
            <a:xfrm>
              <a:off x="8517248"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9" name="Google Shape;299;p4"/>
            <p:cNvSpPr/>
            <p:nvPr/>
          </p:nvSpPr>
          <p:spPr>
            <a:xfrm>
              <a:off x="8868128" y="-197971"/>
              <a:ext cx="181024" cy="365792"/>
            </a:xfrm>
            <a:custGeom>
              <a:rect b="b" l="l" r="r" t="t"/>
              <a:pathLst>
                <a:path extrusionOk="0" h="11431" w="5657">
                  <a:moveTo>
                    <a:pt x="2835" y="0"/>
                  </a:moveTo>
                  <a:cubicBezTo>
                    <a:pt x="1275" y="0"/>
                    <a:pt x="1" y="1262"/>
                    <a:pt x="1" y="2822"/>
                  </a:cubicBezTo>
                  <a:lnTo>
                    <a:pt x="1" y="11430"/>
                  </a:lnTo>
                  <a:lnTo>
                    <a:pt x="5656" y="11430"/>
                  </a:lnTo>
                  <a:lnTo>
                    <a:pt x="5656" y="2822"/>
                  </a:lnTo>
                  <a:cubicBezTo>
                    <a:pt x="5656" y="1262"/>
                    <a:pt x="4394" y="0"/>
                    <a:pt x="283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00" name="Google Shape;300;p4"/>
          <p:cNvSpPr/>
          <p:nvPr/>
        </p:nvSpPr>
        <p:spPr>
          <a:xfrm>
            <a:off x="0" y="4795400"/>
            <a:ext cx="9144000" cy="355733"/>
          </a:xfrm>
          <a:custGeom>
            <a:rect b="b" l="l" r="r" t="t"/>
            <a:pathLst>
              <a:path extrusionOk="0" h="10442" w="285750">
                <a:moveTo>
                  <a:pt x="0" y="0"/>
                </a:moveTo>
                <a:lnTo>
                  <a:pt x="0" y="10442"/>
                </a:lnTo>
                <a:lnTo>
                  <a:pt x="285750" y="10442"/>
                </a:lnTo>
                <a:lnTo>
                  <a:pt x="285750"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1" name="Google Shape;301;p4"/>
          <p:cNvSpPr/>
          <p:nvPr/>
        </p:nvSpPr>
        <p:spPr>
          <a:xfrm>
            <a:off x="0" y="4840402"/>
            <a:ext cx="9144000" cy="310730"/>
          </a:xfrm>
          <a:custGeom>
            <a:rect b="b" l="l" r="r" t="t"/>
            <a:pathLst>
              <a:path extrusionOk="0" h="9121" w="285750">
                <a:moveTo>
                  <a:pt x="0" y="1"/>
                </a:moveTo>
                <a:lnTo>
                  <a:pt x="0" y="9121"/>
                </a:lnTo>
                <a:lnTo>
                  <a:pt x="285750" y="9121"/>
                </a:lnTo>
                <a:lnTo>
                  <a:pt x="285750" y="1"/>
                </a:ln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02" name="Google Shape;302;p4"/>
          <p:cNvGrpSpPr/>
          <p:nvPr/>
        </p:nvGrpSpPr>
        <p:grpSpPr>
          <a:xfrm>
            <a:off x="8223125" y="365925"/>
            <a:ext cx="753499" cy="4636652"/>
            <a:chOff x="8054025" y="253425"/>
            <a:chExt cx="753499" cy="4636652"/>
          </a:xfrm>
        </p:grpSpPr>
        <p:sp>
          <p:nvSpPr>
            <p:cNvPr id="303" name="Google Shape;303;p4"/>
            <p:cNvSpPr/>
            <p:nvPr/>
          </p:nvSpPr>
          <p:spPr>
            <a:xfrm>
              <a:off x="8248109" y="935867"/>
              <a:ext cx="365717" cy="3296319"/>
            </a:xfrm>
            <a:custGeom>
              <a:rect b="b" l="l" r="r" t="t"/>
              <a:pathLst>
                <a:path extrusionOk="0" h="99489" w="11038">
                  <a:moveTo>
                    <a:pt x="0" y="0"/>
                  </a:moveTo>
                  <a:lnTo>
                    <a:pt x="0" y="99489"/>
                  </a:lnTo>
                  <a:lnTo>
                    <a:pt x="11037" y="99489"/>
                  </a:lnTo>
                  <a:lnTo>
                    <a:pt x="11037"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4" name="Google Shape;304;p4"/>
            <p:cNvSpPr/>
            <p:nvPr/>
          </p:nvSpPr>
          <p:spPr>
            <a:xfrm>
              <a:off x="8248109" y="935867"/>
              <a:ext cx="365717" cy="76569"/>
            </a:xfrm>
            <a:custGeom>
              <a:rect b="b" l="l" r="r" t="t"/>
              <a:pathLst>
                <a:path extrusionOk="0" h="2311" w="11038">
                  <a:moveTo>
                    <a:pt x="0" y="0"/>
                  </a:moveTo>
                  <a:lnTo>
                    <a:pt x="0" y="2310"/>
                  </a:lnTo>
                  <a:lnTo>
                    <a:pt x="11037" y="2310"/>
                  </a:lnTo>
                  <a:lnTo>
                    <a:pt x="11037"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5" name="Google Shape;305;p4"/>
            <p:cNvSpPr/>
            <p:nvPr/>
          </p:nvSpPr>
          <p:spPr>
            <a:xfrm>
              <a:off x="8295818" y="1049872"/>
              <a:ext cx="60003" cy="3147985"/>
            </a:xfrm>
            <a:custGeom>
              <a:rect b="b" l="l" r="r" t="t"/>
              <a:pathLst>
                <a:path extrusionOk="0" h="95012" w="1811">
                  <a:moveTo>
                    <a:pt x="906" y="0"/>
                  </a:moveTo>
                  <a:cubicBezTo>
                    <a:pt x="406" y="0"/>
                    <a:pt x="1" y="393"/>
                    <a:pt x="1" y="905"/>
                  </a:cubicBezTo>
                  <a:lnTo>
                    <a:pt x="1" y="94095"/>
                  </a:lnTo>
                  <a:cubicBezTo>
                    <a:pt x="1" y="94607"/>
                    <a:pt x="406" y="95012"/>
                    <a:pt x="906" y="95012"/>
                  </a:cubicBezTo>
                  <a:cubicBezTo>
                    <a:pt x="1418" y="95012"/>
                    <a:pt x="1811" y="94607"/>
                    <a:pt x="1811" y="94095"/>
                  </a:cubicBezTo>
                  <a:lnTo>
                    <a:pt x="1811" y="905"/>
                  </a:lnTo>
                  <a:cubicBezTo>
                    <a:pt x="1811" y="393"/>
                    <a:pt x="1418" y="0"/>
                    <a:pt x="90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6" name="Google Shape;306;p4"/>
            <p:cNvSpPr/>
            <p:nvPr/>
          </p:nvSpPr>
          <p:spPr>
            <a:xfrm>
              <a:off x="8400745" y="1049872"/>
              <a:ext cx="60401" cy="3147985"/>
            </a:xfrm>
            <a:custGeom>
              <a:rect b="b" l="l" r="r" t="t"/>
              <a:pathLst>
                <a:path extrusionOk="0" h="95012" w="1823">
                  <a:moveTo>
                    <a:pt x="906" y="0"/>
                  </a:moveTo>
                  <a:cubicBezTo>
                    <a:pt x="406" y="0"/>
                    <a:pt x="1" y="393"/>
                    <a:pt x="1" y="905"/>
                  </a:cubicBezTo>
                  <a:lnTo>
                    <a:pt x="1" y="94095"/>
                  </a:lnTo>
                  <a:cubicBezTo>
                    <a:pt x="1" y="94607"/>
                    <a:pt x="406" y="95012"/>
                    <a:pt x="906" y="95012"/>
                  </a:cubicBezTo>
                  <a:cubicBezTo>
                    <a:pt x="1418" y="95012"/>
                    <a:pt x="1823" y="94607"/>
                    <a:pt x="1823" y="94095"/>
                  </a:cubicBezTo>
                  <a:lnTo>
                    <a:pt x="1823" y="905"/>
                  </a:lnTo>
                  <a:cubicBezTo>
                    <a:pt x="1823" y="393"/>
                    <a:pt x="1418" y="0"/>
                    <a:pt x="90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7" name="Google Shape;307;p4"/>
            <p:cNvSpPr/>
            <p:nvPr/>
          </p:nvSpPr>
          <p:spPr>
            <a:xfrm>
              <a:off x="8505706" y="1049872"/>
              <a:ext cx="60367" cy="3147985"/>
            </a:xfrm>
            <a:custGeom>
              <a:rect b="b" l="l" r="r" t="t"/>
              <a:pathLst>
                <a:path extrusionOk="0" h="95012" w="1822">
                  <a:moveTo>
                    <a:pt x="917" y="0"/>
                  </a:moveTo>
                  <a:cubicBezTo>
                    <a:pt x="405" y="0"/>
                    <a:pt x="0" y="393"/>
                    <a:pt x="0" y="905"/>
                  </a:cubicBezTo>
                  <a:lnTo>
                    <a:pt x="0" y="94095"/>
                  </a:lnTo>
                  <a:cubicBezTo>
                    <a:pt x="0" y="94607"/>
                    <a:pt x="405" y="95012"/>
                    <a:pt x="917" y="95012"/>
                  </a:cubicBezTo>
                  <a:cubicBezTo>
                    <a:pt x="1417" y="95012"/>
                    <a:pt x="1822" y="94607"/>
                    <a:pt x="1822" y="94095"/>
                  </a:cubicBezTo>
                  <a:lnTo>
                    <a:pt x="1822" y="905"/>
                  </a:lnTo>
                  <a:cubicBezTo>
                    <a:pt x="1822" y="393"/>
                    <a:pt x="1417" y="0"/>
                    <a:pt x="91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8" name="Google Shape;308;p4"/>
            <p:cNvSpPr/>
            <p:nvPr/>
          </p:nvSpPr>
          <p:spPr>
            <a:xfrm>
              <a:off x="8295818" y="1079856"/>
              <a:ext cx="60003" cy="3118000"/>
            </a:xfrm>
            <a:custGeom>
              <a:rect b="b" l="l" r="r" t="t"/>
              <a:pathLst>
                <a:path extrusionOk="0" fill="none" h="94107" w="1811">
                  <a:moveTo>
                    <a:pt x="1811" y="93190"/>
                  </a:moveTo>
                  <a:cubicBezTo>
                    <a:pt x="1811" y="93702"/>
                    <a:pt x="1418" y="94107"/>
                    <a:pt x="906" y="94107"/>
                  </a:cubicBezTo>
                  <a:lnTo>
                    <a:pt x="906" y="94107"/>
                  </a:lnTo>
                  <a:cubicBezTo>
                    <a:pt x="406" y="94107"/>
                    <a:pt x="1" y="93702"/>
                    <a:pt x="1" y="93190"/>
                  </a:cubicBezTo>
                  <a:lnTo>
                    <a:pt x="1"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9" name="Google Shape;309;p4"/>
            <p:cNvSpPr/>
            <p:nvPr/>
          </p:nvSpPr>
          <p:spPr>
            <a:xfrm>
              <a:off x="8400745" y="1079856"/>
              <a:ext cx="60401" cy="3118000"/>
            </a:xfrm>
            <a:custGeom>
              <a:rect b="b" l="l" r="r" t="t"/>
              <a:pathLst>
                <a:path extrusionOk="0" fill="none" h="94107" w="1823">
                  <a:moveTo>
                    <a:pt x="1823" y="93190"/>
                  </a:moveTo>
                  <a:cubicBezTo>
                    <a:pt x="1823" y="93702"/>
                    <a:pt x="1418" y="94107"/>
                    <a:pt x="906" y="94107"/>
                  </a:cubicBezTo>
                  <a:lnTo>
                    <a:pt x="906" y="94107"/>
                  </a:lnTo>
                  <a:cubicBezTo>
                    <a:pt x="406" y="94107"/>
                    <a:pt x="1" y="93702"/>
                    <a:pt x="1" y="93190"/>
                  </a:cubicBezTo>
                  <a:lnTo>
                    <a:pt x="1"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0" name="Google Shape;310;p4"/>
            <p:cNvSpPr/>
            <p:nvPr/>
          </p:nvSpPr>
          <p:spPr>
            <a:xfrm>
              <a:off x="8505706" y="1079856"/>
              <a:ext cx="60367" cy="3118000"/>
            </a:xfrm>
            <a:custGeom>
              <a:rect b="b" l="l" r="r" t="t"/>
              <a:pathLst>
                <a:path extrusionOk="0" fill="none" h="94107" w="1822">
                  <a:moveTo>
                    <a:pt x="1822" y="93190"/>
                  </a:moveTo>
                  <a:cubicBezTo>
                    <a:pt x="1822" y="93702"/>
                    <a:pt x="1417" y="94107"/>
                    <a:pt x="917" y="94107"/>
                  </a:cubicBezTo>
                  <a:lnTo>
                    <a:pt x="917" y="94107"/>
                  </a:lnTo>
                  <a:cubicBezTo>
                    <a:pt x="405" y="94107"/>
                    <a:pt x="0" y="93702"/>
                    <a:pt x="0" y="93190"/>
                  </a:cubicBezTo>
                  <a:lnTo>
                    <a:pt x="0"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1" name="Google Shape;311;p4"/>
            <p:cNvSpPr/>
            <p:nvPr/>
          </p:nvSpPr>
          <p:spPr>
            <a:xfrm>
              <a:off x="8171575" y="253425"/>
              <a:ext cx="519186" cy="76967"/>
            </a:xfrm>
            <a:custGeom>
              <a:rect b="b" l="l" r="r" t="t"/>
              <a:pathLst>
                <a:path extrusionOk="0" h="2323" w="15670">
                  <a:moveTo>
                    <a:pt x="1155" y="0"/>
                  </a:moveTo>
                  <a:cubicBezTo>
                    <a:pt x="524" y="0"/>
                    <a:pt x="0" y="524"/>
                    <a:pt x="0" y="1155"/>
                  </a:cubicBezTo>
                  <a:cubicBezTo>
                    <a:pt x="0" y="1798"/>
                    <a:pt x="524" y="2322"/>
                    <a:pt x="1155" y="2322"/>
                  </a:cubicBezTo>
                  <a:lnTo>
                    <a:pt x="14514" y="2322"/>
                  </a:lnTo>
                  <a:cubicBezTo>
                    <a:pt x="15145" y="2322"/>
                    <a:pt x="15669" y="1798"/>
                    <a:pt x="15669" y="1155"/>
                  </a:cubicBezTo>
                  <a:cubicBezTo>
                    <a:pt x="15669" y="524"/>
                    <a:pt x="15145" y="0"/>
                    <a:pt x="14514"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2" name="Google Shape;312;p4"/>
            <p:cNvSpPr/>
            <p:nvPr/>
          </p:nvSpPr>
          <p:spPr>
            <a:xfrm>
              <a:off x="8223658" y="330356"/>
              <a:ext cx="414223" cy="211849"/>
            </a:xfrm>
            <a:custGeom>
              <a:rect b="b" l="l" r="r" t="t"/>
              <a:pathLst>
                <a:path extrusionOk="0" h="6394" w="12502">
                  <a:moveTo>
                    <a:pt x="0" y="0"/>
                  </a:moveTo>
                  <a:lnTo>
                    <a:pt x="1119" y="6394"/>
                  </a:lnTo>
                  <a:lnTo>
                    <a:pt x="11406" y="6394"/>
                  </a:lnTo>
                  <a:lnTo>
                    <a:pt x="12502"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3" name="Google Shape;313;p4"/>
            <p:cNvSpPr/>
            <p:nvPr/>
          </p:nvSpPr>
          <p:spPr>
            <a:xfrm>
              <a:off x="8223658" y="330356"/>
              <a:ext cx="414223" cy="18952"/>
            </a:xfrm>
            <a:custGeom>
              <a:rect b="b" l="l" r="r" t="t"/>
              <a:pathLst>
                <a:path extrusionOk="0" h="572" w="12502">
                  <a:moveTo>
                    <a:pt x="0" y="0"/>
                  </a:moveTo>
                  <a:lnTo>
                    <a:pt x="107" y="572"/>
                  </a:lnTo>
                  <a:lnTo>
                    <a:pt x="12406" y="572"/>
                  </a:lnTo>
                  <a:lnTo>
                    <a:pt x="12502"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4" name="Google Shape;314;p4"/>
            <p:cNvSpPr/>
            <p:nvPr/>
          </p:nvSpPr>
          <p:spPr>
            <a:xfrm>
              <a:off x="8261130" y="354807"/>
              <a:ext cx="71831" cy="187397"/>
            </a:xfrm>
            <a:custGeom>
              <a:rect b="b" l="l" r="r" t="t"/>
              <a:pathLst>
                <a:path extrusionOk="0" h="5656" w="2168">
                  <a:moveTo>
                    <a:pt x="762" y="0"/>
                  </a:moveTo>
                  <a:cubicBezTo>
                    <a:pt x="322" y="0"/>
                    <a:pt x="0" y="358"/>
                    <a:pt x="60" y="798"/>
                  </a:cubicBezTo>
                  <a:lnTo>
                    <a:pt x="798" y="5656"/>
                  </a:lnTo>
                  <a:lnTo>
                    <a:pt x="2167" y="5656"/>
                  </a:lnTo>
                  <a:lnTo>
                    <a:pt x="1667" y="798"/>
                  </a:lnTo>
                  <a:cubicBezTo>
                    <a:pt x="1631" y="358"/>
                    <a:pt x="1227" y="0"/>
                    <a:pt x="762"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5" name="Google Shape;315;p4"/>
            <p:cNvSpPr/>
            <p:nvPr/>
          </p:nvSpPr>
          <p:spPr>
            <a:xfrm>
              <a:off x="8356581" y="354807"/>
              <a:ext cx="57617" cy="187397"/>
            </a:xfrm>
            <a:custGeom>
              <a:rect b="b" l="l" r="r" t="t"/>
              <a:pathLst>
                <a:path extrusionOk="0" h="5656" w="1739">
                  <a:moveTo>
                    <a:pt x="798" y="0"/>
                  </a:moveTo>
                  <a:cubicBezTo>
                    <a:pt x="334" y="0"/>
                    <a:pt x="0" y="358"/>
                    <a:pt x="24" y="798"/>
                  </a:cubicBezTo>
                  <a:lnTo>
                    <a:pt x="358" y="5656"/>
                  </a:lnTo>
                  <a:lnTo>
                    <a:pt x="1739" y="5656"/>
                  </a:lnTo>
                  <a:lnTo>
                    <a:pt x="1632" y="798"/>
                  </a:lnTo>
                  <a:cubicBezTo>
                    <a:pt x="1632" y="358"/>
                    <a:pt x="1263" y="0"/>
                    <a:pt x="798"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6" name="Google Shape;316;p4"/>
            <p:cNvSpPr/>
            <p:nvPr/>
          </p:nvSpPr>
          <p:spPr>
            <a:xfrm>
              <a:off x="8448488" y="354807"/>
              <a:ext cx="56855" cy="187397"/>
            </a:xfrm>
            <a:custGeom>
              <a:rect b="b" l="l" r="r" t="t"/>
              <a:pathLst>
                <a:path extrusionOk="0" h="5656" w="1716">
                  <a:moveTo>
                    <a:pt x="917" y="0"/>
                  </a:moveTo>
                  <a:cubicBezTo>
                    <a:pt x="465" y="0"/>
                    <a:pt x="84" y="358"/>
                    <a:pt x="84" y="798"/>
                  </a:cubicBezTo>
                  <a:lnTo>
                    <a:pt x="1" y="5656"/>
                  </a:lnTo>
                  <a:lnTo>
                    <a:pt x="1394" y="5656"/>
                  </a:lnTo>
                  <a:lnTo>
                    <a:pt x="1691" y="798"/>
                  </a:lnTo>
                  <a:cubicBezTo>
                    <a:pt x="1715" y="358"/>
                    <a:pt x="1370" y="0"/>
                    <a:pt x="91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7" name="Google Shape;317;p4"/>
            <p:cNvSpPr/>
            <p:nvPr/>
          </p:nvSpPr>
          <p:spPr>
            <a:xfrm>
              <a:off x="8529362" y="354807"/>
              <a:ext cx="71036" cy="187397"/>
            </a:xfrm>
            <a:custGeom>
              <a:rect b="b" l="l" r="r" t="t"/>
              <a:pathLst>
                <a:path extrusionOk="0" h="5656" w="2144">
                  <a:moveTo>
                    <a:pt x="1370" y="0"/>
                  </a:moveTo>
                  <a:cubicBezTo>
                    <a:pt x="929" y="0"/>
                    <a:pt x="524" y="358"/>
                    <a:pt x="477" y="798"/>
                  </a:cubicBezTo>
                  <a:lnTo>
                    <a:pt x="0" y="5656"/>
                  </a:lnTo>
                  <a:lnTo>
                    <a:pt x="1393" y="5656"/>
                  </a:lnTo>
                  <a:lnTo>
                    <a:pt x="2084" y="798"/>
                  </a:lnTo>
                  <a:cubicBezTo>
                    <a:pt x="2144" y="358"/>
                    <a:pt x="1834" y="0"/>
                    <a:pt x="1370"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8" name="Google Shape;318;p4"/>
            <p:cNvSpPr/>
            <p:nvPr/>
          </p:nvSpPr>
          <p:spPr>
            <a:xfrm>
              <a:off x="8223658" y="330356"/>
              <a:ext cx="414223" cy="33"/>
            </a:xfrm>
            <a:custGeom>
              <a:rect b="b" l="l" r="r" t="t"/>
              <a:pathLst>
                <a:path extrusionOk="0" fill="none" h="1" w="12502">
                  <a:moveTo>
                    <a:pt x="0" y="0"/>
                  </a:moveTo>
                  <a:lnTo>
                    <a:pt x="12502"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9" name="Google Shape;319;p4"/>
            <p:cNvSpPr/>
            <p:nvPr/>
          </p:nvSpPr>
          <p:spPr>
            <a:xfrm>
              <a:off x="8175120" y="853800"/>
              <a:ext cx="512063" cy="82102"/>
            </a:xfrm>
            <a:custGeom>
              <a:rect b="b" l="l" r="r" t="t"/>
              <a:pathLst>
                <a:path extrusionOk="0" h="2478" w="15455">
                  <a:moveTo>
                    <a:pt x="1227" y="1"/>
                  </a:moveTo>
                  <a:cubicBezTo>
                    <a:pt x="548" y="1"/>
                    <a:pt x="1" y="560"/>
                    <a:pt x="1" y="1239"/>
                  </a:cubicBezTo>
                  <a:cubicBezTo>
                    <a:pt x="1" y="1930"/>
                    <a:pt x="548" y="2477"/>
                    <a:pt x="1227" y="2477"/>
                  </a:cubicBezTo>
                  <a:lnTo>
                    <a:pt x="14229" y="2477"/>
                  </a:lnTo>
                  <a:cubicBezTo>
                    <a:pt x="14907" y="2477"/>
                    <a:pt x="15455" y="1930"/>
                    <a:pt x="15455" y="1239"/>
                  </a:cubicBezTo>
                  <a:cubicBezTo>
                    <a:pt x="15455" y="560"/>
                    <a:pt x="14907" y="1"/>
                    <a:pt x="142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0" name="Google Shape;320;p4"/>
            <p:cNvSpPr/>
            <p:nvPr/>
          </p:nvSpPr>
          <p:spPr>
            <a:xfrm>
              <a:off x="8248109" y="935867"/>
              <a:ext cx="281295" cy="33"/>
            </a:xfrm>
            <a:custGeom>
              <a:rect b="b" l="l" r="r" t="t"/>
              <a:pathLst>
                <a:path extrusionOk="0" fill="none" h="1" w="8490">
                  <a:moveTo>
                    <a:pt x="0" y="0"/>
                  </a:moveTo>
                  <a:lnTo>
                    <a:pt x="8489"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1" name="Google Shape;321;p4"/>
            <p:cNvSpPr/>
            <p:nvPr/>
          </p:nvSpPr>
          <p:spPr>
            <a:xfrm>
              <a:off x="8209842" y="879047"/>
              <a:ext cx="35518" cy="35551"/>
            </a:xfrm>
            <a:custGeom>
              <a:rect b="b" l="l" r="r" t="t"/>
              <a:pathLst>
                <a:path extrusionOk="0" h="1073" w="1072">
                  <a:moveTo>
                    <a:pt x="536" y="1"/>
                  </a:moveTo>
                  <a:cubicBezTo>
                    <a:pt x="238" y="1"/>
                    <a:pt x="0" y="239"/>
                    <a:pt x="0" y="537"/>
                  </a:cubicBezTo>
                  <a:cubicBezTo>
                    <a:pt x="0" y="834"/>
                    <a:pt x="238"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2" name="Google Shape;322;p4"/>
            <p:cNvSpPr/>
            <p:nvPr/>
          </p:nvSpPr>
          <p:spPr>
            <a:xfrm>
              <a:off x="8291478" y="879047"/>
              <a:ext cx="35551" cy="35551"/>
            </a:xfrm>
            <a:custGeom>
              <a:rect b="b" l="l" r="r" t="t"/>
              <a:pathLst>
                <a:path extrusionOk="0" h="1073" w="1073">
                  <a:moveTo>
                    <a:pt x="537" y="1"/>
                  </a:moveTo>
                  <a:cubicBezTo>
                    <a:pt x="239" y="1"/>
                    <a:pt x="1" y="239"/>
                    <a:pt x="1" y="537"/>
                  </a:cubicBezTo>
                  <a:cubicBezTo>
                    <a:pt x="1" y="834"/>
                    <a:pt x="239" y="1072"/>
                    <a:pt x="537" y="1072"/>
                  </a:cubicBezTo>
                  <a:cubicBezTo>
                    <a:pt x="822" y="1072"/>
                    <a:pt x="1073" y="834"/>
                    <a:pt x="1073" y="537"/>
                  </a:cubicBezTo>
                  <a:cubicBezTo>
                    <a:pt x="1073" y="239"/>
                    <a:pt x="822"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3" name="Google Shape;323;p4"/>
            <p:cNvSpPr/>
            <p:nvPr/>
          </p:nvSpPr>
          <p:spPr>
            <a:xfrm>
              <a:off x="8372749" y="879047"/>
              <a:ext cx="35551" cy="35551"/>
            </a:xfrm>
            <a:custGeom>
              <a:rect b="b" l="l" r="r" t="t"/>
              <a:pathLst>
                <a:path extrusionOk="0" h="1073" w="1073">
                  <a:moveTo>
                    <a:pt x="536" y="1"/>
                  </a:moveTo>
                  <a:cubicBezTo>
                    <a:pt x="239" y="1"/>
                    <a:pt x="1" y="239"/>
                    <a:pt x="1" y="537"/>
                  </a:cubicBezTo>
                  <a:cubicBezTo>
                    <a:pt x="1" y="834"/>
                    <a:pt x="239"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4" name="Google Shape;324;p4"/>
            <p:cNvSpPr/>
            <p:nvPr/>
          </p:nvSpPr>
          <p:spPr>
            <a:xfrm>
              <a:off x="8453623" y="879047"/>
              <a:ext cx="35518" cy="35551"/>
            </a:xfrm>
            <a:custGeom>
              <a:rect b="b" l="l" r="r" t="t"/>
              <a:pathLst>
                <a:path extrusionOk="0" h="1073" w="1072">
                  <a:moveTo>
                    <a:pt x="536" y="1"/>
                  </a:moveTo>
                  <a:cubicBezTo>
                    <a:pt x="239" y="1"/>
                    <a:pt x="0" y="239"/>
                    <a:pt x="0" y="537"/>
                  </a:cubicBezTo>
                  <a:cubicBezTo>
                    <a:pt x="0" y="834"/>
                    <a:pt x="239"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5" name="Google Shape;325;p4"/>
            <p:cNvSpPr/>
            <p:nvPr/>
          </p:nvSpPr>
          <p:spPr>
            <a:xfrm>
              <a:off x="8534895" y="879047"/>
              <a:ext cx="35518" cy="35551"/>
            </a:xfrm>
            <a:custGeom>
              <a:rect b="b" l="l" r="r" t="t"/>
              <a:pathLst>
                <a:path extrusionOk="0" h="1073" w="1072">
                  <a:moveTo>
                    <a:pt x="536" y="1"/>
                  </a:moveTo>
                  <a:cubicBezTo>
                    <a:pt x="238" y="1"/>
                    <a:pt x="0" y="239"/>
                    <a:pt x="0" y="537"/>
                  </a:cubicBezTo>
                  <a:cubicBezTo>
                    <a:pt x="0" y="834"/>
                    <a:pt x="238"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6" name="Google Shape;326;p4"/>
            <p:cNvSpPr/>
            <p:nvPr/>
          </p:nvSpPr>
          <p:spPr>
            <a:xfrm>
              <a:off x="8616133" y="879047"/>
              <a:ext cx="35551" cy="35551"/>
            </a:xfrm>
            <a:custGeom>
              <a:rect b="b" l="l" r="r" t="t"/>
              <a:pathLst>
                <a:path extrusionOk="0" h="1073" w="1073">
                  <a:moveTo>
                    <a:pt x="537" y="1"/>
                  </a:moveTo>
                  <a:cubicBezTo>
                    <a:pt x="239" y="1"/>
                    <a:pt x="1" y="239"/>
                    <a:pt x="1" y="537"/>
                  </a:cubicBezTo>
                  <a:cubicBezTo>
                    <a:pt x="1" y="834"/>
                    <a:pt x="239" y="1072"/>
                    <a:pt x="537" y="1072"/>
                  </a:cubicBezTo>
                  <a:cubicBezTo>
                    <a:pt x="834" y="1072"/>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7" name="Google Shape;327;p4"/>
            <p:cNvSpPr/>
            <p:nvPr/>
          </p:nvSpPr>
          <p:spPr>
            <a:xfrm>
              <a:off x="8175120" y="541768"/>
              <a:ext cx="512063" cy="82102"/>
            </a:xfrm>
            <a:custGeom>
              <a:rect b="b" l="l" r="r" t="t"/>
              <a:pathLst>
                <a:path extrusionOk="0" h="2478" w="15455">
                  <a:moveTo>
                    <a:pt x="1227" y="1"/>
                  </a:moveTo>
                  <a:cubicBezTo>
                    <a:pt x="548" y="1"/>
                    <a:pt x="1" y="549"/>
                    <a:pt x="1" y="1239"/>
                  </a:cubicBezTo>
                  <a:cubicBezTo>
                    <a:pt x="1" y="1918"/>
                    <a:pt x="548" y="2477"/>
                    <a:pt x="1227" y="2477"/>
                  </a:cubicBezTo>
                  <a:lnTo>
                    <a:pt x="14229" y="2477"/>
                  </a:lnTo>
                  <a:cubicBezTo>
                    <a:pt x="14907" y="2477"/>
                    <a:pt x="15455" y="1918"/>
                    <a:pt x="15455" y="1239"/>
                  </a:cubicBezTo>
                  <a:cubicBezTo>
                    <a:pt x="15455" y="549"/>
                    <a:pt x="14907" y="1"/>
                    <a:pt x="142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8" name="Google Shape;328;p4"/>
            <p:cNvSpPr/>
            <p:nvPr/>
          </p:nvSpPr>
          <p:spPr>
            <a:xfrm>
              <a:off x="8261527" y="542166"/>
              <a:ext cx="340072" cy="33"/>
            </a:xfrm>
            <a:custGeom>
              <a:rect b="b" l="l" r="r" t="t"/>
              <a:pathLst>
                <a:path extrusionOk="0" fill="none" h="1" w="10264">
                  <a:moveTo>
                    <a:pt x="0" y="1"/>
                  </a:moveTo>
                  <a:lnTo>
                    <a:pt x="10263"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9" name="Google Shape;329;p4"/>
            <p:cNvSpPr/>
            <p:nvPr/>
          </p:nvSpPr>
          <p:spPr>
            <a:xfrm>
              <a:off x="8210637" y="567014"/>
              <a:ext cx="35518" cy="35551"/>
            </a:xfrm>
            <a:custGeom>
              <a:rect b="b" l="l" r="r" t="t"/>
              <a:pathLst>
                <a:path extrusionOk="0" h="1073" w="1072">
                  <a:moveTo>
                    <a:pt x="536" y="1"/>
                  </a:moveTo>
                  <a:cubicBezTo>
                    <a:pt x="238" y="1"/>
                    <a:pt x="0" y="239"/>
                    <a:pt x="0" y="537"/>
                  </a:cubicBezTo>
                  <a:cubicBezTo>
                    <a:pt x="0" y="834"/>
                    <a:pt x="238"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0" name="Google Shape;330;p4"/>
            <p:cNvSpPr/>
            <p:nvPr/>
          </p:nvSpPr>
          <p:spPr>
            <a:xfrm>
              <a:off x="8291876" y="567014"/>
              <a:ext cx="35551" cy="35551"/>
            </a:xfrm>
            <a:custGeom>
              <a:rect b="b" l="l" r="r" t="t"/>
              <a:pathLst>
                <a:path extrusionOk="0" h="1073" w="1073">
                  <a:moveTo>
                    <a:pt x="537" y="1"/>
                  </a:moveTo>
                  <a:cubicBezTo>
                    <a:pt x="239" y="1"/>
                    <a:pt x="1" y="239"/>
                    <a:pt x="1" y="537"/>
                  </a:cubicBezTo>
                  <a:cubicBezTo>
                    <a:pt x="1" y="834"/>
                    <a:pt x="239" y="1073"/>
                    <a:pt x="537" y="1073"/>
                  </a:cubicBezTo>
                  <a:cubicBezTo>
                    <a:pt x="834" y="1073"/>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1" name="Google Shape;331;p4"/>
            <p:cNvSpPr/>
            <p:nvPr/>
          </p:nvSpPr>
          <p:spPr>
            <a:xfrm>
              <a:off x="8372749" y="567014"/>
              <a:ext cx="35551" cy="35551"/>
            </a:xfrm>
            <a:custGeom>
              <a:rect b="b" l="l" r="r" t="t"/>
              <a:pathLst>
                <a:path extrusionOk="0" h="1073" w="1073">
                  <a:moveTo>
                    <a:pt x="536" y="1"/>
                  </a:moveTo>
                  <a:cubicBezTo>
                    <a:pt x="239" y="1"/>
                    <a:pt x="1" y="239"/>
                    <a:pt x="1" y="537"/>
                  </a:cubicBezTo>
                  <a:cubicBezTo>
                    <a:pt x="1" y="834"/>
                    <a:pt x="239"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2" name="Google Shape;332;p4"/>
            <p:cNvSpPr/>
            <p:nvPr/>
          </p:nvSpPr>
          <p:spPr>
            <a:xfrm>
              <a:off x="8454021" y="567014"/>
              <a:ext cx="35518" cy="35551"/>
            </a:xfrm>
            <a:custGeom>
              <a:rect b="b" l="l" r="r" t="t"/>
              <a:pathLst>
                <a:path extrusionOk="0" h="1073" w="1072">
                  <a:moveTo>
                    <a:pt x="536" y="1"/>
                  </a:moveTo>
                  <a:cubicBezTo>
                    <a:pt x="238" y="1"/>
                    <a:pt x="0" y="239"/>
                    <a:pt x="0" y="537"/>
                  </a:cubicBezTo>
                  <a:cubicBezTo>
                    <a:pt x="0" y="834"/>
                    <a:pt x="238"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3" name="Google Shape;333;p4"/>
            <p:cNvSpPr/>
            <p:nvPr/>
          </p:nvSpPr>
          <p:spPr>
            <a:xfrm>
              <a:off x="8535292" y="567014"/>
              <a:ext cx="35518" cy="35551"/>
            </a:xfrm>
            <a:custGeom>
              <a:rect b="b" l="l" r="r" t="t"/>
              <a:pathLst>
                <a:path extrusionOk="0" h="1073" w="1072">
                  <a:moveTo>
                    <a:pt x="536" y="1"/>
                  </a:moveTo>
                  <a:cubicBezTo>
                    <a:pt x="238" y="1"/>
                    <a:pt x="0" y="239"/>
                    <a:pt x="0" y="537"/>
                  </a:cubicBezTo>
                  <a:cubicBezTo>
                    <a:pt x="0" y="834"/>
                    <a:pt x="238" y="1073"/>
                    <a:pt x="536" y="1073"/>
                  </a:cubicBezTo>
                  <a:cubicBezTo>
                    <a:pt x="833" y="1073"/>
                    <a:pt x="1072" y="834"/>
                    <a:pt x="1072" y="537"/>
                  </a:cubicBezTo>
                  <a:cubicBezTo>
                    <a:pt x="1072" y="239"/>
                    <a:pt x="833"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4" name="Google Shape;334;p4"/>
            <p:cNvSpPr/>
            <p:nvPr/>
          </p:nvSpPr>
          <p:spPr>
            <a:xfrm>
              <a:off x="8616133" y="567014"/>
              <a:ext cx="35551" cy="35551"/>
            </a:xfrm>
            <a:custGeom>
              <a:rect b="b" l="l" r="r" t="t"/>
              <a:pathLst>
                <a:path extrusionOk="0" h="1073" w="1073">
                  <a:moveTo>
                    <a:pt x="537" y="1"/>
                  </a:moveTo>
                  <a:cubicBezTo>
                    <a:pt x="239" y="1"/>
                    <a:pt x="1" y="239"/>
                    <a:pt x="1" y="537"/>
                  </a:cubicBezTo>
                  <a:cubicBezTo>
                    <a:pt x="1" y="834"/>
                    <a:pt x="239" y="1073"/>
                    <a:pt x="537" y="1073"/>
                  </a:cubicBezTo>
                  <a:cubicBezTo>
                    <a:pt x="834" y="1073"/>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5" name="Google Shape;335;p4"/>
            <p:cNvSpPr/>
            <p:nvPr/>
          </p:nvSpPr>
          <p:spPr>
            <a:xfrm>
              <a:off x="8233896" y="623835"/>
              <a:ext cx="393747" cy="236732"/>
            </a:xfrm>
            <a:custGeom>
              <a:rect b="b" l="l" r="r" t="t"/>
              <a:pathLst>
                <a:path extrusionOk="0" h="7145" w="11884">
                  <a:moveTo>
                    <a:pt x="1" y="0"/>
                  </a:moveTo>
                  <a:lnTo>
                    <a:pt x="1" y="7144"/>
                  </a:lnTo>
                  <a:lnTo>
                    <a:pt x="11883" y="7144"/>
                  </a:lnTo>
                  <a:lnTo>
                    <a:pt x="1188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6" name="Google Shape;336;p4"/>
            <p:cNvSpPr/>
            <p:nvPr/>
          </p:nvSpPr>
          <p:spPr>
            <a:xfrm>
              <a:off x="8233896" y="701528"/>
              <a:ext cx="393747" cy="159798"/>
            </a:xfrm>
            <a:custGeom>
              <a:rect b="b" l="l" r="r" t="t"/>
              <a:pathLst>
                <a:path extrusionOk="0" h="4823" w="11884">
                  <a:moveTo>
                    <a:pt x="1" y="1"/>
                  </a:moveTo>
                  <a:lnTo>
                    <a:pt x="1" y="4823"/>
                  </a:lnTo>
                  <a:lnTo>
                    <a:pt x="11883" y="4823"/>
                  </a:lnTo>
                  <a:lnTo>
                    <a:pt x="11883"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7" name="Google Shape;337;p4"/>
            <p:cNvSpPr/>
            <p:nvPr/>
          </p:nvSpPr>
          <p:spPr>
            <a:xfrm>
              <a:off x="8115550" y="623835"/>
              <a:ext cx="236732" cy="236732"/>
            </a:xfrm>
            <a:custGeom>
              <a:rect b="b" l="l" r="r" t="t"/>
              <a:pathLst>
                <a:path extrusionOk="0" h="7145" w="7145">
                  <a:moveTo>
                    <a:pt x="3573" y="0"/>
                  </a:moveTo>
                  <a:cubicBezTo>
                    <a:pt x="1608" y="0"/>
                    <a:pt x="1" y="1596"/>
                    <a:pt x="1" y="3572"/>
                  </a:cubicBezTo>
                  <a:cubicBezTo>
                    <a:pt x="1" y="5537"/>
                    <a:pt x="1608" y="7144"/>
                    <a:pt x="3573" y="7144"/>
                  </a:cubicBezTo>
                  <a:cubicBezTo>
                    <a:pt x="5549" y="7144"/>
                    <a:pt x="7145" y="5537"/>
                    <a:pt x="7145" y="3572"/>
                  </a:cubicBezTo>
                  <a:cubicBezTo>
                    <a:pt x="7145" y="1596"/>
                    <a:pt x="5549" y="0"/>
                    <a:pt x="3573"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8" name="Google Shape;338;p4"/>
            <p:cNvSpPr/>
            <p:nvPr/>
          </p:nvSpPr>
          <p:spPr>
            <a:xfrm>
              <a:off x="8509251" y="623835"/>
              <a:ext cx="236699" cy="236732"/>
            </a:xfrm>
            <a:custGeom>
              <a:rect b="b" l="l" r="r" t="t"/>
              <a:pathLst>
                <a:path extrusionOk="0" h="7145" w="7144">
                  <a:moveTo>
                    <a:pt x="3572" y="0"/>
                  </a:moveTo>
                  <a:cubicBezTo>
                    <a:pt x="1596" y="0"/>
                    <a:pt x="0" y="1596"/>
                    <a:pt x="0" y="3572"/>
                  </a:cubicBezTo>
                  <a:cubicBezTo>
                    <a:pt x="0" y="5537"/>
                    <a:pt x="1596" y="7144"/>
                    <a:pt x="3572" y="7144"/>
                  </a:cubicBezTo>
                  <a:cubicBezTo>
                    <a:pt x="5549" y="7144"/>
                    <a:pt x="7144" y="5537"/>
                    <a:pt x="7144" y="3572"/>
                  </a:cubicBezTo>
                  <a:cubicBezTo>
                    <a:pt x="7144" y="1596"/>
                    <a:pt x="5549" y="0"/>
                    <a:pt x="3572"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9" name="Google Shape;339;p4"/>
            <p:cNvSpPr/>
            <p:nvPr/>
          </p:nvSpPr>
          <p:spPr>
            <a:xfrm>
              <a:off x="8111210" y="623835"/>
              <a:ext cx="638331" cy="243822"/>
            </a:xfrm>
            <a:custGeom>
              <a:rect b="b" l="l" r="r" t="t"/>
              <a:pathLst>
                <a:path extrusionOk="0" fill="none" h="7359" w="19266">
                  <a:moveTo>
                    <a:pt x="15360" y="5549"/>
                  </a:moveTo>
                  <a:cubicBezTo>
                    <a:pt x="17205" y="5573"/>
                    <a:pt x="17503" y="2977"/>
                    <a:pt x="15681" y="2405"/>
                  </a:cubicBezTo>
                  <a:cubicBezTo>
                    <a:pt x="14610" y="2084"/>
                    <a:pt x="13455" y="2572"/>
                    <a:pt x="13086" y="3572"/>
                  </a:cubicBezTo>
                  <a:cubicBezTo>
                    <a:pt x="12788" y="4370"/>
                    <a:pt x="12967" y="5501"/>
                    <a:pt x="13502" y="6168"/>
                  </a:cubicBezTo>
                  <a:cubicBezTo>
                    <a:pt x="14312" y="7180"/>
                    <a:pt x="15717" y="7358"/>
                    <a:pt x="16931" y="6870"/>
                  </a:cubicBezTo>
                  <a:cubicBezTo>
                    <a:pt x="18134" y="6382"/>
                    <a:pt x="19039" y="5251"/>
                    <a:pt x="19146" y="3953"/>
                  </a:cubicBezTo>
                  <a:cubicBezTo>
                    <a:pt x="19265" y="2382"/>
                    <a:pt x="18396" y="0"/>
                    <a:pt x="15384" y="0"/>
                  </a:cubicBezTo>
                  <a:lnTo>
                    <a:pt x="3894" y="0"/>
                  </a:lnTo>
                  <a:cubicBezTo>
                    <a:pt x="870" y="0"/>
                    <a:pt x="1" y="2382"/>
                    <a:pt x="120" y="3953"/>
                  </a:cubicBezTo>
                  <a:cubicBezTo>
                    <a:pt x="227" y="5251"/>
                    <a:pt x="1132" y="6382"/>
                    <a:pt x="2346" y="6870"/>
                  </a:cubicBezTo>
                  <a:cubicBezTo>
                    <a:pt x="3549" y="7358"/>
                    <a:pt x="4966" y="7180"/>
                    <a:pt x="5763" y="6168"/>
                  </a:cubicBezTo>
                  <a:cubicBezTo>
                    <a:pt x="6299" y="5501"/>
                    <a:pt x="6490" y="4370"/>
                    <a:pt x="6180" y="3572"/>
                  </a:cubicBezTo>
                  <a:cubicBezTo>
                    <a:pt x="5811" y="2572"/>
                    <a:pt x="4668" y="2084"/>
                    <a:pt x="3596" y="2405"/>
                  </a:cubicBezTo>
                  <a:cubicBezTo>
                    <a:pt x="1763" y="2977"/>
                    <a:pt x="2061" y="5561"/>
                    <a:pt x="3906" y="5549"/>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0" name="Google Shape;340;p4"/>
            <p:cNvSpPr/>
            <p:nvPr/>
          </p:nvSpPr>
          <p:spPr>
            <a:xfrm>
              <a:off x="8339220" y="701528"/>
              <a:ext cx="183455" cy="33"/>
            </a:xfrm>
            <a:custGeom>
              <a:rect b="b" l="l" r="r" t="t"/>
              <a:pathLst>
                <a:path extrusionOk="0" fill="none" h="1" w="5537">
                  <a:moveTo>
                    <a:pt x="1" y="1"/>
                  </a:moveTo>
                  <a:lnTo>
                    <a:pt x="5537"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1" name="Google Shape;341;p4"/>
            <p:cNvSpPr/>
            <p:nvPr/>
          </p:nvSpPr>
          <p:spPr>
            <a:xfrm>
              <a:off x="8430729" y="703118"/>
              <a:ext cx="33" cy="158208"/>
            </a:xfrm>
            <a:custGeom>
              <a:rect b="b" l="l" r="r" t="t"/>
              <a:pathLst>
                <a:path extrusionOk="0" fill="none" h="4775" w="1">
                  <a:moveTo>
                    <a:pt x="1" y="1"/>
                  </a:moveTo>
                  <a:lnTo>
                    <a:pt x="1" y="4775"/>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2" name="Google Shape;342;p4"/>
            <p:cNvSpPr/>
            <p:nvPr/>
          </p:nvSpPr>
          <p:spPr>
            <a:xfrm>
              <a:off x="8354991" y="701528"/>
              <a:ext cx="37142" cy="158241"/>
            </a:xfrm>
            <a:custGeom>
              <a:rect b="b" l="l" r="r" t="t"/>
              <a:pathLst>
                <a:path extrusionOk="0" fill="none" h="4776" w="1121">
                  <a:moveTo>
                    <a:pt x="1072" y="1"/>
                  </a:moveTo>
                  <a:cubicBezTo>
                    <a:pt x="1072" y="1"/>
                    <a:pt x="1120" y="2918"/>
                    <a:pt x="1" y="4775"/>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3" name="Google Shape;343;p4"/>
            <p:cNvSpPr/>
            <p:nvPr/>
          </p:nvSpPr>
          <p:spPr>
            <a:xfrm>
              <a:off x="8470189" y="701528"/>
              <a:ext cx="37108" cy="158241"/>
            </a:xfrm>
            <a:custGeom>
              <a:rect b="b" l="l" r="r" t="t"/>
              <a:pathLst>
                <a:path extrusionOk="0" fill="none" h="4776" w="1120">
                  <a:moveTo>
                    <a:pt x="48" y="1"/>
                  </a:moveTo>
                  <a:cubicBezTo>
                    <a:pt x="48" y="1"/>
                    <a:pt x="0" y="2918"/>
                    <a:pt x="1120" y="4775"/>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4" name="Google Shape;344;p4"/>
            <p:cNvSpPr/>
            <p:nvPr/>
          </p:nvSpPr>
          <p:spPr>
            <a:xfrm>
              <a:off x="8320302" y="859731"/>
              <a:ext cx="220928" cy="33"/>
            </a:xfrm>
            <a:custGeom>
              <a:rect b="b" l="l" r="r" t="t"/>
              <a:pathLst>
                <a:path extrusionOk="0" fill="none" h="1" w="6668">
                  <a:moveTo>
                    <a:pt x="0" y="0"/>
                  </a:moveTo>
                  <a:lnTo>
                    <a:pt x="6668"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5" name="Google Shape;345;p4"/>
            <p:cNvSpPr/>
            <p:nvPr/>
          </p:nvSpPr>
          <p:spPr>
            <a:xfrm>
              <a:off x="8140001" y="4648215"/>
              <a:ext cx="582304" cy="161388"/>
            </a:xfrm>
            <a:custGeom>
              <a:rect b="b" l="l" r="r" t="t"/>
              <a:pathLst>
                <a:path extrusionOk="0" h="4871" w="17575">
                  <a:moveTo>
                    <a:pt x="1787" y="1"/>
                  </a:moveTo>
                  <a:cubicBezTo>
                    <a:pt x="799" y="1"/>
                    <a:pt x="1" y="798"/>
                    <a:pt x="1" y="1787"/>
                  </a:cubicBezTo>
                  <a:lnTo>
                    <a:pt x="1" y="3084"/>
                  </a:lnTo>
                  <a:cubicBezTo>
                    <a:pt x="1" y="4073"/>
                    <a:pt x="799" y="4870"/>
                    <a:pt x="1787" y="4870"/>
                  </a:cubicBezTo>
                  <a:lnTo>
                    <a:pt x="15789" y="4870"/>
                  </a:lnTo>
                  <a:cubicBezTo>
                    <a:pt x="16777" y="4870"/>
                    <a:pt x="17575" y="4073"/>
                    <a:pt x="17575" y="3084"/>
                  </a:cubicBezTo>
                  <a:lnTo>
                    <a:pt x="17575" y="1787"/>
                  </a:lnTo>
                  <a:cubicBezTo>
                    <a:pt x="17575" y="798"/>
                    <a:pt x="16777" y="1"/>
                    <a:pt x="1578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6" name="Google Shape;346;p4"/>
            <p:cNvSpPr/>
            <p:nvPr/>
          </p:nvSpPr>
          <p:spPr>
            <a:xfrm>
              <a:off x="8140001" y="4710171"/>
              <a:ext cx="582304" cy="98635"/>
            </a:xfrm>
            <a:custGeom>
              <a:rect b="b" l="l" r="r" t="t"/>
              <a:pathLst>
                <a:path extrusionOk="0" h="2977" w="17575">
                  <a:moveTo>
                    <a:pt x="1" y="0"/>
                  </a:moveTo>
                  <a:lnTo>
                    <a:pt x="1" y="1191"/>
                  </a:lnTo>
                  <a:cubicBezTo>
                    <a:pt x="1" y="2179"/>
                    <a:pt x="799" y="2977"/>
                    <a:pt x="1787" y="2977"/>
                  </a:cubicBezTo>
                  <a:lnTo>
                    <a:pt x="15789" y="2977"/>
                  </a:lnTo>
                  <a:cubicBezTo>
                    <a:pt x="16765" y="2977"/>
                    <a:pt x="17575" y="2179"/>
                    <a:pt x="17575" y="1191"/>
                  </a:cubicBezTo>
                  <a:lnTo>
                    <a:pt x="17575" y="0"/>
                  </a:lnTo>
                  <a:cubicBezTo>
                    <a:pt x="17575" y="988"/>
                    <a:pt x="16765" y="1786"/>
                    <a:pt x="15789" y="1786"/>
                  </a:cubicBezTo>
                  <a:lnTo>
                    <a:pt x="1787" y="1786"/>
                  </a:lnTo>
                  <a:cubicBezTo>
                    <a:pt x="799" y="1786"/>
                    <a:pt x="1" y="988"/>
                    <a:pt x="1"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7" name="Google Shape;347;p4"/>
            <p:cNvSpPr/>
            <p:nvPr/>
          </p:nvSpPr>
          <p:spPr>
            <a:xfrm>
              <a:off x="8054025" y="4808770"/>
              <a:ext cx="753102" cy="80512"/>
            </a:xfrm>
            <a:custGeom>
              <a:rect b="b" l="l" r="r" t="t"/>
              <a:pathLst>
                <a:path extrusionOk="0" h="2430" w="22730">
                  <a:moveTo>
                    <a:pt x="1143" y="1"/>
                  </a:moveTo>
                  <a:cubicBezTo>
                    <a:pt x="512" y="1"/>
                    <a:pt x="0" y="513"/>
                    <a:pt x="0" y="1155"/>
                  </a:cubicBezTo>
                  <a:lnTo>
                    <a:pt x="0" y="1286"/>
                  </a:lnTo>
                  <a:cubicBezTo>
                    <a:pt x="0" y="1917"/>
                    <a:pt x="512" y="2429"/>
                    <a:pt x="1143" y="2429"/>
                  </a:cubicBezTo>
                  <a:lnTo>
                    <a:pt x="21586" y="2429"/>
                  </a:lnTo>
                  <a:cubicBezTo>
                    <a:pt x="22217" y="2429"/>
                    <a:pt x="22729" y="1917"/>
                    <a:pt x="22729" y="1286"/>
                  </a:cubicBezTo>
                  <a:lnTo>
                    <a:pt x="22729" y="1155"/>
                  </a:lnTo>
                  <a:cubicBezTo>
                    <a:pt x="22729" y="513"/>
                    <a:pt x="22217" y="1"/>
                    <a:pt x="2158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8" name="Google Shape;348;p4"/>
            <p:cNvSpPr/>
            <p:nvPr/>
          </p:nvSpPr>
          <p:spPr>
            <a:xfrm>
              <a:off x="8054025" y="4829279"/>
              <a:ext cx="753499" cy="60798"/>
            </a:xfrm>
            <a:custGeom>
              <a:rect b="b" l="l" r="r" t="t"/>
              <a:pathLst>
                <a:path extrusionOk="0" h="1835" w="22742">
                  <a:moveTo>
                    <a:pt x="143" y="1"/>
                  </a:moveTo>
                  <a:cubicBezTo>
                    <a:pt x="48" y="167"/>
                    <a:pt x="0" y="346"/>
                    <a:pt x="0" y="536"/>
                  </a:cubicBezTo>
                  <a:lnTo>
                    <a:pt x="0" y="679"/>
                  </a:lnTo>
                  <a:cubicBezTo>
                    <a:pt x="0" y="1310"/>
                    <a:pt x="512" y="1834"/>
                    <a:pt x="1155" y="1834"/>
                  </a:cubicBezTo>
                  <a:lnTo>
                    <a:pt x="21598" y="1834"/>
                  </a:lnTo>
                  <a:cubicBezTo>
                    <a:pt x="22229" y="1834"/>
                    <a:pt x="22741" y="1322"/>
                    <a:pt x="22741" y="679"/>
                  </a:cubicBezTo>
                  <a:lnTo>
                    <a:pt x="22741" y="536"/>
                  </a:lnTo>
                  <a:cubicBezTo>
                    <a:pt x="22741" y="346"/>
                    <a:pt x="22682" y="167"/>
                    <a:pt x="22610" y="1"/>
                  </a:cubicBezTo>
                  <a:cubicBezTo>
                    <a:pt x="22420" y="358"/>
                    <a:pt x="22051" y="608"/>
                    <a:pt x="21598" y="608"/>
                  </a:cubicBezTo>
                  <a:lnTo>
                    <a:pt x="1155" y="608"/>
                  </a:lnTo>
                  <a:cubicBezTo>
                    <a:pt x="715" y="608"/>
                    <a:pt x="334" y="358"/>
                    <a:pt x="143"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9" name="Google Shape;349;p4"/>
            <p:cNvSpPr/>
            <p:nvPr/>
          </p:nvSpPr>
          <p:spPr>
            <a:xfrm>
              <a:off x="8183403" y="4569329"/>
              <a:ext cx="495099" cy="78922"/>
            </a:xfrm>
            <a:custGeom>
              <a:rect b="b" l="l" r="r" t="t"/>
              <a:pathLst>
                <a:path extrusionOk="0" h="2382" w="14943">
                  <a:moveTo>
                    <a:pt x="1191" y="1"/>
                  </a:moveTo>
                  <a:cubicBezTo>
                    <a:pt x="536" y="1"/>
                    <a:pt x="1" y="536"/>
                    <a:pt x="1" y="1191"/>
                  </a:cubicBezTo>
                  <a:cubicBezTo>
                    <a:pt x="1" y="1846"/>
                    <a:pt x="536" y="2382"/>
                    <a:pt x="1191" y="2382"/>
                  </a:cubicBezTo>
                  <a:lnTo>
                    <a:pt x="13752" y="2382"/>
                  </a:lnTo>
                  <a:cubicBezTo>
                    <a:pt x="14407" y="2382"/>
                    <a:pt x="14943" y="1846"/>
                    <a:pt x="14943" y="1191"/>
                  </a:cubicBezTo>
                  <a:cubicBezTo>
                    <a:pt x="14943" y="536"/>
                    <a:pt x="14407" y="1"/>
                    <a:pt x="13752"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0" name="Google Shape;350;p4"/>
            <p:cNvSpPr/>
            <p:nvPr/>
          </p:nvSpPr>
          <p:spPr>
            <a:xfrm>
              <a:off x="8225613" y="4648215"/>
              <a:ext cx="301042" cy="33"/>
            </a:xfrm>
            <a:custGeom>
              <a:rect b="b" l="l" r="r" t="t"/>
              <a:pathLst>
                <a:path extrusionOk="0" fill="none" h="1" w="9086">
                  <a:moveTo>
                    <a:pt x="1" y="1"/>
                  </a:moveTo>
                  <a:lnTo>
                    <a:pt x="9085"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1" name="Google Shape;351;p4"/>
            <p:cNvSpPr/>
            <p:nvPr/>
          </p:nvSpPr>
          <p:spPr>
            <a:xfrm>
              <a:off x="8217330" y="4592985"/>
              <a:ext cx="34756" cy="34756"/>
            </a:xfrm>
            <a:custGeom>
              <a:rect b="b" l="l" r="r" t="t"/>
              <a:pathLst>
                <a:path extrusionOk="0" h="1049" w="1049">
                  <a:moveTo>
                    <a:pt x="524" y="1"/>
                  </a:moveTo>
                  <a:cubicBezTo>
                    <a:pt x="239" y="1"/>
                    <a:pt x="1" y="239"/>
                    <a:pt x="1" y="525"/>
                  </a:cubicBezTo>
                  <a:cubicBezTo>
                    <a:pt x="1" y="811"/>
                    <a:pt x="239" y="1049"/>
                    <a:pt x="524" y="1049"/>
                  </a:cubicBezTo>
                  <a:cubicBezTo>
                    <a:pt x="810" y="1049"/>
                    <a:pt x="1048" y="811"/>
                    <a:pt x="1048" y="525"/>
                  </a:cubicBezTo>
                  <a:cubicBezTo>
                    <a:pt x="1048" y="239"/>
                    <a:pt x="810"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2" name="Google Shape;352;p4"/>
            <p:cNvSpPr/>
            <p:nvPr/>
          </p:nvSpPr>
          <p:spPr>
            <a:xfrm>
              <a:off x="8296216" y="4592985"/>
              <a:ext cx="34756" cy="34756"/>
            </a:xfrm>
            <a:custGeom>
              <a:rect b="b" l="l" r="r" t="t"/>
              <a:pathLst>
                <a:path extrusionOk="0" h="1049" w="1049">
                  <a:moveTo>
                    <a:pt x="525" y="1"/>
                  </a:moveTo>
                  <a:cubicBezTo>
                    <a:pt x="239" y="1"/>
                    <a:pt x="1" y="239"/>
                    <a:pt x="1" y="525"/>
                  </a:cubicBezTo>
                  <a:cubicBezTo>
                    <a:pt x="1" y="811"/>
                    <a:pt x="239" y="1049"/>
                    <a:pt x="525" y="1049"/>
                  </a:cubicBezTo>
                  <a:cubicBezTo>
                    <a:pt x="810" y="1049"/>
                    <a:pt x="1049" y="811"/>
                    <a:pt x="1049" y="525"/>
                  </a:cubicBezTo>
                  <a:cubicBezTo>
                    <a:pt x="1049" y="239"/>
                    <a:pt x="810" y="1"/>
                    <a:pt x="52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3" name="Google Shape;353;p4"/>
            <p:cNvSpPr/>
            <p:nvPr/>
          </p:nvSpPr>
          <p:spPr>
            <a:xfrm>
              <a:off x="8374737" y="4592985"/>
              <a:ext cx="34325" cy="34756"/>
            </a:xfrm>
            <a:custGeom>
              <a:rect b="b" l="l" r="r" t="t"/>
              <a:pathLst>
                <a:path extrusionOk="0" h="1049" w="1036">
                  <a:moveTo>
                    <a:pt x="524" y="1"/>
                  </a:moveTo>
                  <a:cubicBezTo>
                    <a:pt x="238" y="1"/>
                    <a:pt x="0" y="239"/>
                    <a:pt x="0" y="525"/>
                  </a:cubicBezTo>
                  <a:cubicBezTo>
                    <a:pt x="0" y="811"/>
                    <a:pt x="238" y="1049"/>
                    <a:pt x="524" y="1049"/>
                  </a:cubicBezTo>
                  <a:cubicBezTo>
                    <a:pt x="798" y="1049"/>
                    <a:pt x="1036" y="811"/>
                    <a:pt x="1036" y="525"/>
                  </a:cubicBezTo>
                  <a:cubicBezTo>
                    <a:pt x="1036" y="239"/>
                    <a:pt x="798"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4" name="Google Shape;354;p4"/>
            <p:cNvSpPr/>
            <p:nvPr/>
          </p:nvSpPr>
          <p:spPr>
            <a:xfrm>
              <a:off x="8453226" y="4592985"/>
              <a:ext cx="34358" cy="34756"/>
            </a:xfrm>
            <a:custGeom>
              <a:rect b="b" l="l" r="r" t="t"/>
              <a:pathLst>
                <a:path extrusionOk="0" h="1049" w="1037">
                  <a:moveTo>
                    <a:pt x="512" y="1"/>
                  </a:moveTo>
                  <a:cubicBezTo>
                    <a:pt x="239" y="1"/>
                    <a:pt x="1" y="239"/>
                    <a:pt x="1" y="525"/>
                  </a:cubicBezTo>
                  <a:cubicBezTo>
                    <a:pt x="1" y="811"/>
                    <a:pt x="239" y="1049"/>
                    <a:pt x="512" y="1049"/>
                  </a:cubicBezTo>
                  <a:cubicBezTo>
                    <a:pt x="798" y="1049"/>
                    <a:pt x="1036" y="811"/>
                    <a:pt x="1036" y="525"/>
                  </a:cubicBezTo>
                  <a:cubicBezTo>
                    <a:pt x="1036" y="239"/>
                    <a:pt x="798" y="1"/>
                    <a:pt x="512"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5" name="Google Shape;355;p4"/>
            <p:cNvSpPr/>
            <p:nvPr/>
          </p:nvSpPr>
          <p:spPr>
            <a:xfrm>
              <a:off x="8531316" y="4592985"/>
              <a:ext cx="34756" cy="34756"/>
            </a:xfrm>
            <a:custGeom>
              <a:rect b="b" l="l" r="r" t="t"/>
              <a:pathLst>
                <a:path extrusionOk="0" h="1049" w="1049">
                  <a:moveTo>
                    <a:pt x="525" y="1"/>
                  </a:moveTo>
                  <a:cubicBezTo>
                    <a:pt x="239" y="1"/>
                    <a:pt x="1" y="239"/>
                    <a:pt x="1" y="525"/>
                  </a:cubicBezTo>
                  <a:cubicBezTo>
                    <a:pt x="1" y="811"/>
                    <a:pt x="239" y="1049"/>
                    <a:pt x="525" y="1049"/>
                  </a:cubicBezTo>
                  <a:cubicBezTo>
                    <a:pt x="811" y="1049"/>
                    <a:pt x="1049" y="811"/>
                    <a:pt x="1049" y="525"/>
                  </a:cubicBezTo>
                  <a:cubicBezTo>
                    <a:pt x="1049" y="239"/>
                    <a:pt x="811" y="1"/>
                    <a:pt x="52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6" name="Google Shape;356;p4"/>
            <p:cNvSpPr/>
            <p:nvPr/>
          </p:nvSpPr>
          <p:spPr>
            <a:xfrm>
              <a:off x="8609838" y="4592985"/>
              <a:ext cx="34756" cy="34756"/>
            </a:xfrm>
            <a:custGeom>
              <a:rect b="b" l="l" r="r" t="t"/>
              <a:pathLst>
                <a:path extrusionOk="0" h="1049" w="1049">
                  <a:moveTo>
                    <a:pt x="524" y="1"/>
                  </a:moveTo>
                  <a:cubicBezTo>
                    <a:pt x="238" y="1"/>
                    <a:pt x="0" y="239"/>
                    <a:pt x="0" y="525"/>
                  </a:cubicBezTo>
                  <a:cubicBezTo>
                    <a:pt x="0" y="811"/>
                    <a:pt x="238" y="1049"/>
                    <a:pt x="524" y="1049"/>
                  </a:cubicBezTo>
                  <a:cubicBezTo>
                    <a:pt x="810" y="1049"/>
                    <a:pt x="1048" y="811"/>
                    <a:pt x="1048" y="525"/>
                  </a:cubicBezTo>
                  <a:cubicBezTo>
                    <a:pt x="1048" y="239"/>
                    <a:pt x="810"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7" name="Google Shape;357;p4"/>
            <p:cNvSpPr/>
            <p:nvPr/>
          </p:nvSpPr>
          <p:spPr>
            <a:xfrm>
              <a:off x="8198776" y="4808770"/>
              <a:ext cx="395337" cy="33"/>
            </a:xfrm>
            <a:custGeom>
              <a:rect b="b" l="l" r="r" t="t"/>
              <a:pathLst>
                <a:path extrusionOk="0" fill="none" h="1" w="11932">
                  <a:moveTo>
                    <a:pt x="1" y="1"/>
                  </a:moveTo>
                  <a:lnTo>
                    <a:pt x="11931"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8" name="Google Shape;358;p4"/>
            <p:cNvSpPr/>
            <p:nvPr/>
          </p:nvSpPr>
          <p:spPr>
            <a:xfrm>
              <a:off x="8223658" y="4272703"/>
              <a:ext cx="414223" cy="296668"/>
            </a:xfrm>
            <a:custGeom>
              <a:rect b="b" l="l" r="r" t="t"/>
              <a:pathLst>
                <a:path extrusionOk="0" h="8954" w="12502">
                  <a:moveTo>
                    <a:pt x="691" y="0"/>
                  </a:moveTo>
                  <a:lnTo>
                    <a:pt x="0" y="8954"/>
                  </a:lnTo>
                  <a:lnTo>
                    <a:pt x="12502" y="8954"/>
                  </a:lnTo>
                  <a:lnTo>
                    <a:pt x="1182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9" name="Google Shape;359;p4"/>
            <p:cNvSpPr/>
            <p:nvPr/>
          </p:nvSpPr>
          <p:spPr>
            <a:xfrm>
              <a:off x="8223658" y="4551173"/>
              <a:ext cx="414223" cy="18190"/>
            </a:xfrm>
            <a:custGeom>
              <a:rect b="b" l="l" r="r" t="t"/>
              <a:pathLst>
                <a:path extrusionOk="0" h="549" w="12502">
                  <a:moveTo>
                    <a:pt x="83" y="1"/>
                  </a:moveTo>
                  <a:lnTo>
                    <a:pt x="0" y="549"/>
                  </a:lnTo>
                  <a:lnTo>
                    <a:pt x="12502" y="549"/>
                  </a:lnTo>
                  <a:lnTo>
                    <a:pt x="12442"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0" name="Google Shape;360;p4"/>
            <p:cNvSpPr/>
            <p:nvPr/>
          </p:nvSpPr>
          <p:spPr>
            <a:xfrm>
              <a:off x="8536452" y="4272703"/>
              <a:ext cx="65536" cy="273409"/>
            </a:xfrm>
            <a:custGeom>
              <a:rect b="b" l="l" r="r" t="t"/>
              <a:pathLst>
                <a:path extrusionOk="0" h="8252" w="1978">
                  <a:moveTo>
                    <a:pt x="1" y="0"/>
                  </a:moveTo>
                  <a:lnTo>
                    <a:pt x="298" y="7513"/>
                  </a:lnTo>
                  <a:cubicBezTo>
                    <a:pt x="346" y="7918"/>
                    <a:pt x="727" y="8251"/>
                    <a:pt x="1191" y="8251"/>
                  </a:cubicBezTo>
                  <a:cubicBezTo>
                    <a:pt x="1656" y="8251"/>
                    <a:pt x="1977" y="7918"/>
                    <a:pt x="1930" y="7513"/>
                  </a:cubicBezTo>
                  <a:lnTo>
                    <a:pt x="1501"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1" name="Google Shape;361;p4"/>
            <p:cNvSpPr/>
            <p:nvPr/>
          </p:nvSpPr>
          <p:spPr>
            <a:xfrm>
              <a:off x="8449681" y="4272703"/>
              <a:ext cx="56060" cy="273409"/>
            </a:xfrm>
            <a:custGeom>
              <a:rect b="b" l="l" r="r" t="t"/>
              <a:pathLst>
                <a:path extrusionOk="0" h="8252" w="1692">
                  <a:moveTo>
                    <a:pt x="0" y="0"/>
                  </a:moveTo>
                  <a:lnTo>
                    <a:pt x="60" y="7513"/>
                  </a:lnTo>
                  <a:cubicBezTo>
                    <a:pt x="60" y="7918"/>
                    <a:pt x="429" y="8251"/>
                    <a:pt x="893" y="8251"/>
                  </a:cubicBezTo>
                  <a:cubicBezTo>
                    <a:pt x="1358" y="8251"/>
                    <a:pt x="1691" y="7918"/>
                    <a:pt x="1679" y="7513"/>
                  </a:cubicBezTo>
                  <a:lnTo>
                    <a:pt x="1489"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2" name="Google Shape;362;p4"/>
            <p:cNvSpPr/>
            <p:nvPr/>
          </p:nvSpPr>
          <p:spPr>
            <a:xfrm>
              <a:off x="8355388" y="4272703"/>
              <a:ext cx="56458" cy="273409"/>
            </a:xfrm>
            <a:custGeom>
              <a:rect b="b" l="l" r="r" t="t"/>
              <a:pathLst>
                <a:path extrusionOk="0" h="8252" w="1704">
                  <a:moveTo>
                    <a:pt x="215" y="0"/>
                  </a:moveTo>
                  <a:lnTo>
                    <a:pt x="36" y="7513"/>
                  </a:lnTo>
                  <a:cubicBezTo>
                    <a:pt x="1" y="7918"/>
                    <a:pt x="358" y="8251"/>
                    <a:pt x="822" y="8251"/>
                  </a:cubicBezTo>
                  <a:cubicBezTo>
                    <a:pt x="1287" y="8251"/>
                    <a:pt x="1656" y="7918"/>
                    <a:pt x="1656" y="7513"/>
                  </a:cubicBezTo>
                  <a:lnTo>
                    <a:pt x="1703"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3" name="Google Shape;363;p4"/>
            <p:cNvSpPr/>
            <p:nvPr/>
          </p:nvSpPr>
          <p:spPr>
            <a:xfrm>
              <a:off x="8259937" y="4272703"/>
              <a:ext cx="64343" cy="273409"/>
            </a:xfrm>
            <a:custGeom>
              <a:rect b="b" l="l" r="r" t="t"/>
              <a:pathLst>
                <a:path extrusionOk="0" h="8252" w="1942">
                  <a:moveTo>
                    <a:pt x="453" y="0"/>
                  </a:moveTo>
                  <a:lnTo>
                    <a:pt x="36" y="7513"/>
                  </a:lnTo>
                  <a:cubicBezTo>
                    <a:pt x="0" y="7918"/>
                    <a:pt x="322" y="8251"/>
                    <a:pt x="786" y="8251"/>
                  </a:cubicBezTo>
                  <a:cubicBezTo>
                    <a:pt x="1227" y="8251"/>
                    <a:pt x="1632" y="7918"/>
                    <a:pt x="1667" y="7513"/>
                  </a:cubicBezTo>
                  <a:lnTo>
                    <a:pt x="1941"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4" name="Google Shape;364;p4"/>
            <p:cNvSpPr/>
            <p:nvPr/>
          </p:nvSpPr>
          <p:spPr>
            <a:xfrm>
              <a:off x="8223658" y="4569329"/>
              <a:ext cx="414223" cy="33"/>
            </a:xfrm>
            <a:custGeom>
              <a:rect b="b" l="l" r="r" t="t"/>
              <a:pathLst>
                <a:path extrusionOk="0" fill="none" h="1" w="12502">
                  <a:moveTo>
                    <a:pt x="12502" y="1"/>
                  </a:moveTo>
                  <a:lnTo>
                    <a:pt x="0"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5" name="Google Shape;365;p4"/>
            <p:cNvSpPr/>
            <p:nvPr/>
          </p:nvSpPr>
          <p:spPr>
            <a:xfrm>
              <a:off x="8211035" y="4220223"/>
              <a:ext cx="439867" cy="70241"/>
            </a:xfrm>
            <a:custGeom>
              <a:rect b="b" l="l" r="r" t="t"/>
              <a:pathLst>
                <a:path extrusionOk="0" h="2120" w="13276">
                  <a:moveTo>
                    <a:pt x="1060" y="0"/>
                  </a:moveTo>
                  <a:cubicBezTo>
                    <a:pt x="476" y="0"/>
                    <a:pt x="0" y="477"/>
                    <a:pt x="0" y="1060"/>
                  </a:cubicBezTo>
                  <a:cubicBezTo>
                    <a:pt x="0" y="1644"/>
                    <a:pt x="476" y="2120"/>
                    <a:pt x="1060" y="2120"/>
                  </a:cubicBezTo>
                  <a:lnTo>
                    <a:pt x="12216" y="2120"/>
                  </a:lnTo>
                  <a:cubicBezTo>
                    <a:pt x="12799" y="2120"/>
                    <a:pt x="13276" y="1644"/>
                    <a:pt x="13276" y="1060"/>
                  </a:cubicBezTo>
                  <a:cubicBezTo>
                    <a:pt x="13276" y="477"/>
                    <a:pt x="12799" y="0"/>
                    <a:pt x="12216"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6" name="Google Shape;366;p4"/>
            <p:cNvSpPr/>
            <p:nvPr/>
          </p:nvSpPr>
          <p:spPr>
            <a:xfrm>
              <a:off x="8248904" y="4290429"/>
              <a:ext cx="266683" cy="33"/>
            </a:xfrm>
            <a:custGeom>
              <a:rect b="b" l="l" r="r" t="t"/>
              <a:pathLst>
                <a:path extrusionOk="0" fill="none" h="1" w="8049">
                  <a:moveTo>
                    <a:pt x="0" y="1"/>
                  </a:moveTo>
                  <a:lnTo>
                    <a:pt x="8049"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7" name="Google Shape;367;p4"/>
            <p:cNvSpPr/>
            <p:nvPr/>
          </p:nvSpPr>
          <p:spPr>
            <a:xfrm>
              <a:off x="8241383" y="4241526"/>
              <a:ext cx="30813" cy="30416"/>
            </a:xfrm>
            <a:custGeom>
              <a:rect b="b" l="l" r="r" t="t"/>
              <a:pathLst>
                <a:path extrusionOk="0" h="918" w="930">
                  <a:moveTo>
                    <a:pt x="465" y="0"/>
                  </a:moveTo>
                  <a:cubicBezTo>
                    <a:pt x="215" y="0"/>
                    <a:pt x="1" y="203"/>
                    <a:pt x="1" y="465"/>
                  </a:cubicBezTo>
                  <a:cubicBezTo>
                    <a:pt x="1" y="715"/>
                    <a:pt x="215" y="917"/>
                    <a:pt x="465" y="917"/>
                  </a:cubicBezTo>
                  <a:cubicBezTo>
                    <a:pt x="715" y="917"/>
                    <a:pt x="930" y="715"/>
                    <a:pt x="930" y="465"/>
                  </a:cubicBezTo>
                  <a:cubicBezTo>
                    <a:pt x="930"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8" name="Google Shape;368;p4"/>
            <p:cNvSpPr/>
            <p:nvPr/>
          </p:nvSpPr>
          <p:spPr>
            <a:xfrm>
              <a:off x="8311224" y="4241526"/>
              <a:ext cx="30416" cy="30416"/>
            </a:xfrm>
            <a:custGeom>
              <a:rect b="b" l="l" r="r" t="t"/>
              <a:pathLst>
                <a:path extrusionOk="0" h="918" w="918">
                  <a:moveTo>
                    <a:pt x="453" y="0"/>
                  </a:moveTo>
                  <a:cubicBezTo>
                    <a:pt x="203" y="0"/>
                    <a:pt x="0" y="203"/>
                    <a:pt x="0" y="453"/>
                  </a:cubicBezTo>
                  <a:cubicBezTo>
                    <a:pt x="0" y="715"/>
                    <a:pt x="203" y="917"/>
                    <a:pt x="453" y="917"/>
                  </a:cubicBezTo>
                  <a:cubicBezTo>
                    <a:pt x="715" y="917"/>
                    <a:pt x="917" y="715"/>
                    <a:pt x="917" y="453"/>
                  </a:cubicBezTo>
                  <a:cubicBezTo>
                    <a:pt x="917" y="203"/>
                    <a:pt x="715" y="0"/>
                    <a:pt x="453"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9" name="Google Shape;369;p4"/>
            <p:cNvSpPr/>
            <p:nvPr/>
          </p:nvSpPr>
          <p:spPr>
            <a:xfrm>
              <a:off x="8380635" y="4241526"/>
              <a:ext cx="30416" cy="30416"/>
            </a:xfrm>
            <a:custGeom>
              <a:rect b="b" l="l" r="r" t="t"/>
              <a:pathLst>
                <a:path extrusionOk="0" h="918" w="918">
                  <a:moveTo>
                    <a:pt x="465" y="0"/>
                  </a:moveTo>
                  <a:cubicBezTo>
                    <a:pt x="203" y="0"/>
                    <a:pt x="1" y="203"/>
                    <a:pt x="1" y="453"/>
                  </a:cubicBezTo>
                  <a:cubicBezTo>
                    <a:pt x="1" y="715"/>
                    <a:pt x="203" y="917"/>
                    <a:pt x="465" y="917"/>
                  </a:cubicBezTo>
                  <a:cubicBezTo>
                    <a:pt x="715" y="917"/>
                    <a:pt x="918" y="715"/>
                    <a:pt x="918" y="453"/>
                  </a:cubicBezTo>
                  <a:cubicBezTo>
                    <a:pt x="918"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0" name="Google Shape;370;p4"/>
            <p:cNvSpPr/>
            <p:nvPr/>
          </p:nvSpPr>
          <p:spPr>
            <a:xfrm>
              <a:off x="8450476" y="4241526"/>
              <a:ext cx="30780" cy="30416"/>
            </a:xfrm>
            <a:custGeom>
              <a:rect b="b" l="l" r="r" t="t"/>
              <a:pathLst>
                <a:path extrusionOk="0" h="918" w="929">
                  <a:moveTo>
                    <a:pt x="465" y="0"/>
                  </a:moveTo>
                  <a:cubicBezTo>
                    <a:pt x="214" y="0"/>
                    <a:pt x="0" y="203"/>
                    <a:pt x="0" y="465"/>
                  </a:cubicBezTo>
                  <a:cubicBezTo>
                    <a:pt x="0" y="715"/>
                    <a:pt x="214" y="917"/>
                    <a:pt x="465" y="917"/>
                  </a:cubicBezTo>
                  <a:cubicBezTo>
                    <a:pt x="715" y="917"/>
                    <a:pt x="929" y="715"/>
                    <a:pt x="929" y="465"/>
                  </a:cubicBezTo>
                  <a:cubicBezTo>
                    <a:pt x="929"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1" name="Google Shape;371;p4"/>
            <p:cNvSpPr/>
            <p:nvPr/>
          </p:nvSpPr>
          <p:spPr>
            <a:xfrm>
              <a:off x="8520681" y="4241526"/>
              <a:ext cx="30416" cy="30416"/>
            </a:xfrm>
            <a:custGeom>
              <a:rect b="b" l="l" r="r" t="t"/>
              <a:pathLst>
                <a:path extrusionOk="0" h="918" w="918">
                  <a:moveTo>
                    <a:pt x="465" y="0"/>
                  </a:moveTo>
                  <a:cubicBezTo>
                    <a:pt x="203" y="0"/>
                    <a:pt x="0" y="203"/>
                    <a:pt x="0" y="465"/>
                  </a:cubicBezTo>
                  <a:cubicBezTo>
                    <a:pt x="0" y="715"/>
                    <a:pt x="203" y="917"/>
                    <a:pt x="465" y="917"/>
                  </a:cubicBezTo>
                  <a:cubicBezTo>
                    <a:pt x="715" y="917"/>
                    <a:pt x="917" y="715"/>
                    <a:pt x="917" y="465"/>
                  </a:cubicBezTo>
                  <a:cubicBezTo>
                    <a:pt x="917"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2" name="Google Shape;372;p4"/>
            <p:cNvSpPr/>
            <p:nvPr/>
          </p:nvSpPr>
          <p:spPr>
            <a:xfrm>
              <a:off x="8590092" y="4241526"/>
              <a:ext cx="30813" cy="30416"/>
            </a:xfrm>
            <a:custGeom>
              <a:rect b="b" l="l" r="r" t="t"/>
              <a:pathLst>
                <a:path extrusionOk="0" h="918" w="930">
                  <a:moveTo>
                    <a:pt x="465" y="0"/>
                  </a:moveTo>
                  <a:cubicBezTo>
                    <a:pt x="203" y="0"/>
                    <a:pt x="1" y="203"/>
                    <a:pt x="1" y="453"/>
                  </a:cubicBezTo>
                  <a:cubicBezTo>
                    <a:pt x="1" y="715"/>
                    <a:pt x="203" y="917"/>
                    <a:pt x="465" y="917"/>
                  </a:cubicBezTo>
                  <a:cubicBezTo>
                    <a:pt x="715" y="917"/>
                    <a:pt x="930" y="715"/>
                    <a:pt x="930" y="453"/>
                  </a:cubicBezTo>
                  <a:cubicBezTo>
                    <a:pt x="930"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73" name="Google Shape;373;p4"/>
          <p:cNvGrpSpPr/>
          <p:nvPr/>
        </p:nvGrpSpPr>
        <p:grpSpPr>
          <a:xfrm>
            <a:off x="167375" y="365925"/>
            <a:ext cx="753499" cy="4636652"/>
            <a:chOff x="8054025" y="253425"/>
            <a:chExt cx="753499" cy="4636652"/>
          </a:xfrm>
        </p:grpSpPr>
        <p:sp>
          <p:nvSpPr>
            <p:cNvPr id="374" name="Google Shape;374;p4"/>
            <p:cNvSpPr/>
            <p:nvPr/>
          </p:nvSpPr>
          <p:spPr>
            <a:xfrm>
              <a:off x="8248109" y="935867"/>
              <a:ext cx="365717" cy="3296319"/>
            </a:xfrm>
            <a:custGeom>
              <a:rect b="b" l="l" r="r" t="t"/>
              <a:pathLst>
                <a:path extrusionOk="0" h="99489" w="11038">
                  <a:moveTo>
                    <a:pt x="0" y="0"/>
                  </a:moveTo>
                  <a:lnTo>
                    <a:pt x="0" y="99489"/>
                  </a:lnTo>
                  <a:lnTo>
                    <a:pt x="11037" y="99489"/>
                  </a:lnTo>
                  <a:lnTo>
                    <a:pt x="11037"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5" name="Google Shape;375;p4"/>
            <p:cNvSpPr/>
            <p:nvPr/>
          </p:nvSpPr>
          <p:spPr>
            <a:xfrm>
              <a:off x="8248109" y="935867"/>
              <a:ext cx="365717" cy="76569"/>
            </a:xfrm>
            <a:custGeom>
              <a:rect b="b" l="l" r="r" t="t"/>
              <a:pathLst>
                <a:path extrusionOk="0" h="2311" w="11038">
                  <a:moveTo>
                    <a:pt x="0" y="0"/>
                  </a:moveTo>
                  <a:lnTo>
                    <a:pt x="0" y="2310"/>
                  </a:lnTo>
                  <a:lnTo>
                    <a:pt x="11037" y="2310"/>
                  </a:lnTo>
                  <a:lnTo>
                    <a:pt x="11037"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6" name="Google Shape;376;p4"/>
            <p:cNvSpPr/>
            <p:nvPr/>
          </p:nvSpPr>
          <p:spPr>
            <a:xfrm>
              <a:off x="8295818" y="1049872"/>
              <a:ext cx="60003" cy="3147985"/>
            </a:xfrm>
            <a:custGeom>
              <a:rect b="b" l="l" r="r" t="t"/>
              <a:pathLst>
                <a:path extrusionOk="0" h="95012" w="1811">
                  <a:moveTo>
                    <a:pt x="906" y="0"/>
                  </a:moveTo>
                  <a:cubicBezTo>
                    <a:pt x="406" y="0"/>
                    <a:pt x="1" y="393"/>
                    <a:pt x="1" y="905"/>
                  </a:cubicBezTo>
                  <a:lnTo>
                    <a:pt x="1" y="94095"/>
                  </a:lnTo>
                  <a:cubicBezTo>
                    <a:pt x="1" y="94607"/>
                    <a:pt x="406" y="95012"/>
                    <a:pt x="906" y="95012"/>
                  </a:cubicBezTo>
                  <a:cubicBezTo>
                    <a:pt x="1418" y="95012"/>
                    <a:pt x="1811" y="94607"/>
                    <a:pt x="1811" y="94095"/>
                  </a:cubicBezTo>
                  <a:lnTo>
                    <a:pt x="1811" y="905"/>
                  </a:lnTo>
                  <a:cubicBezTo>
                    <a:pt x="1811" y="393"/>
                    <a:pt x="1418" y="0"/>
                    <a:pt x="90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7" name="Google Shape;377;p4"/>
            <p:cNvSpPr/>
            <p:nvPr/>
          </p:nvSpPr>
          <p:spPr>
            <a:xfrm>
              <a:off x="8400745" y="1049872"/>
              <a:ext cx="60401" cy="3147985"/>
            </a:xfrm>
            <a:custGeom>
              <a:rect b="b" l="l" r="r" t="t"/>
              <a:pathLst>
                <a:path extrusionOk="0" h="95012" w="1823">
                  <a:moveTo>
                    <a:pt x="906" y="0"/>
                  </a:moveTo>
                  <a:cubicBezTo>
                    <a:pt x="406" y="0"/>
                    <a:pt x="1" y="393"/>
                    <a:pt x="1" y="905"/>
                  </a:cubicBezTo>
                  <a:lnTo>
                    <a:pt x="1" y="94095"/>
                  </a:lnTo>
                  <a:cubicBezTo>
                    <a:pt x="1" y="94607"/>
                    <a:pt x="406" y="95012"/>
                    <a:pt x="906" y="95012"/>
                  </a:cubicBezTo>
                  <a:cubicBezTo>
                    <a:pt x="1418" y="95012"/>
                    <a:pt x="1823" y="94607"/>
                    <a:pt x="1823" y="94095"/>
                  </a:cubicBezTo>
                  <a:lnTo>
                    <a:pt x="1823" y="905"/>
                  </a:lnTo>
                  <a:cubicBezTo>
                    <a:pt x="1823" y="393"/>
                    <a:pt x="1418" y="0"/>
                    <a:pt x="90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8" name="Google Shape;378;p4"/>
            <p:cNvSpPr/>
            <p:nvPr/>
          </p:nvSpPr>
          <p:spPr>
            <a:xfrm>
              <a:off x="8505706" y="1049872"/>
              <a:ext cx="60367" cy="3147985"/>
            </a:xfrm>
            <a:custGeom>
              <a:rect b="b" l="l" r="r" t="t"/>
              <a:pathLst>
                <a:path extrusionOk="0" h="95012" w="1822">
                  <a:moveTo>
                    <a:pt x="917" y="0"/>
                  </a:moveTo>
                  <a:cubicBezTo>
                    <a:pt x="405" y="0"/>
                    <a:pt x="0" y="393"/>
                    <a:pt x="0" y="905"/>
                  </a:cubicBezTo>
                  <a:lnTo>
                    <a:pt x="0" y="94095"/>
                  </a:lnTo>
                  <a:cubicBezTo>
                    <a:pt x="0" y="94607"/>
                    <a:pt x="405" y="95012"/>
                    <a:pt x="917" y="95012"/>
                  </a:cubicBezTo>
                  <a:cubicBezTo>
                    <a:pt x="1417" y="95012"/>
                    <a:pt x="1822" y="94607"/>
                    <a:pt x="1822" y="94095"/>
                  </a:cubicBezTo>
                  <a:lnTo>
                    <a:pt x="1822" y="905"/>
                  </a:lnTo>
                  <a:cubicBezTo>
                    <a:pt x="1822" y="393"/>
                    <a:pt x="1417" y="0"/>
                    <a:pt x="91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9" name="Google Shape;379;p4"/>
            <p:cNvSpPr/>
            <p:nvPr/>
          </p:nvSpPr>
          <p:spPr>
            <a:xfrm>
              <a:off x="8295818" y="1079856"/>
              <a:ext cx="60003" cy="3118000"/>
            </a:xfrm>
            <a:custGeom>
              <a:rect b="b" l="l" r="r" t="t"/>
              <a:pathLst>
                <a:path extrusionOk="0" fill="none" h="94107" w="1811">
                  <a:moveTo>
                    <a:pt x="1811" y="93190"/>
                  </a:moveTo>
                  <a:cubicBezTo>
                    <a:pt x="1811" y="93702"/>
                    <a:pt x="1418" y="94107"/>
                    <a:pt x="906" y="94107"/>
                  </a:cubicBezTo>
                  <a:lnTo>
                    <a:pt x="906" y="94107"/>
                  </a:lnTo>
                  <a:cubicBezTo>
                    <a:pt x="406" y="94107"/>
                    <a:pt x="1" y="93702"/>
                    <a:pt x="1" y="93190"/>
                  </a:cubicBezTo>
                  <a:lnTo>
                    <a:pt x="1"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0" name="Google Shape;380;p4"/>
            <p:cNvSpPr/>
            <p:nvPr/>
          </p:nvSpPr>
          <p:spPr>
            <a:xfrm>
              <a:off x="8400745" y="1079856"/>
              <a:ext cx="60401" cy="3118000"/>
            </a:xfrm>
            <a:custGeom>
              <a:rect b="b" l="l" r="r" t="t"/>
              <a:pathLst>
                <a:path extrusionOk="0" fill="none" h="94107" w="1823">
                  <a:moveTo>
                    <a:pt x="1823" y="93190"/>
                  </a:moveTo>
                  <a:cubicBezTo>
                    <a:pt x="1823" y="93702"/>
                    <a:pt x="1418" y="94107"/>
                    <a:pt x="906" y="94107"/>
                  </a:cubicBezTo>
                  <a:lnTo>
                    <a:pt x="906" y="94107"/>
                  </a:lnTo>
                  <a:cubicBezTo>
                    <a:pt x="406" y="94107"/>
                    <a:pt x="1" y="93702"/>
                    <a:pt x="1" y="93190"/>
                  </a:cubicBezTo>
                  <a:lnTo>
                    <a:pt x="1"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1" name="Google Shape;381;p4"/>
            <p:cNvSpPr/>
            <p:nvPr/>
          </p:nvSpPr>
          <p:spPr>
            <a:xfrm>
              <a:off x="8505706" y="1079856"/>
              <a:ext cx="60367" cy="3118000"/>
            </a:xfrm>
            <a:custGeom>
              <a:rect b="b" l="l" r="r" t="t"/>
              <a:pathLst>
                <a:path extrusionOk="0" fill="none" h="94107" w="1822">
                  <a:moveTo>
                    <a:pt x="1822" y="93190"/>
                  </a:moveTo>
                  <a:cubicBezTo>
                    <a:pt x="1822" y="93702"/>
                    <a:pt x="1417" y="94107"/>
                    <a:pt x="917" y="94107"/>
                  </a:cubicBezTo>
                  <a:lnTo>
                    <a:pt x="917" y="94107"/>
                  </a:lnTo>
                  <a:cubicBezTo>
                    <a:pt x="405" y="94107"/>
                    <a:pt x="0" y="93702"/>
                    <a:pt x="0" y="93190"/>
                  </a:cubicBezTo>
                  <a:lnTo>
                    <a:pt x="0"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2" name="Google Shape;382;p4"/>
            <p:cNvSpPr/>
            <p:nvPr/>
          </p:nvSpPr>
          <p:spPr>
            <a:xfrm>
              <a:off x="8171575" y="253425"/>
              <a:ext cx="519186" cy="76967"/>
            </a:xfrm>
            <a:custGeom>
              <a:rect b="b" l="l" r="r" t="t"/>
              <a:pathLst>
                <a:path extrusionOk="0" h="2323" w="15670">
                  <a:moveTo>
                    <a:pt x="1155" y="0"/>
                  </a:moveTo>
                  <a:cubicBezTo>
                    <a:pt x="524" y="0"/>
                    <a:pt x="0" y="524"/>
                    <a:pt x="0" y="1155"/>
                  </a:cubicBezTo>
                  <a:cubicBezTo>
                    <a:pt x="0" y="1798"/>
                    <a:pt x="524" y="2322"/>
                    <a:pt x="1155" y="2322"/>
                  </a:cubicBezTo>
                  <a:lnTo>
                    <a:pt x="14514" y="2322"/>
                  </a:lnTo>
                  <a:cubicBezTo>
                    <a:pt x="15145" y="2322"/>
                    <a:pt x="15669" y="1798"/>
                    <a:pt x="15669" y="1155"/>
                  </a:cubicBezTo>
                  <a:cubicBezTo>
                    <a:pt x="15669" y="524"/>
                    <a:pt x="15145" y="0"/>
                    <a:pt x="14514"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3" name="Google Shape;383;p4"/>
            <p:cNvSpPr/>
            <p:nvPr/>
          </p:nvSpPr>
          <p:spPr>
            <a:xfrm>
              <a:off x="8223658" y="330356"/>
              <a:ext cx="414223" cy="211849"/>
            </a:xfrm>
            <a:custGeom>
              <a:rect b="b" l="l" r="r" t="t"/>
              <a:pathLst>
                <a:path extrusionOk="0" h="6394" w="12502">
                  <a:moveTo>
                    <a:pt x="0" y="0"/>
                  </a:moveTo>
                  <a:lnTo>
                    <a:pt x="1119" y="6394"/>
                  </a:lnTo>
                  <a:lnTo>
                    <a:pt x="11406" y="6394"/>
                  </a:lnTo>
                  <a:lnTo>
                    <a:pt x="12502"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4" name="Google Shape;384;p4"/>
            <p:cNvSpPr/>
            <p:nvPr/>
          </p:nvSpPr>
          <p:spPr>
            <a:xfrm>
              <a:off x="8223658" y="330356"/>
              <a:ext cx="414223" cy="18952"/>
            </a:xfrm>
            <a:custGeom>
              <a:rect b="b" l="l" r="r" t="t"/>
              <a:pathLst>
                <a:path extrusionOk="0" h="572" w="12502">
                  <a:moveTo>
                    <a:pt x="0" y="0"/>
                  </a:moveTo>
                  <a:lnTo>
                    <a:pt x="107" y="572"/>
                  </a:lnTo>
                  <a:lnTo>
                    <a:pt x="12406" y="572"/>
                  </a:lnTo>
                  <a:lnTo>
                    <a:pt x="12502"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5" name="Google Shape;385;p4"/>
            <p:cNvSpPr/>
            <p:nvPr/>
          </p:nvSpPr>
          <p:spPr>
            <a:xfrm>
              <a:off x="8261130" y="354807"/>
              <a:ext cx="71831" cy="187397"/>
            </a:xfrm>
            <a:custGeom>
              <a:rect b="b" l="l" r="r" t="t"/>
              <a:pathLst>
                <a:path extrusionOk="0" h="5656" w="2168">
                  <a:moveTo>
                    <a:pt x="762" y="0"/>
                  </a:moveTo>
                  <a:cubicBezTo>
                    <a:pt x="322" y="0"/>
                    <a:pt x="0" y="358"/>
                    <a:pt x="60" y="798"/>
                  </a:cubicBezTo>
                  <a:lnTo>
                    <a:pt x="798" y="5656"/>
                  </a:lnTo>
                  <a:lnTo>
                    <a:pt x="2167" y="5656"/>
                  </a:lnTo>
                  <a:lnTo>
                    <a:pt x="1667" y="798"/>
                  </a:lnTo>
                  <a:cubicBezTo>
                    <a:pt x="1631" y="358"/>
                    <a:pt x="1227" y="0"/>
                    <a:pt x="762"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6" name="Google Shape;386;p4"/>
            <p:cNvSpPr/>
            <p:nvPr/>
          </p:nvSpPr>
          <p:spPr>
            <a:xfrm>
              <a:off x="8356581" y="354807"/>
              <a:ext cx="57617" cy="187397"/>
            </a:xfrm>
            <a:custGeom>
              <a:rect b="b" l="l" r="r" t="t"/>
              <a:pathLst>
                <a:path extrusionOk="0" h="5656" w="1739">
                  <a:moveTo>
                    <a:pt x="798" y="0"/>
                  </a:moveTo>
                  <a:cubicBezTo>
                    <a:pt x="334" y="0"/>
                    <a:pt x="0" y="358"/>
                    <a:pt x="24" y="798"/>
                  </a:cubicBezTo>
                  <a:lnTo>
                    <a:pt x="358" y="5656"/>
                  </a:lnTo>
                  <a:lnTo>
                    <a:pt x="1739" y="5656"/>
                  </a:lnTo>
                  <a:lnTo>
                    <a:pt x="1632" y="798"/>
                  </a:lnTo>
                  <a:cubicBezTo>
                    <a:pt x="1632" y="358"/>
                    <a:pt x="1263" y="0"/>
                    <a:pt x="798"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7" name="Google Shape;387;p4"/>
            <p:cNvSpPr/>
            <p:nvPr/>
          </p:nvSpPr>
          <p:spPr>
            <a:xfrm>
              <a:off x="8448488" y="354807"/>
              <a:ext cx="56855" cy="187397"/>
            </a:xfrm>
            <a:custGeom>
              <a:rect b="b" l="l" r="r" t="t"/>
              <a:pathLst>
                <a:path extrusionOk="0" h="5656" w="1716">
                  <a:moveTo>
                    <a:pt x="917" y="0"/>
                  </a:moveTo>
                  <a:cubicBezTo>
                    <a:pt x="465" y="0"/>
                    <a:pt x="84" y="358"/>
                    <a:pt x="84" y="798"/>
                  </a:cubicBezTo>
                  <a:lnTo>
                    <a:pt x="1" y="5656"/>
                  </a:lnTo>
                  <a:lnTo>
                    <a:pt x="1394" y="5656"/>
                  </a:lnTo>
                  <a:lnTo>
                    <a:pt x="1691" y="798"/>
                  </a:lnTo>
                  <a:cubicBezTo>
                    <a:pt x="1715" y="358"/>
                    <a:pt x="1370" y="0"/>
                    <a:pt x="91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8" name="Google Shape;388;p4"/>
            <p:cNvSpPr/>
            <p:nvPr/>
          </p:nvSpPr>
          <p:spPr>
            <a:xfrm>
              <a:off x="8529362" y="354807"/>
              <a:ext cx="71036" cy="187397"/>
            </a:xfrm>
            <a:custGeom>
              <a:rect b="b" l="l" r="r" t="t"/>
              <a:pathLst>
                <a:path extrusionOk="0" h="5656" w="2144">
                  <a:moveTo>
                    <a:pt x="1370" y="0"/>
                  </a:moveTo>
                  <a:cubicBezTo>
                    <a:pt x="929" y="0"/>
                    <a:pt x="524" y="358"/>
                    <a:pt x="477" y="798"/>
                  </a:cubicBezTo>
                  <a:lnTo>
                    <a:pt x="0" y="5656"/>
                  </a:lnTo>
                  <a:lnTo>
                    <a:pt x="1393" y="5656"/>
                  </a:lnTo>
                  <a:lnTo>
                    <a:pt x="2084" y="798"/>
                  </a:lnTo>
                  <a:cubicBezTo>
                    <a:pt x="2144" y="358"/>
                    <a:pt x="1834" y="0"/>
                    <a:pt x="1370"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9" name="Google Shape;389;p4"/>
            <p:cNvSpPr/>
            <p:nvPr/>
          </p:nvSpPr>
          <p:spPr>
            <a:xfrm>
              <a:off x="8223658" y="330356"/>
              <a:ext cx="414223" cy="33"/>
            </a:xfrm>
            <a:custGeom>
              <a:rect b="b" l="l" r="r" t="t"/>
              <a:pathLst>
                <a:path extrusionOk="0" fill="none" h="1" w="12502">
                  <a:moveTo>
                    <a:pt x="0" y="0"/>
                  </a:moveTo>
                  <a:lnTo>
                    <a:pt x="12502"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0" name="Google Shape;390;p4"/>
            <p:cNvSpPr/>
            <p:nvPr/>
          </p:nvSpPr>
          <p:spPr>
            <a:xfrm>
              <a:off x="8175120" y="853800"/>
              <a:ext cx="512063" cy="82102"/>
            </a:xfrm>
            <a:custGeom>
              <a:rect b="b" l="l" r="r" t="t"/>
              <a:pathLst>
                <a:path extrusionOk="0" h="2478" w="15455">
                  <a:moveTo>
                    <a:pt x="1227" y="1"/>
                  </a:moveTo>
                  <a:cubicBezTo>
                    <a:pt x="548" y="1"/>
                    <a:pt x="1" y="560"/>
                    <a:pt x="1" y="1239"/>
                  </a:cubicBezTo>
                  <a:cubicBezTo>
                    <a:pt x="1" y="1930"/>
                    <a:pt x="548" y="2477"/>
                    <a:pt x="1227" y="2477"/>
                  </a:cubicBezTo>
                  <a:lnTo>
                    <a:pt x="14229" y="2477"/>
                  </a:lnTo>
                  <a:cubicBezTo>
                    <a:pt x="14907" y="2477"/>
                    <a:pt x="15455" y="1930"/>
                    <a:pt x="15455" y="1239"/>
                  </a:cubicBezTo>
                  <a:cubicBezTo>
                    <a:pt x="15455" y="560"/>
                    <a:pt x="14907" y="1"/>
                    <a:pt x="142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1" name="Google Shape;391;p4"/>
            <p:cNvSpPr/>
            <p:nvPr/>
          </p:nvSpPr>
          <p:spPr>
            <a:xfrm>
              <a:off x="8248109" y="935867"/>
              <a:ext cx="281295" cy="33"/>
            </a:xfrm>
            <a:custGeom>
              <a:rect b="b" l="l" r="r" t="t"/>
              <a:pathLst>
                <a:path extrusionOk="0" fill="none" h="1" w="8490">
                  <a:moveTo>
                    <a:pt x="0" y="0"/>
                  </a:moveTo>
                  <a:lnTo>
                    <a:pt x="8489"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2" name="Google Shape;392;p4"/>
            <p:cNvSpPr/>
            <p:nvPr/>
          </p:nvSpPr>
          <p:spPr>
            <a:xfrm>
              <a:off x="8209842" y="879047"/>
              <a:ext cx="35518" cy="35551"/>
            </a:xfrm>
            <a:custGeom>
              <a:rect b="b" l="l" r="r" t="t"/>
              <a:pathLst>
                <a:path extrusionOk="0" h="1073" w="1072">
                  <a:moveTo>
                    <a:pt x="536" y="1"/>
                  </a:moveTo>
                  <a:cubicBezTo>
                    <a:pt x="238" y="1"/>
                    <a:pt x="0" y="239"/>
                    <a:pt x="0" y="537"/>
                  </a:cubicBezTo>
                  <a:cubicBezTo>
                    <a:pt x="0" y="834"/>
                    <a:pt x="238"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3" name="Google Shape;393;p4"/>
            <p:cNvSpPr/>
            <p:nvPr/>
          </p:nvSpPr>
          <p:spPr>
            <a:xfrm>
              <a:off x="8291478" y="879047"/>
              <a:ext cx="35551" cy="35551"/>
            </a:xfrm>
            <a:custGeom>
              <a:rect b="b" l="l" r="r" t="t"/>
              <a:pathLst>
                <a:path extrusionOk="0" h="1073" w="1073">
                  <a:moveTo>
                    <a:pt x="537" y="1"/>
                  </a:moveTo>
                  <a:cubicBezTo>
                    <a:pt x="239" y="1"/>
                    <a:pt x="1" y="239"/>
                    <a:pt x="1" y="537"/>
                  </a:cubicBezTo>
                  <a:cubicBezTo>
                    <a:pt x="1" y="834"/>
                    <a:pt x="239" y="1072"/>
                    <a:pt x="537" y="1072"/>
                  </a:cubicBezTo>
                  <a:cubicBezTo>
                    <a:pt x="822" y="1072"/>
                    <a:pt x="1073" y="834"/>
                    <a:pt x="1073" y="537"/>
                  </a:cubicBezTo>
                  <a:cubicBezTo>
                    <a:pt x="1073" y="239"/>
                    <a:pt x="822"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4" name="Google Shape;394;p4"/>
            <p:cNvSpPr/>
            <p:nvPr/>
          </p:nvSpPr>
          <p:spPr>
            <a:xfrm>
              <a:off x="8372749" y="879047"/>
              <a:ext cx="35551" cy="35551"/>
            </a:xfrm>
            <a:custGeom>
              <a:rect b="b" l="l" r="r" t="t"/>
              <a:pathLst>
                <a:path extrusionOk="0" h="1073" w="1073">
                  <a:moveTo>
                    <a:pt x="536" y="1"/>
                  </a:moveTo>
                  <a:cubicBezTo>
                    <a:pt x="239" y="1"/>
                    <a:pt x="1" y="239"/>
                    <a:pt x="1" y="537"/>
                  </a:cubicBezTo>
                  <a:cubicBezTo>
                    <a:pt x="1" y="834"/>
                    <a:pt x="239"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5" name="Google Shape;395;p4"/>
            <p:cNvSpPr/>
            <p:nvPr/>
          </p:nvSpPr>
          <p:spPr>
            <a:xfrm>
              <a:off x="8453623" y="879047"/>
              <a:ext cx="35518" cy="35551"/>
            </a:xfrm>
            <a:custGeom>
              <a:rect b="b" l="l" r="r" t="t"/>
              <a:pathLst>
                <a:path extrusionOk="0" h="1073" w="1072">
                  <a:moveTo>
                    <a:pt x="536" y="1"/>
                  </a:moveTo>
                  <a:cubicBezTo>
                    <a:pt x="239" y="1"/>
                    <a:pt x="0" y="239"/>
                    <a:pt x="0" y="537"/>
                  </a:cubicBezTo>
                  <a:cubicBezTo>
                    <a:pt x="0" y="834"/>
                    <a:pt x="239"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6" name="Google Shape;396;p4"/>
            <p:cNvSpPr/>
            <p:nvPr/>
          </p:nvSpPr>
          <p:spPr>
            <a:xfrm>
              <a:off x="8534895" y="879047"/>
              <a:ext cx="35518" cy="35551"/>
            </a:xfrm>
            <a:custGeom>
              <a:rect b="b" l="l" r="r" t="t"/>
              <a:pathLst>
                <a:path extrusionOk="0" h="1073" w="1072">
                  <a:moveTo>
                    <a:pt x="536" y="1"/>
                  </a:moveTo>
                  <a:cubicBezTo>
                    <a:pt x="238" y="1"/>
                    <a:pt x="0" y="239"/>
                    <a:pt x="0" y="537"/>
                  </a:cubicBezTo>
                  <a:cubicBezTo>
                    <a:pt x="0" y="834"/>
                    <a:pt x="238"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7" name="Google Shape;397;p4"/>
            <p:cNvSpPr/>
            <p:nvPr/>
          </p:nvSpPr>
          <p:spPr>
            <a:xfrm>
              <a:off x="8616133" y="879047"/>
              <a:ext cx="35551" cy="35551"/>
            </a:xfrm>
            <a:custGeom>
              <a:rect b="b" l="l" r="r" t="t"/>
              <a:pathLst>
                <a:path extrusionOk="0" h="1073" w="1073">
                  <a:moveTo>
                    <a:pt x="537" y="1"/>
                  </a:moveTo>
                  <a:cubicBezTo>
                    <a:pt x="239" y="1"/>
                    <a:pt x="1" y="239"/>
                    <a:pt x="1" y="537"/>
                  </a:cubicBezTo>
                  <a:cubicBezTo>
                    <a:pt x="1" y="834"/>
                    <a:pt x="239" y="1072"/>
                    <a:pt x="537" y="1072"/>
                  </a:cubicBezTo>
                  <a:cubicBezTo>
                    <a:pt x="834" y="1072"/>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8" name="Google Shape;398;p4"/>
            <p:cNvSpPr/>
            <p:nvPr/>
          </p:nvSpPr>
          <p:spPr>
            <a:xfrm>
              <a:off x="8175120" y="541768"/>
              <a:ext cx="512063" cy="82102"/>
            </a:xfrm>
            <a:custGeom>
              <a:rect b="b" l="l" r="r" t="t"/>
              <a:pathLst>
                <a:path extrusionOk="0" h="2478" w="15455">
                  <a:moveTo>
                    <a:pt x="1227" y="1"/>
                  </a:moveTo>
                  <a:cubicBezTo>
                    <a:pt x="548" y="1"/>
                    <a:pt x="1" y="549"/>
                    <a:pt x="1" y="1239"/>
                  </a:cubicBezTo>
                  <a:cubicBezTo>
                    <a:pt x="1" y="1918"/>
                    <a:pt x="548" y="2477"/>
                    <a:pt x="1227" y="2477"/>
                  </a:cubicBezTo>
                  <a:lnTo>
                    <a:pt x="14229" y="2477"/>
                  </a:lnTo>
                  <a:cubicBezTo>
                    <a:pt x="14907" y="2477"/>
                    <a:pt x="15455" y="1918"/>
                    <a:pt x="15455" y="1239"/>
                  </a:cubicBezTo>
                  <a:cubicBezTo>
                    <a:pt x="15455" y="549"/>
                    <a:pt x="14907" y="1"/>
                    <a:pt x="142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9" name="Google Shape;399;p4"/>
            <p:cNvSpPr/>
            <p:nvPr/>
          </p:nvSpPr>
          <p:spPr>
            <a:xfrm>
              <a:off x="8261527" y="542166"/>
              <a:ext cx="340072" cy="33"/>
            </a:xfrm>
            <a:custGeom>
              <a:rect b="b" l="l" r="r" t="t"/>
              <a:pathLst>
                <a:path extrusionOk="0" fill="none" h="1" w="10264">
                  <a:moveTo>
                    <a:pt x="0" y="1"/>
                  </a:moveTo>
                  <a:lnTo>
                    <a:pt x="10263"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0" name="Google Shape;400;p4"/>
            <p:cNvSpPr/>
            <p:nvPr/>
          </p:nvSpPr>
          <p:spPr>
            <a:xfrm>
              <a:off x="8210637" y="567014"/>
              <a:ext cx="35518" cy="35551"/>
            </a:xfrm>
            <a:custGeom>
              <a:rect b="b" l="l" r="r" t="t"/>
              <a:pathLst>
                <a:path extrusionOk="0" h="1073" w="1072">
                  <a:moveTo>
                    <a:pt x="536" y="1"/>
                  </a:moveTo>
                  <a:cubicBezTo>
                    <a:pt x="238" y="1"/>
                    <a:pt x="0" y="239"/>
                    <a:pt x="0" y="537"/>
                  </a:cubicBezTo>
                  <a:cubicBezTo>
                    <a:pt x="0" y="834"/>
                    <a:pt x="238"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1" name="Google Shape;401;p4"/>
            <p:cNvSpPr/>
            <p:nvPr/>
          </p:nvSpPr>
          <p:spPr>
            <a:xfrm>
              <a:off x="8291876" y="567014"/>
              <a:ext cx="35551" cy="35551"/>
            </a:xfrm>
            <a:custGeom>
              <a:rect b="b" l="l" r="r" t="t"/>
              <a:pathLst>
                <a:path extrusionOk="0" h="1073" w="1073">
                  <a:moveTo>
                    <a:pt x="537" y="1"/>
                  </a:moveTo>
                  <a:cubicBezTo>
                    <a:pt x="239" y="1"/>
                    <a:pt x="1" y="239"/>
                    <a:pt x="1" y="537"/>
                  </a:cubicBezTo>
                  <a:cubicBezTo>
                    <a:pt x="1" y="834"/>
                    <a:pt x="239" y="1073"/>
                    <a:pt x="537" y="1073"/>
                  </a:cubicBezTo>
                  <a:cubicBezTo>
                    <a:pt x="834" y="1073"/>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2" name="Google Shape;402;p4"/>
            <p:cNvSpPr/>
            <p:nvPr/>
          </p:nvSpPr>
          <p:spPr>
            <a:xfrm>
              <a:off x="8372749" y="567014"/>
              <a:ext cx="35551" cy="35551"/>
            </a:xfrm>
            <a:custGeom>
              <a:rect b="b" l="l" r="r" t="t"/>
              <a:pathLst>
                <a:path extrusionOk="0" h="1073" w="1073">
                  <a:moveTo>
                    <a:pt x="536" y="1"/>
                  </a:moveTo>
                  <a:cubicBezTo>
                    <a:pt x="239" y="1"/>
                    <a:pt x="1" y="239"/>
                    <a:pt x="1" y="537"/>
                  </a:cubicBezTo>
                  <a:cubicBezTo>
                    <a:pt x="1" y="834"/>
                    <a:pt x="239"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3" name="Google Shape;403;p4"/>
            <p:cNvSpPr/>
            <p:nvPr/>
          </p:nvSpPr>
          <p:spPr>
            <a:xfrm>
              <a:off x="8454021" y="567014"/>
              <a:ext cx="35518" cy="35551"/>
            </a:xfrm>
            <a:custGeom>
              <a:rect b="b" l="l" r="r" t="t"/>
              <a:pathLst>
                <a:path extrusionOk="0" h="1073" w="1072">
                  <a:moveTo>
                    <a:pt x="536" y="1"/>
                  </a:moveTo>
                  <a:cubicBezTo>
                    <a:pt x="238" y="1"/>
                    <a:pt x="0" y="239"/>
                    <a:pt x="0" y="537"/>
                  </a:cubicBezTo>
                  <a:cubicBezTo>
                    <a:pt x="0" y="834"/>
                    <a:pt x="238"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4" name="Google Shape;404;p4"/>
            <p:cNvSpPr/>
            <p:nvPr/>
          </p:nvSpPr>
          <p:spPr>
            <a:xfrm>
              <a:off x="8535292" y="567014"/>
              <a:ext cx="35518" cy="35551"/>
            </a:xfrm>
            <a:custGeom>
              <a:rect b="b" l="l" r="r" t="t"/>
              <a:pathLst>
                <a:path extrusionOk="0" h="1073" w="1072">
                  <a:moveTo>
                    <a:pt x="536" y="1"/>
                  </a:moveTo>
                  <a:cubicBezTo>
                    <a:pt x="238" y="1"/>
                    <a:pt x="0" y="239"/>
                    <a:pt x="0" y="537"/>
                  </a:cubicBezTo>
                  <a:cubicBezTo>
                    <a:pt x="0" y="834"/>
                    <a:pt x="238" y="1073"/>
                    <a:pt x="536" y="1073"/>
                  </a:cubicBezTo>
                  <a:cubicBezTo>
                    <a:pt x="833" y="1073"/>
                    <a:pt x="1072" y="834"/>
                    <a:pt x="1072" y="537"/>
                  </a:cubicBezTo>
                  <a:cubicBezTo>
                    <a:pt x="1072" y="239"/>
                    <a:pt x="833"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5" name="Google Shape;405;p4"/>
            <p:cNvSpPr/>
            <p:nvPr/>
          </p:nvSpPr>
          <p:spPr>
            <a:xfrm>
              <a:off x="8616133" y="567014"/>
              <a:ext cx="35551" cy="35551"/>
            </a:xfrm>
            <a:custGeom>
              <a:rect b="b" l="l" r="r" t="t"/>
              <a:pathLst>
                <a:path extrusionOk="0" h="1073" w="1073">
                  <a:moveTo>
                    <a:pt x="537" y="1"/>
                  </a:moveTo>
                  <a:cubicBezTo>
                    <a:pt x="239" y="1"/>
                    <a:pt x="1" y="239"/>
                    <a:pt x="1" y="537"/>
                  </a:cubicBezTo>
                  <a:cubicBezTo>
                    <a:pt x="1" y="834"/>
                    <a:pt x="239" y="1073"/>
                    <a:pt x="537" y="1073"/>
                  </a:cubicBezTo>
                  <a:cubicBezTo>
                    <a:pt x="834" y="1073"/>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6" name="Google Shape;406;p4"/>
            <p:cNvSpPr/>
            <p:nvPr/>
          </p:nvSpPr>
          <p:spPr>
            <a:xfrm>
              <a:off x="8233896" y="623835"/>
              <a:ext cx="393747" cy="236732"/>
            </a:xfrm>
            <a:custGeom>
              <a:rect b="b" l="l" r="r" t="t"/>
              <a:pathLst>
                <a:path extrusionOk="0" h="7145" w="11884">
                  <a:moveTo>
                    <a:pt x="1" y="0"/>
                  </a:moveTo>
                  <a:lnTo>
                    <a:pt x="1" y="7144"/>
                  </a:lnTo>
                  <a:lnTo>
                    <a:pt x="11883" y="7144"/>
                  </a:lnTo>
                  <a:lnTo>
                    <a:pt x="1188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7" name="Google Shape;407;p4"/>
            <p:cNvSpPr/>
            <p:nvPr/>
          </p:nvSpPr>
          <p:spPr>
            <a:xfrm>
              <a:off x="8233896" y="701528"/>
              <a:ext cx="393747" cy="159798"/>
            </a:xfrm>
            <a:custGeom>
              <a:rect b="b" l="l" r="r" t="t"/>
              <a:pathLst>
                <a:path extrusionOk="0" h="4823" w="11884">
                  <a:moveTo>
                    <a:pt x="1" y="1"/>
                  </a:moveTo>
                  <a:lnTo>
                    <a:pt x="1" y="4823"/>
                  </a:lnTo>
                  <a:lnTo>
                    <a:pt x="11883" y="4823"/>
                  </a:lnTo>
                  <a:lnTo>
                    <a:pt x="11883"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8" name="Google Shape;408;p4"/>
            <p:cNvSpPr/>
            <p:nvPr/>
          </p:nvSpPr>
          <p:spPr>
            <a:xfrm>
              <a:off x="8115550" y="623835"/>
              <a:ext cx="236732" cy="236732"/>
            </a:xfrm>
            <a:custGeom>
              <a:rect b="b" l="l" r="r" t="t"/>
              <a:pathLst>
                <a:path extrusionOk="0" h="7145" w="7145">
                  <a:moveTo>
                    <a:pt x="3573" y="0"/>
                  </a:moveTo>
                  <a:cubicBezTo>
                    <a:pt x="1608" y="0"/>
                    <a:pt x="1" y="1596"/>
                    <a:pt x="1" y="3572"/>
                  </a:cubicBezTo>
                  <a:cubicBezTo>
                    <a:pt x="1" y="5537"/>
                    <a:pt x="1608" y="7144"/>
                    <a:pt x="3573" y="7144"/>
                  </a:cubicBezTo>
                  <a:cubicBezTo>
                    <a:pt x="5549" y="7144"/>
                    <a:pt x="7145" y="5537"/>
                    <a:pt x="7145" y="3572"/>
                  </a:cubicBezTo>
                  <a:cubicBezTo>
                    <a:pt x="7145" y="1596"/>
                    <a:pt x="5549" y="0"/>
                    <a:pt x="3573"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9" name="Google Shape;409;p4"/>
            <p:cNvSpPr/>
            <p:nvPr/>
          </p:nvSpPr>
          <p:spPr>
            <a:xfrm>
              <a:off x="8509251" y="623835"/>
              <a:ext cx="236699" cy="236732"/>
            </a:xfrm>
            <a:custGeom>
              <a:rect b="b" l="l" r="r" t="t"/>
              <a:pathLst>
                <a:path extrusionOk="0" h="7145" w="7144">
                  <a:moveTo>
                    <a:pt x="3572" y="0"/>
                  </a:moveTo>
                  <a:cubicBezTo>
                    <a:pt x="1596" y="0"/>
                    <a:pt x="0" y="1596"/>
                    <a:pt x="0" y="3572"/>
                  </a:cubicBezTo>
                  <a:cubicBezTo>
                    <a:pt x="0" y="5537"/>
                    <a:pt x="1596" y="7144"/>
                    <a:pt x="3572" y="7144"/>
                  </a:cubicBezTo>
                  <a:cubicBezTo>
                    <a:pt x="5549" y="7144"/>
                    <a:pt x="7144" y="5537"/>
                    <a:pt x="7144" y="3572"/>
                  </a:cubicBezTo>
                  <a:cubicBezTo>
                    <a:pt x="7144" y="1596"/>
                    <a:pt x="5549" y="0"/>
                    <a:pt x="3572"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0" name="Google Shape;410;p4"/>
            <p:cNvSpPr/>
            <p:nvPr/>
          </p:nvSpPr>
          <p:spPr>
            <a:xfrm>
              <a:off x="8111210" y="623835"/>
              <a:ext cx="638331" cy="243822"/>
            </a:xfrm>
            <a:custGeom>
              <a:rect b="b" l="l" r="r" t="t"/>
              <a:pathLst>
                <a:path extrusionOk="0" fill="none" h="7359" w="19266">
                  <a:moveTo>
                    <a:pt x="15360" y="5549"/>
                  </a:moveTo>
                  <a:cubicBezTo>
                    <a:pt x="17205" y="5573"/>
                    <a:pt x="17503" y="2977"/>
                    <a:pt x="15681" y="2405"/>
                  </a:cubicBezTo>
                  <a:cubicBezTo>
                    <a:pt x="14610" y="2084"/>
                    <a:pt x="13455" y="2572"/>
                    <a:pt x="13086" y="3572"/>
                  </a:cubicBezTo>
                  <a:cubicBezTo>
                    <a:pt x="12788" y="4370"/>
                    <a:pt x="12967" y="5501"/>
                    <a:pt x="13502" y="6168"/>
                  </a:cubicBezTo>
                  <a:cubicBezTo>
                    <a:pt x="14312" y="7180"/>
                    <a:pt x="15717" y="7358"/>
                    <a:pt x="16931" y="6870"/>
                  </a:cubicBezTo>
                  <a:cubicBezTo>
                    <a:pt x="18134" y="6382"/>
                    <a:pt x="19039" y="5251"/>
                    <a:pt x="19146" y="3953"/>
                  </a:cubicBezTo>
                  <a:cubicBezTo>
                    <a:pt x="19265" y="2382"/>
                    <a:pt x="18396" y="0"/>
                    <a:pt x="15384" y="0"/>
                  </a:cubicBezTo>
                  <a:lnTo>
                    <a:pt x="3894" y="0"/>
                  </a:lnTo>
                  <a:cubicBezTo>
                    <a:pt x="870" y="0"/>
                    <a:pt x="1" y="2382"/>
                    <a:pt x="120" y="3953"/>
                  </a:cubicBezTo>
                  <a:cubicBezTo>
                    <a:pt x="227" y="5251"/>
                    <a:pt x="1132" y="6382"/>
                    <a:pt x="2346" y="6870"/>
                  </a:cubicBezTo>
                  <a:cubicBezTo>
                    <a:pt x="3549" y="7358"/>
                    <a:pt x="4966" y="7180"/>
                    <a:pt x="5763" y="6168"/>
                  </a:cubicBezTo>
                  <a:cubicBezTo>
                    <a:pt x="6299" y="5501"/>
                    <a:pt x="6490" y="4370"/>
                    <a:pt x="6180" y="3572"/>
                  </a:cubicBezTo>
                  <a:cubicBezTo>
                    <a:pt x="5811" y="2572"/>
                    <a:pt x="4668" y="2084"/>
                    <a:pt x="3596" y="2405"/>
                  </a:cubicBezTo>
                  <a:cubicBezTo>
                    <a:pt x="1763" y="2977"/>
                    <a:pt x="2061" y="5561"/>
                    <a:pt x="3906" y="5549"/>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1" name="Google Shape;411;p4"/>
            <p:cNvSpPr/>
            <p:nvPr/>
          </p:nvSpPr>
          <p:spPr>
            <a:xfrm>
              <a:off x="8339220" y="701528"/>
              <a:ext cx="183455" cy="33"/>
            </a:xfrm>
            <a:custGeom>
              <a:rect b="b" l="l" r="r" t="t"/>
              <a:pathLst>
                <a:path extrusionOk="0" fill="none" h="1" w="5537">
                  <a:moveTo>
                    <a:pt x="1" y="1"/>
                  </a:moveTo>
                  <a:lnTo>
                    <a:pt x="5537"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2" name="Google Shape;412;p4"/>
            <p:cNvSpPr/>
            <p:nvPr/>
          </p:nvSpPr>
          <p:spPr>
            <a:xfrm>
              <a:off x="8430729" y="703118"/>
              <a:ext cx="33" cy="158208"/>
            </a:xfrm>
            <a:custGeom>
              <a:rect b="b" l="l" r="r" t="t"/>
              <a:pathLst>
                <a:path extrusionOk="0" fill="none" h="4775" w="1">
                  <a:moveTo>
                    <a:pt x="1" y="1"/>
                  </a:moveTo>
                  <a:lnTo>
                    <a:pt x="1" y="4775"/>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3" name="Google Shape;413;p4"/>
            <p:cNvSpPr/>
            <p:nvPr/>
          </p:nvSpPr>
          <p:spPr>
            <a:xfrm>
              <a:off x="8354991" y="701528"/>
              <a:ext cx="37142" cy="158241"/>
            </a:xfrm>
            <a:custGeom>
              <a:rect b="b" l="l" r="r" t="t"/>
              <a:pathLst>
                <a:path extrusionOk="0" fill="none" h="4776" w="1121">
                  <a:moveTo>
                    <a:pt x="1072" y="1"/>
                  </a:moveTo>
                  <a:cubicBezTo>
                    <a:pt x="1072" y="1"/>
                    <a:pt x="1120" y="2918"/>
                    <a:pt x="1" y="4775"/>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4" name="Google Shape;414;p4"/>
            <p:cNvSpPr/>
            <p:nvPr/>
          </p:nvSpPr>
          <p:spPr>
            <a:xfrm>
              <a:off x="8470189" y="701528"/>
              <a:ext cx="37108" cy="158241"/>
            </a:xfrm>
            <a:custGeom>
              <a:rect b="b" l="l" r="r" t="t"/>
              <a:pathLst>
                <a:path extrusionOk="0" fill="none" h="4776" w="1120">
                  <a:moveTo>
                    <a:pt x="48" y="1"/>
                  </a:moveTo>
                  <a:cubicBezTo>
                    <a:pt x="48" y="1"/>
                    <a:pt x="0" y="2918"/>
                    <a:pt x="1120" y="4775"/>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5" name="Google Shape;415;p4"/>
            <p:cNvSpPr/>
            <p:nvPr/>
          </p:nvSpPr>
          <p:spPr>
            <a:xfrm>
              <a:off x="8320302" y="859731"/>
              <a:ext cx="220928" cy="33"/>
            </a:xfrm>
            <a:custGeom>
              <a:rect b="b" l="l" r="r" t="t"/>
              <a:pathLst>
                <a:path extrusionOk="0" fill="none" h="1" w="6668">
                  <a:moveTo>
                    <a:pt x="0" y="0"/>
                  </a:moveTo>
                  <a:lnTo>
                    <a:pt x="6668"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6" name="Google Shape;416;p4"/>
            <p:cNvSpPr/>
            <p:nvPr/>
          </p:nvSpPr>
          <p:spPr>
            <a:xfrm>
              <a:off x="8140001" y="4648215"/>
              <a:ext cx="582304" cy="161388"/>
            </a:xfrm>
            <a:custGeom>
              <a:rect b="b" l="l" r="r" t="t"/>
              <a:pathLst>
                <a:path extrusionOk="0" h="4871" w="17575">
                  <a:moveTo>
                    <a:pt x="1787" y="1"/>
                  </a:moveTo>
                  <a:cubicBezTo>
                    <a:pt x="799" y="1"/>
                    <a:pt x="1" y="798"/>
                    <a:pt x="1" y="1787"/>
                  </a:cubicBezTo>
                  <a:lnTo>
                    <a:pt x="1" y="3084"/>
                  </a:lnTo>
                  <a:cubicBezTo>
                    <a:pt x="1" y="4073"/>
                    <a:pt x="799" y="4870"/>
                    <a:pt x="1787" y="4870"/>
                  </a:cubicBezTo>
                  <a:lnTo>
                    <a:pt x="15789" y="4870"/>
                  </a:lnTo>
                  <a:cubicBezTo>
                    <a:pt x="16777" y="4870"/>
                    <a:pt x="17575" y="4073"/>
                    <a:pt x="17575" y="3084"/>
                  </a:cubicBezTo>
                  <a:lnTo>
                    <a:pt x="17575" y="1787"/>
                  </a:lnTo>
                  <a:cubicBezTo>
                    <a:pt x="17575" y="798"/>
                    <a:pt x="16777" y="1"/>
                    <a:pt x="1578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7" name="Google Shape;417;p4"/>
            <p:cNvSpPr/>
            <p:nvPr/>
          </p:nvSpPr>
          <p:spPr>
            <a:xfrm>
              <a:off x="8140001" y="4710171"/>
              <a:ext cx="582304" cy="98635"/>
            </a:xfrm>
            <a:custGeom>
              <a:rect b="b" l="l" r="r" t="t"/>
              <a:pathLst>
                <a:path extrusionOk="0" h="2977" w="17575">
                  <a:moveTo>
                    <a:pt x="1" y="0"/>
                  </a:moveTo>
                  <a:lnTo>
                    <a:pt x="1" y="1191"/>
                  </a:lnTo>
                  <a:cubicBezTo>
                    <a:pt x="1" y="2179"/>
                    <a:pt x="799" y="2977"/>
                    <a:pt x="1787" y="2977"/>
                  </a:cubicBezTo>
                  <a:lnTo>
                    <a:pt x="15789" y="2977"/>
                  </a:lnTo>
                  <a:cubicBezTo>
                    <a:pt x="16765" y="2977"/>
                    <a:pt x="17575" y="2179"/>
                    <a:pt x="17575" y="1191"/>
                  </a:cubicBezTo>
                  <a:lnTo>
                    <a:pt x="17575" y="0"/>
                  </a:lnTo>
                  <a:cubicBezTo>
                    <a:pt x="17575" y="988"/>
                    <a:pt x="16765" y="1786"/>
                    <a:pt x="15789" y="1786"/>
                  </a:cubicBezTo>
                  <a:lnTo>
                    <a:pt x="1787" y="1786"/>
                  </a:lnTo>
                  <a:cubicBezTo>
                    <a:pt x="799" y="1786"/>
                    <a:pt x="1" y="988"/>
                    <a:pt x="1"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8" name="Google Shape;418;p4"/>
            <p:cNvSpPr/>
            <p:nvPr/>
          </p:nvSpPr>
          <p:spPr>
            <a:xfrm>
              <a:off x="8054025" y="4808770"/>
              <a:ext cx="753102" cy="80512"/>
            </a:xfrm>
            <a:custGeom>
              <a:rect b="b" l="l" r="r" t="t"/>
              <a:pathLst>
                <a:path extrusionOk="0" h="2430" w="22730">
                  <a:moveTo>
                    <a:pt x="1143" y="1"/>
                  </a:moveTo>
                  <a:cubicBezTo>
                    <a:pt x="512" y="1"/>
                    <a:pt x="0" y="513"/>
                    <a:pt x="0" y="1155"/>
                  </a:cubicBezTo>
                  <a:lnTo>
                    <a:pt x="0" y="1286"/>
                  </a:lnTo>
                  <a:cubicBezTo>
                    <a:pt x="0" y="1917"/>
                    <a:pt x="512" y="2429"/>
                    <a:pt x="1143" y="2429"/>
                  </a:cubicBezTo>
                  <a:lnTo>
                    <a:pt x="21586" y="2429"/>
                  </a:lnTo>
                  <a:cubicBezTo>
                    <a:pt x="22217" y="2429"/>
                    <a:pt x="22729" y="1917"/>
                    <a:pt x="22729" y="1286"/>
                  </a:cubicBezTo>
                  <a:lnTo>
                    <a:pt x="22729" y="1155"/>
                  </a:lnTo>
                  <a:cubicBezTo>
                    <a:pt x="22729" y="513"/>
                    <a:pt x="22217" y="1"/>
                    <a:pt x="2158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9" name="Google Shape;419;p4"/>
            <p:cNvSpPr/>
            <p:nvPr/>
          </p:nvSpPr>
          <p:spPr>
            <a:xfrm>
              <a:off x="8054025" y="4829279"/>
              <a:ext cx="753499" cy="60798"/>
            </a:xfrm>
            <a:custGeom>
              <a:rect b="b" l="l" r="r" t="t"/>
              <a:pathLst>
                <a:path extrusionOk="0" h="1835" w="22742">
                  <a:moveTo>
                    <a:pt x="143" y="1"/>
                  </a:moveTo>
                  <a:cubicBezTo>
                    <a:pt x="48" y="167"/>
                    <a:pt x="0" y="346"/>
                    <a:pt x="0" y="536"/>
                  </a:cubicBezTo>
                  <a:lnTo>
                    <a:pt x="0" y="679"/>
                  </a:lnTo>
                  <a:cubicBezTo>
                    <a:pt x="0" y="1310"/>
                    <a:pt x="512" y="1834"/>
                    <a:pt x="1155" y="1834"/>
                  </a:cubicBezTo>
                  <a:lnTo>
                    <a:pt x="21598" y="1834"/>
                  </a:lnTo>
                  <a:cubicBezTo>
                    <a:pt x="22229" y="1834"/>
                    <a:pt x="22741" y="1322"/>
                    <a:pt x="22741" y="679"/>
                  </a:cubicBezTo>
                  <a:lnTo>
                    <a:pt x="22741" y="536"/>
                  </a:lnTo>
                  <a:cubicBezTo>
                    <a:pt x="22741" y="346"/>
                    <a:pt x="22682" y="167"/>
                    <a:pt x="22610" y="1"/>
                  </a:cubicBezTo>
                  <a:cubicBezTo>
                    <a:pt x="22420" y="358"/>
                    <a:pt x="22051" y="608"/>
                    <a:pt x="21598" y="608"/>
                  </a:cubicBezTo>
                  <a:lnTo>
                    <a:pt x="1155" y="608"/>
                  </a:lnTo>
                  <a:cubicBezTo>
                    <a:pt x="715" y="608"/>
                    <a:pt x="334" y="358"/>
                    <a:pt x="143"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0" name="Google Shape;420;p4"/>
            <p:cNvSpPr/>
            <p:nvPr/>
          </p:nvSpPr>
          <p:spPr>
            <a:xfrm>
              <a:off x="8183403" y="4569329"/>
              <a:ext cx="495099" cy="78922"/>
            </a:xfrm>
            <a:custGeom>
              <a:rect b="b" l="l" r="r" t="t"/>
              <a:pathLst>
                <a:path extrusionOk="0" h="2382" w="14943">
                  <a:moveTo>
                    <a:pt x="1191" y="1"/>
                  </a:moveTo>
                  <a:cubicBezTo>
                    <a:pt x="536" y="1"/>
                    <a:pt x="1" y="536"/>
                    <a:pt x="1" y="1191"/>
                  </a:cubicBezTo>
                  <a:cubicBezTo>
                    <a:pt x="1" y="1846"/>
                    <a:pt x="536" y="2382"/>
                    <a:pt x="1191" y="2382"/>
                  </a:cubicBezTo>
                  <a:lnTo>
                    <a:pt x="13752" y="2382"/>
                  </a:lnTo>
                  <a:cubicBezTo>
                    <a:pt x="14407" y="2382"/>
                    <a:pt x="14943" y="1846"/>
                    <a:pt x="14943" y="1191"/>
                  </a:cubicBezTo>
                  <a:cubicBezTo>
                    <a:pt x="14943" y="536"/>
                    <a:pt x="14407" y="1"/>
                    <a:pt x="13752"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1" name="Google Shape;421;p4"/>
            <p:cNvSpPr/>
            <p:nvPr/>
          </p:nvSpPr>
          <p:spPr>
            <a:xfrm>
              <a:off x="8225613" y="4648215"/>
              <a:ext cx="301042" cy="33"/>
            </a:xfrm>
            <a:custGeom>
              <a:rect b="b" l="l" r="r" t="t"/>
              <a:pathLst>
                <a:path extrusionOk="0" fill="none" h="1" w="9086">
                  <a:moveTo>
                    <a:pt x="1" y="1"/>
                  </a:moveTo>
                  <a:lnTo>
                    <a:pt x="9085"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2" name="Google Shape;422;p4"/>
            <p:cNvSpPr/>
            <p:nvPr/>
          </p:nvSpPr>
          <p:spPr>
            <a:xfrm>
              <a:off x="8217330" y="4592985"/>
              <a:ext cx="34756" cy="34756"/>
            </a:xfrm>
            <a:custGeom>
              <a:rect b="b" l="l" r="r" t="t"/>
              <a:pathLst>
                <a:path extrusionOk="0" h="1049" w="1049">
                  <a:moveTo>
                    <a:pt x="524" y="1"/>
                  </a:moveTo>
                  <a:cubicBezTo>
                    <a:pt x="239" y="1"/>
                    <a:pt x="1" y="239"/>
                    <a:pt x="1" y="525"/>
                  </a:cubicBezTo>
                  <a:cubicBezTo>
                    <a:pt x="1" y="811"/>
                    <a:pt x="239" y="1049"/>
                    <a:pt x="524" y="1049"/>
                  </a:cubicBezTo>
                  <a:cubicBezTo>
                    <a:pt x="810" y="1049"/>
                    <a:pt x="1048" y="811"/>
                    <a:pt x="1048" y="525"/>
                  </a:cubicBezTo>
                  <a:cubicBezTo>
                    <a:pt x="1048" y="239"/>
                    <a:pt x="810"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3" name="Google Shape;423;p4"/>
            <p:cNvSpPr/>
            <p:nvPr/>
          </p:nvSpPr>
          <p:spPr>
            <a:xfrm>
              <a:off x="8296216" y="4592985"/>
              <a:ext cx="34756" cy="34756"/>
            </a:xfrm>
            <a:custGeom>
              <a:rect b="b" l="l" r="r" t="t"/>
              <a:pathLst>
                <a:path extrusionOk="0" h="1049" w="1049">
                  <a:moveTo>
                    <a:pt x="525" y="1"/>
                  </a:moveTo>
                  <a:cubicBezTo>
                    <a:pt x="239" y="1"/>
                    <a:pt x="1" y="239"/>
                    <a:pt x="1" y="525"/>
                  </a:cubicBezTo>
                  <a:cubicBezTo>
                    <a:pt x="1" y="811"/>
                    <a:pt x="239" y="1049"/>
                    <a:pt x="525" y="1049"/>
                  </a:cubicBezTo>
                  <a:cubicBezTo>
                    <a:pt x="810" y="1049"/>
                    <a:pt x="1049" y="811"/>
                    <a:pt x="1049" y="525"/>
                  </a:cubicBezTo>
                  <a:cubicBezTo>
                    <a:pt x="1049" y="239"/>
                    <a:pt x="810" y="1"/>
                    <a:pt x="52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4" name="Google Shape;424;p4"/>
            <p:cNvSpPr/>
            <p:nvPr/>
          </p:nvSpPr>
          <p:spPr>
            <a:xfrm>
              <a:off x="8374737" y="4592985"/>
              <a:ext cx="34325" cy="34756"/>
            </a:xfrm>
            <a:custGeom>
              <a:rect b="b" l="l" r="r" t="t"/>
              <a:pathLst>
                <a:path extrusionOk="0" h="1049" w="1036">
                  <a:moveTo>
                    <a:pt x="524" y="1"/>
                  </a:moveTo>
                  <a:cubicBezTo>
                    <a:pt x="238" y="1"/>
                    <a:pt x="0" y="239"/>
                    <a:pt x="0" y="525"/>
                  </a:cubicBezTo>
                  <a:cubicBezTo>
                    <a:pt x="0" y="811"/>
                    <a:pt x="238" y="1049"/>
                    <a:pt x="524" y="1049"/>
                  </a:cubicBezTo>
                  <a:cubicBezTo>
                    <a:pt x="798" y="1049"/>
                    <a:pt x="1036" y="811"/>
                    <a:pt x="1036" y="525"/>
                  </a:cubicBezTo>
                  <a:cubicBezTo>
                    <a:pt x="1036" y="239"/>
                    <a:pt x="798"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5" name="Google Shape;425;p4"/>
            <p:cNvSpPr/>
            <p:nvPr/>
          </p:nvSpPr>
          <p:spPr>
            <a:xfrm>
              <a:off x="8453226" y="4592985"/>
              <a:ext cx="34358" cy="34756"/>
            </a:xfrm>
            <a:custGeom>
              <a:rect b="b" l="l" r="r" t="t"/>
              <a:pathLst>
                <a:path extrusionOk="0" h="1049" w="1037">
                  <a:moveTo>
                    <a:pt x="512" y="1"/>
                  </a:moveTo>
                  <a:cubicBezTo>
                    <a:pt x="239" y="1"/>
                    <a:pt x="1" y="239"/>
                    <a:pt x="1" y="525"/>
                  </a:cubicBezTo>
                  <a:cubicBezTo>
                    <a:pt x="1" y="811"/>
                    <a:pt x="239" y="1049"/>
                    <a:pt x="512" y="1049"/>
                  </a:cubicBezTo>
                  <a:cubicBezTo>
                    <a:pt x="798" y="1049"/>
                    <a:pt x="1036" y="811"/>
                    <a:pt x="1036" y="525"/>
                  </a:cubicBezTo>
                  <a:cubicBezTo>
                    <a:pt x="1036" y="239"/>
                    <a:pt x="798" y="1"/>
                    <a:pt x="512"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6" name="Google Shape;426;p4"/>
            <p:cNvSpPr/>
            <p:nvPr/>
          </p:nvSpPr>
          <p:spPr>
            <a:xfrm>
              <a:off x="8531316" y="4592985"/>
              <a:ext cx="34756" cy="34756"/>
            </a:xfrm>
            <a:custGeom>
              <a:rect b="b" l="l" r="r" t="t"/>
              <a:pathLst>
                <a:path extrusionOk="0" h="1049" w="1049">
                  <a:moveTo>
                    <a:pt x="525" y="1"/>
                  </a:moveTo>
                  <a:cubicBezTo>
                    <a:pt x="239" y="1"/>
                    <a:pt x="1" y="239"/>
                    <a:pt x="1" y="525"/>
                  </a:cubicBezTo>
                  <a:cubicBezTo>
                    <a:pt x="1" y="811"/>
                    <a:pt x="239" y="1049"/>
                    <a:pt x="525" y="1049"/>
                  </a:cubicBezTo>
                  <a:cubicBezTo>
                    <a:pt x="811" y="1049"/>
                    <a:pt x="1049" y="811"/>
                    <a:pt x="1049" y="525"/>
                  </a:cubicBezTo>
                  <a:cubicBezTo>
                    <a:pt x="1049" y="239"/>
                    <a:pt x="811" y="1"/>
                    <a:pt x="52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7" name="Google Shape;427;p4"/>
            <p:cNvSpPr/>
            <p:nvPr/>
          </p:nvSpPr>
          <p:spPr>
            <a:xfrm>
              <a:off x="8609838" y="4592985"/>
              <a:ext cx="34756" cy="34756"/>
            </a:xfrm>
            <a:custGeom>
              <a:rect b="b" l="l" r="r" t="t"/>
              <a:pathLst>
                <a:path extrusionOk="0" h="1049" w="1049">
                  <a:moveTo>
                    <a:pt x="524" y="1"/>
                  </a:moveTo>
                  <a:cubicBezTo>
                    <a:pt x="238" y="1"/>
                    <a:pt x="0" y="239"/>
                    <a:pt x="0" y="525"/>
                  </a:cubicBezTo>
                  <a:cubicBezTo>
                    <a:pt x="0" y="811"/>
                    <a:pt x="238" y="1049"/>
                    <a:pt x="524" y="1049"/>
                  </a:cubicBezTo>
                  <a:cubicBezTo>
                    <a:pt x="810" y="1049"/>
                    <a:pt x="1048" y="811"/>
                    <a:pt x="1048" y="525"/>
                  </a:cubicBezTo>
                  <a:cubicBezTo>
                    <a:pt x="1048" y="239"/>
                    <a:pt x="810"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8" name="Google Shape;428;p4"/>
            <p:cNvSpPr/>
            <p:nvPr/>
          </p:nvSpPr>
          <p:spPr>
            <a:xfrm>
              <a:off x="8198776" y="4808770"/>
              <a:ext cx="395337" cy="33"/>
            </a:xfrm>
            <a:custGeom>
              <a:rect b="b" l="l" r="r" t="t"/>
              <a:pathLst>
                <a:path extrusionOk="0" fill="none" h="1" w="11932">
                  <a:moveTo>
                    <a:pt x="1" y="1"/>
                  </a:moveTo>
                  <a:lnTo>
                    <a:pt x="11931"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9" name="Google Shape;429;p4"/>
            <p:cNvSpPr/>
            <p:nvPr/>
          </p:nvSpPr>
          <p:spPr>
            <a:xfrm>
              <a:off x="8223658" y="4272703"/>
              <a:ext cx="414223" cy="296668"/>
            </a:xfrm>
            <a:custGeom>
              <a:rect b="b" l="l" r="r" t="t"/>
              <a:pathLst>
                <a:path extrusionOk="0" h="8954" w="12502">
                  <a:moveTo>
                    <a:pt x="691" y="0"/>
                  </a:moveTo>
                  <a:lnTo>
                    <a:pt x="0" y="8954"/>
                  </a:lnTo>
                  <a:lnTo>
                    <a:pt x="12502" y="8954"/>
                  </a:lnTo>
                  <a:lnTo>
                    <a:pt x="1182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0" name="Google Shape;430;p4"/>
            <p:cNvSpPr/>
            <p:nvPr/>
          </p:nvSpPr>
          <p:spPr>
            <a:xfrm>
              <a:off x="8223658" y="4551173"/>
              <a:ext cx="414223" cy="18190"/>
            </a:xfrm>
            <a:custGeom>
              <a:rect b="b" l="l" r="r" t="t"/>
              <a:pathLst>
                <a:path extrusionOk="0" h="549" w="12502">
                  <a:moveTo>
                    <a:pt x="83" y="1"/>
                  </a:moveTo>
                  <a:lnTo>
                    <a:pt x="0" y="549"/>
                  </a:lnTo>
                  <a:lnTo>
                    <a:pt x="12502" y="549"/>
                  </a:lnTo>
                  <a:lnTo>
                    <a:pt x="12442"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1" name="Google Shape;431;p4"/>
            <p:cNvSpPr/>
            <p:nvPr/>
          </p:nvSpPr>
          <p:spPr>
            <a:xfrm>
              <a:off x="8536452" y="4272703"/>
              <a:ext cx="65536" cy="273409"/>
            </a:xfrm>
            <a:custGeom>
              <a:rect b="b" l="l" r="r" t="t"/>
              <a:pathLst>
                <a:path extrusionOk="0" h="8252" w="1978">
                  <a:moveTo>
                    <a:pt x="1" y="0"/>
                  </a:moveTo>
                  <a:lnTo>
                    <a:pt x="298" y="7513"/>
                  </a:lnTo>
                  <a:cubicBezTo>
                    <a:pt x="346" y="7918"/>
                    <a:pt x="727" y="8251"/>
                    <a:pt x="1191" y="8251"/>
                  </a:cubicBezTo>
                  <a:cubicBezTo>
                    <a:pt x="1656" y="8251"/>
                    <a:pt x="1977" y="7918"/>
                    <a:pt x="1930" y="7513"/>
                  </a:cubicBezTo>
                  <a:lnTo>
                    <a:pt x="1501"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2" name="Google Shape;432;p4"/>
            <p:cNvSpPr/>
            <p:nvPr/>
          </p:nvSpPr>
          <p:spPr>
            <a:xfrm>
              <a:off x="8449681" y="4272703"/>
              <a:ext cx="56060" cy="273409"/>
            </a:xfrm>
            <a:custGeom>
              <a:rect b="b" l="l" r="r" t="t"/>
              <a:pathLst>
                <a:path extrusionOk="0" h="8252" w="1692">
                  <a:moveTo>
                    <a:pt x="0" y="0"/>
                  </a:moveTo>
                  <a:lnTo>
                    <a:pt x="60" y="7513"/>
                  </a:lnTo>
                  <a:cubicBezTo>
                    <a:pt x="60" y="7918"/>
                    <a:pt x="429" y="8251"/>
                    <a:pt x="893" y="8251"/>
                  </a:cubicBezTo>
                  <a:cubicBezTo>
                    <a:pt x="1358" y="8251"/>
                    <a:pt x="1691" y="7918"/>
                    <a:pt x="1679" y="7513"/>
                  </a:cubicBezTo>
                  <a:lnTo>
                    <a:pt x="1489"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3" name="Google Shape;433;p4"/>
            <p:cNvSpPr/>
            <p:nvPr/>
          </p:nvSpPr>
          <p:spPr>
            <a:xfrm>
              <a:off x="8355388" y="4272703"/>
              <a:ext cx="56458" cy="273409"/>
            </a:xfrm>
            <a:custGeom>
              <a:rect b="b" l="l" r="r" t="t"/>
              <a:pathLst>
                <a:path extrusionOk="0" h="8252" w="1704">
                  <a:moveTo>
                    <a:pt x="215" y="0"/>
                  </a:moveTo>
                  <a:lnTo>
                    <a:pt x="36" y="7513"/>
                  </a:lnTo>
                  <a:cubicBezTo>
                    <a:pt x="1" y="7918"/>
                    <a:pt x="358" y="8251"/>
                    <a:pt x="822" y="8251"/>
                  </a:cubicBezTo>
                  <a:cubicBezTo>
                    <a:pt x="1287" y="8251"/>
                    <a:pt x="1656" y="7918"/>
                    <a:pt x="1656" y="7513"/>
                  </a:cubicBezTo>
                  <a:lnTo>
                    <a:pt x="1703"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4" name="Google Shape;434;p4"/>
            <p:cNvSpPr/>
            <p:nvPr/>
          </p:nvSpPr>
          <p:spPr>
            <a:xfrm>
              <a:off x="8259937" y="4272703"/>
              <a:ext cx="64343" cy="273409"/>
            </a:xfrm>
            <a:custGeom>
              <a:rect b="b" l="l" r="r" t="t"/>
              <a:pathLst>
                <a:path extrusionOk="0" h="8252" w="1942">
                  <a:moveTo>
                    <a:pt x="453" y="0"/>
                  </a:moveTo>
                  <a:lnTo>
                    <a:pt x="36" y="7513"/>
                  </a:lnTo>
                  <a:cubicBezTo>
                    <a:pt x="0" y="7918"/>
                    <a:pt x="322" y="8251"/>
                    <a:pt x="786" y="8251"/>
                  </a:cubicBezTo>
                  <a:cubicBezTo>
                    <a:pt x="1227" y="8251"/>
                    <a:pt x="1632" y="7918"/>
                    <a:pt x="1667" y="7513"/>
                  </a:cubicBezTo>
                  <a:lnTo>
                    <a:pt x="1941"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5" name="Google Shape;435;p4"/>
            <p:cNvSpPr/>
            <p:nvPr/>
          </p:nvSpPr>
          <p:spPr>
            <a:xfrm>
              <a:off x="8223658" y="4569329"/>
              <a:ext cx="414223" cy="33"/>
            </a:xfrm>
            <a:custGeom>
              <a:rect b="b" l="l" r="r" t="t"/>
              <a:pathLst>
                <a:path extrusionOk="0" fill="none" h="1" w="12502">
                  <a:moveTo>
                    <a:pt x="12502" y="1"/>
                  </a:moveTo>
                  <a:lnTo>
                    <a:pt x="0"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6" name="Google Shape;436;p4"/>
            <p:cNvSpPr/>
            <p:nvPr/>
          </p:nvSpPr>
          <p:spPr>
            <a:xfrm>
              <a:off x="8211035" y="4220223"/>
              <a:ext cx="439867" cy="70241"/>
            </a:xfrm>
            <a:custGeom>
              <a:rect b="b" l="l" r="r" t="t"/>
              <a:pathLst>
                <a:path extrusionOk="0" h="2120" w="13276">
                  <a:moveTo>
                    <a:pt x="1060" y="0"/>
                  </a:moveTo>
                  <a:cubicBezTo>
                    <a:pt x="476" y="0"/>
                    <a:pt x="0" y="477"/>
                    <a:pt x="0" y="1060"/>
                  </a:cubicBezTo>
                  <a:cubicBezTo>
                    <a:pt x="0" y="1644"/>
                    <a:pt x="476" y="2120"/>
                    <a:pt x="1060" y="2120"/>
                  </a:cubicBezTo>
                  <a:lnTo>
                    <a:pt x="12216" y="2120"/>
                  </a:lnTo>
                  <a:cubicBezTo>
                    <a:pt x="12799" y="2120"/>
                    <a:pt x="13276" y="1644"/>
                    <a:pt x="13276" y="1060"/>
                  </a:cubicBezTo>
                  <a:cubicBezTo>
                    <a:pt x="13276" y="477"/>
                    <a:pt x="12799" y="0"/>
                    <a:pt x="12216"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7" name="Google Shape;437;p4"/>
            <p:cNvSpPr/>
            <p:nvPr/>
          </p:nvSpPr>
          <p:spPr>
            <a:xfrm>
              <a:off x="8248904" y="4290429"/>
              <a:ext cx="266683" cy="33"/>
            </a:xfrm>
            <a:custGeom>
              <a:rect b="b" l="l" r="r" t="t"/>
              <a:pathLst>
                <a:path extrusionOk="0" fill="none" h="1" w="8049">
                  <a:moveTo>
                    <a:pt x="0" y="1"/>
                  </a:moveTo>
                  <a:lnTo>
                    <a:pt x="8049"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8" name="Google Shape;438;p4"/>
            <p:cNvSpPr/>
            <p:nvPr/>
          </p:nvSpPr>
          <p:spPr>
            <a:xfrm>
              <a:off x="8241383" y="4241526"/>
              <a:ext cx="30813" cy="30416"/>
            </a:xfrm>
            <a:custGeom>
              <a:rect b="b" l="l" r="r" t="t"/>
              <a:pathLst>
                <a:path extrusionOk="0" h="918" w="930">
                  <a:moveTo>
                    <a:pt x="465" y="0"/>
                  </a:moveTo>
                  <a:cubicBezTo>
                    <a:pt x="215" y="0"/>
                    <a:pt x="1" y="203"/>
                    <a:pt x="1" y="465"/>
                  </a:cubicBezTo>
                  <a:cubicBezTo>
                    <a:pt x="1" y="715"/>
                    <a:pt x="215" y="917"/>
                    <a:pt x="465" y="917"/>
                  </a:cubicBezTo>
                  <a:cubicBezTo>
                    <a:pt x="715" y="917"/>
                    <a:pt x="930" y="715"/>
                    <a:pt x="930" y="465"/>
                  </a:cubicBezTo>
                  <a:cubicBezTo>
                    <a:pt x="930"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9" name="Google Shape;439;p4"/>
            <p:cNvSpPr/>
            <p:nvPr/>
          </p:nvSpPr>
          <p:spPr>
            <a:xfrm>
              <a:off x="8311224" y="4241526"/>
              <a:ext cx="30416" cy="30416"/>
            </a:xfrm>
            <a:custGeom>
              <a:rect b="b" l="l" r="r" t="t"/>
              <a:pathLst>
                <a:path extrusionOk="0" h="918" w="918">
                  <a:moveTo>
                    <a:pt x="453" y="0"/>
                  </a:moveTo>
                  <a:cubicBezTo>
                    <a:pt x="203" y="0"/>
                    <a:pt x="0" y="203"/>
                    <a:pt x="0" y="453"/>
                  </a:cubicBezTo>
                  <a:cubicBezTo>
                    <a:pt x="0" y="715"/>
                    <a:pt x="203" y="917"/>
                    <a:pt x="453" y="917"/>
                  </a:cubicBezTo>
                  <a:cubicBezTo>
                    <a:pt x="715" y="917"/>
                    <a:pt x="917" y="715"/>
                    <a:pt x="917" y="453"/>
                  </a:cubicBezTo>
                  <a:cubicBezTo>
                    <a:pt x="917" y="203"/>
                    <a:pt x="715" y="0"/>
                    <a:pt x="453"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0" name="Google Shape;440;p4"/>
            <p:cNvSpPr/>
            <p:nvPr/>
          </p:nvSpPr>
          <p:spPr>
            <a:xfrm>
              <a:off x="8380635" y="4241526"/>
              <a:ext cx="30416" cy="30416"/>
            </a:xfrm>
            <a:custGeom>
              <a:rect b="b" l="l" r="r" t="t"/>
              <a:pathLst>
                <a:path extrusionOk="0" h="918" w="918">
                  <a:moveTo>
                    <a:pt x="465" y="0"/>
                  </a:moveTo>
                  <a:cubicBezTo>
                    <a:pt x="203" y="0"/>
                    <a:pt x="1" y="203"/>
                    <a:pt x="1" y="453"/>
                  </a:cubicBezTo>
                  <a:cubicBezTo>
                    <a:pt x="1" y="715"/>
                    <a:pt x="203" y="917"/>
                    <a:pt x="465" y="917"/>
                  </a:cubicBezTo>
                  <a:cubicBezTo>
                    <a:pt x="715" y="917"/>
                    <a:pt x="918" y="715"/>
                    <a:pt x="918" y="453"/>
                  </a:cubicBezTo>
                  <a:cubicBezTo>
                    <a:pt x="918"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1" name="Google Shape;441;p4"/>
            <p:cNvSpPr/>
            <p:nvPr/>
          </p:nvSpPr>
          <p:spPr>
            <a:xfrm>
              <a:off x="8450476" y="4241526"/>
              <a:ext cx="30780" cy="30416"/>
            </a:xfrm>
            <a:custGeom>
              <a:rect b="b" l="l" r="r" t="t"/>
              <a:pathLst>
                <a:path extrusionOk="0" h="918" w="929">
                  <a:moveTo>
                    <a:pt x="465" y="0"/>
                  </a:moveTo>
                  <a:cubicBezTo>
                    <a:pt x="214" y="0"/>
                    <a:pt x="0" y="203"/>
                    <a:pt x="0" y="465"/>
                  </a:cubicBezTo>
                  <a:cubicBezTo>
                    <a:pt x="0" y="715"/>
                    <a:pt x="214" y="917"/>
                    <a:pt x="465" y="917"/>
                  </a:cubicBezTo>
                  <a:cubicBezTo>
                    <a:pt x="715" y="917"/>
                    <a:pt x="929" y="715"/>
                    <a:pt x="929" y="465"/>
                  </a:cubicBezTo>
                  <a:cubicBezTo>
                    <a:pt x="929"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2" name="Google Shape;442;p4"/>
            <p:cNvSpPr/>
            <p:nvPr/>
          </p:nvSpPr>
          <p:spPr>
            <a:xfrm>
              <a:off x="8520681" y="4241526"/>
              <a:ext cx="30416" cy="30416"/>
            </a:xfrm>
            <a:custGeom>
              <a:rect b="b" l="l" r="r" t="t"/>
              <a:pathLst>
                <a:path extrusionOk="0" h="918" w="918">
                  <a:moveTo>
                    <a:pt x="465" y="0"/>
                  </a:moveTo>
                  <a:cubicBezTo>
                    <a:pt x="203" y="0"/>
                    <a:pt x="0" y="203"/>
                    <a:pt x="0" y="465"/>
                  </a:cubicBezTo>
                  <a:cubicBezTo>
                    <a:pt x="0" y="715"/>
                    <a:pt x="203" y="917"/>
                    <a:pt x="465" y="917"/>
                  </a:cubicBezTo>
                  <a:cubicBezTo>
                    <a:pt x="715" y="917"/>
                    <a:pt x="917" y="715"/>
                    <a:pt x="917" y="465"/>
                  </a:cubicBezTo>
                  <a:cubicBezTo>
                    <a:pt x="917"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3" name="Google Shape;443;p4"/>
            <p:cNvSpPr/>
            <p:nvPr/>
          </p:nvSpPr>
          <p:spPr>
            <a:xfrm>
              <a:off x="8590092" y="4241526"/>
              <a:ext cx="30813" cy="30416"/>
            </a:xfrm>
            <a:custGeom>
              <a:rect b="b" l="l" r="r" t="t"/>
              <a:pathLst>
                <a:path extrusionOk="0" h="918" w="930">
                  <a:moveTo>
                    <a:pt x="465" y="0"/>
                  </a:moveTo>
                  <a:cubicBezTo>
                    <a:pt x="203" y="0"/>
                    <a:pt x="1" y="203"/>
                    <a:pt x="1" y="453"/>
                  </a:cubicBezTo>
                  <a:cubicBezTo>
                    <a:pt x="1" y="715"/>
                    <a:pt x="203" y="917"/>
                    <a:pt x="465" y="917"/>
                  </a:cubicBezTo>
                  <a:cubicBezTo>
                    <a:pt x="715" y="917"/>
                    <a:pt x="930" y="715"/>
                    <a:pt x="930" y="453"/>
                  </a:cubicBezTo>
                  <a:cubicBezTo>
                    <a:pt x="930"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444" name="Shape 444"/>
        <p:cNvGrpSpPr/>
        <p:nvPr/>
      </p:nvGrpSpPr>
      <p:grpSpPr>
        <a:xfrm>
          <a:off x="0" y="0"/>
          <a:ext cx="0" cy="0"/>
          <a:chOff x="0" y="0"/>
          <a:chExt cx="0" cy="0"/>
        </a:xfrm>
      </p:grpSpPr>
      <p:sp>
        <p:nvSpPr>
          <p:cNvPr id="445" name="Google Shape;445;p5"/>
          <p:cNvSpPr txBox="1"/>
          <p:nvPr>
            <p:ph idx="1" type="subTitle"/>
          </p:nvPr>
        </p:nvSpPr>
        <p:spPr>
          <a:xfrm>
            <a:off x="1270825" y="2345375"/>
            <a:ext cx="3203700" cy="425700"/>
          </a:xfrm>
          <a:prstGeom prst="rect">
            <a:avLst/>
          </a:prstGeom>
        </p:spPr>
        <p:txBody>
          <a:bodyPr anchorCtr="0" anchor="b" bIns="91425" lIns="91425" spcFirstLastPara="1" rIns="91425" wrap="square" tIns="91425">
            <a:noAutofit/>
          </a:bodyPr>
          <a:lstStyle>
            <a:lvl1pPr lvl="0" algn="ctr">
              <a:lnSpc>
                <a:spcPct val="100000"/>
              </a:lnSpc>
              <a:spcBef>
                <a:spcPts val="0"/>
              </a:spcBef>
              <a:spcAft>
                <a:spcPts val="0"/>
              </a:spcAft>
              <a:buSzPts val="2400"/>
              <a:buFont typeface="Bebas Neue"/>
              <a:buNone/>
              <a:defRPr sz="2400">
                <a:latin typeface="Amarante"/>
                <a:ea typeface="Amarante"/>
                <a:cs typeface="Amarante"/>
                <a:sym typeface="Amarante"/>
              </a:defRPr>
            </a:lvl1pPr>
            <a:lvl2pPr lvl="1" algn="ctr">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p:txBody>
      </p:sp>
      <p:sp>
        <p:nvSpPr>
          <p:cNvPr id="446" name="Google Shape;446;p5"/>
          <p:cNvSpPr txBox="1"/>
          <p:nvPr>
            <p:ph idx="2" type="subTitle"/>
          </p:nvPr>
        </p:nvSpPr>
        <p:spPr>
          <a:xfrm>
            <a:off x="4669475" y="2345375"/>
            <a:ext cx="3203700" cy="425700"/>
          </a:xfrm>
          <a:prstGeom prst="rect">
            <a:avLst/>
          </a:prstGeom>
        </p:spPr>
        <p:txBody>
          <a:bodyPr anchorCtr="0" anchor="b" bIns="91425" lIns="91425" spcFirstLastPara="1" rIns="91425" wrap="square" tIns="91425">
            <a:noAutofit/>
          </a:bodyPr>
          <a:lstStyle>
            <a:lvl1pPr lvl="0" rtl="0" algn="ctr">
              <a:lnSpc>
                <a:spcPct val="100000"/>
              </a:lnSpc>
              <a:spcBef>
                <a:spcPts val="0"/>
              </a:spcBef>
              <a:spcAft>
                <a:spcPts val="0"/>
              </a:spcAft>
              <a:buSzPts val="2400"/>
              <a:buFont typeface="Bebas Neue"/>
              <a:buNone/>
              <a:defRPr sz="2400">
                <a:latin typeface="Amarante"/>
                <a:ea typeface="Amarante"/>
                <a:cs typeface="Amarante"/>
                <a:sym typeface="Amarante"/>
              </a:defRPr>
            </a:lvl1pPr>
            <a:lvl2pPr lvl="1" rtl="0" algn="ctr">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gn="ctr">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rtl="0" algn="ctr">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rtl="0" algn="ctr">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rtl="0" algn="ctr">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rtl="0" algn="ctr">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rtl="0" algn="ctr">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rtl="0" algn="ctr">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p:txBody>
      </p:sp>
      <p:sp>
        <p:nvSpPr>
          <p:cNvPr id="447" name="Google Shape;447;p5"/>
          <p:cNvSpPr txBox="1"/>
          <p:nvPr>
            <p:ph idx="3" type="subTitle"/>
          </p:nvPr>
        </p:nvSpPr>
        <p:spPr>
          <a:xfrm>
            <a:off x="1270825" y="2711175"/>
            <a:ext cx="3203700" cy="10188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400"/>
              <a:buNone/>
              <a:defRPr/>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448" name="Google Shape;448;p5"/>
          <p:cNvSpPr txBox="1"/>
          <p:nvPr>
            <p:ph idx="4" type="subTitle"/>
          </p:nvPr>
        </p:nvSpPr>
        <p:spPr>
          <a:xfrm>
            <a:off x="4669475" y="2711184"/>
            <a:ext cx="3203700" cy="10188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400"/>
              <a:buNone/>
              <a:defRPr/>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449" name="Google Shape;449;p5"/>
          <p:cNvSpPr txBox="1"/>
          <p:nvPr>
            <p:ph type="title"/>
          </p:nvPr>
        </p:nvSpPr>
        <p:spPr>
          <a:xfrm>
            <a:off x="720000" y="478675"/>
            <a:ext cx="7704000" cy="572700"/>
          </a:xfrm>
          <a:prstGeom prst="rect">
            <a:avLst/>
          </a:prstGeom>
          <a:ln>
            <a:noFill/>
          </a:ln>
        </p:spPr>
        <p:txBody>
          <a:bodyPr anchorCtr="0" anchor="t" bIns="91425" lIns="91425" spcFirstLastPara="1" rIns="91425" wrap="square" tIns="91425">
            <a:noAutofit/>
          </a:bodyPr>
          <a:lstStyle>
            <a:lvl1pPr lvl="0" rtl="0" algn="ctr">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p:txBody>
      </p:sp>
      <p:grpSp>
        <p:nvGrpSpPr>
          <p:cNvPr id="450" name="Google Shape;450;p5"/>
          <p:cNvGrpSpPr/>
          <p:nvPr/>
        </p:nvGrpSpPr>
        <p:grpSpPr>
          <a:xfrm>
            <a:off x="0" y="-312275"/>
            <a:ext cx="9144000" cy="678208"/>
            <a:chOff x="0" y="-312275"/>
            <a:chExt cx="9144000" cy="678208"/>
          </a:xfrm>
        </p:grpSpPr>
        <p:sp>
          <p:nvSpPr>
            <p:cNvPr id="451" name="Google Shape;451;p5"/>
            <p:cNvSpPr/>
            <p:nvPr/>
          </p:nvSpPr>
          <p:spPr>
            <a:xfrm>
              <a:off x="0" y="-312275"/>
              <a:ext cx="9144000" cy="678208"/>
            </a:xfrm>
            <a:custGeom>
              <a:rect b="b" l="l" r="r" t="t"/>
              <a:pathLst>
                <a:path extrusionOk="0" h="21194" w="285750">
                  <a:moveTo>
                    <a:pt x="0" y="0"/>
                  </a:moveTo>
                  <a:lnTo>
                    <a:pt x="0" y="21193"/>
                  </a:lnTo>
                  <a:lnTo>
                    <a:pt x="285750" y="21193"/>
                  </a:lnTo>
                  <a:lnTo>
                    <a:pt x="285750"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2" name="Google Shape;452;p5"/>
            <p:cNvSpPr/>
            <p:nvPr/>
          </p:nvSpPr>
          <p:spPr>
            <a:xfrm>
              <a:off x="0" y="242061"/>
              <a:ext cx="9144000" cy="123104"/>
            </a:xfrm>
            <a:custGeom>
              <a:rect b="b" l="l" r="r" t="t"/>
              <a:pathLst>
                <a:path extrusionOk="0" h="3847" w="285750">
                  <a:moveTo>
                    <a:pt x="0" y="1"/>
                  </a:moveTo>
                  <a:lnTo>
                    <a:pt x="0" y="3847"/>
                  </a:lnTo>
                  <a:lnTo>
                    <a:pt x="285750" y="3847"/>
                  </a:lnTo>
                  <a:lnTo>
                    <a:pt x="285750" y="1"/>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3" name="Google Shape;453;p5"/>
            <p:cNvSpPr/>
            <p:nvPr/>
          </p:nvSpPr>
          <p:spPr>
            <a:xfrm>
              <a:off x="9446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4" name="Google Shape;454;p5"/>
            <p:cNvSpPr/>
            <p:nvPr/>
          </p:nvSpPr>
          <p:spPr>
            <a:xfrm>
              <a:off x="445376"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5" name="Google Shape;455;p5"/>
            <p:cNvSpPr/>
            <p:nvPr/>
          </p:nvSpPr>
          <p:spPr>
            <a:xfrm>
              <a:off x="796288"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6" name="Google Shape;456;p5"/>
            <p:cNvSpPr/>
            <p:nvPr/>
          </p:nvSpPr>
          <p:spPr>
            <a:xfrm>
              <a:off x="1147168" y="-197971"/>
              <a:ext cx="181024" cy="365792"/>
            </a:xfrm>
            <a:custGeom>
              <a:rect b="b" l="l" r="r" t="t"/>
              <a:pathLst>
                <a:path extrusionOk="0" h="11431" w="5657">
                  <a:moveTo>
                    <a:pt x="2834" y="0"/>
                  </a:moveTo>
                  <a:cubicBezTo>
                    <a:pt x="1275"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7" name="Google Shape;457;p5"/>
            <p:cNvSpPr/>
            <p:nvPr/>
          </p:nvSpPr>
          <p:spPr>
            <a:xfrm>
              <a:off x="1498080" y="-197971"/>
              <a:ext cx="181376" cy="365792"/>
            </a:xfrm>
            <a:custGeom>
              <a:rect b="b" l="l" r="r" t="t"/>
              <a:pathLst>
                <a:path extrusionOk="0" h="11431" w="5668">
                  <a:moveTo>
                    <a:pt x="2834" y="0"/>
                  </a:moveTo>
                  <a:cubicBezTo>
                    <a:pt x="1274" y="0"/>
                    <a:pt x="0" y="1262"/>
                    <a:pt x="0" y="2822"/>
                  </a:cubicBezTo>
                  <a:lnTo>
                    <a:pt x="0" y="11430"/>
                  </a:lnTo>
                  <a:lnTo>
                    <a:pt x="5668" y="11430"/>
                  </a:lnTo>
                  <a:lnTo>
                    <a:pt x="5668" y="2822"/>
                  </a:lnTo>
                  <a:cubicBezTo>
                    <a:pt x="5668"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8" name="Google Shape;458;p5"/>
            <p:cNvSpPr/>
            <p:nvPr/>
          </p:nvSpPr>
          <p:spPr>
            <a:xfrm>
              <a:off x="184934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9" name="Google Shape;459;p5"/>
            <p:cNvSpPr/>
            <p:nvPr/>
          </p:nvSpPr>
          <p:spPr>
            <a:xfrm>
              <a:off x="2200256" y="-197971"/>
              <a:ext cx="181024" cy="365792"/>
            </a:xfrm>
            <a:custGeom>
              <a:rect b="b" l="l" r="r" t="t"/>
              <a:pathLst>
                <a:path extrusionOk="0" h="11431" w="5657">
                  <a:moveTo>
                    <a:pt x="2834" y="0"/>
                  </a:moveTo>
                  <a:cubicBezTo>
                    <a:pt x="1263"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0" name="Google Shape;460;p5"/>
            <p:cNvSpPr/>
            <p:nvPr/>
          </p:nvSpPr>
          <p:spPr>
            <a:xfrm>
              <a:off x="2550784"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1" name="Google Shape;461;p5"/>
            <p:cNvSpPr/>
            <p:nvPr/>
          </p:nvSpPr>
          <p:spPr>
            <a:xfrm>
              <a:off x="2901696" y="-197971"/>
              <a:ext cx="180992" cy="365792"/>
            </a:xfrm>
            <a:custGeom>
              <a:rect b="b" l="l" r="r" t="t"/>
              <a:pathLst>
                <a:path extrusionOk="0" h="11431" w="5656">
                  <a:moveTo>
                    <a:pt x="2834" y="0"/>
                  </a:moveTo>
                  <a:cubicBezTo>
                    <a:pt x="1262" y="0"/>
                    <a:pt x="0" y="1262"/>
                    <a:pt x="0" y="2822"/>
                  </a:cubicBezTo>
                  <a:lnTo>
                    <a:pt x="0" y="11430"/>
                  </a:lnTo>
                  <a:lnTo>
                    <a:pt x="5655" y="11430"/>
                  </a:lnTo>
                  <a:lnTo>
                    <a:pt x="5655" y="2822"/>
                  </a:lnTo>
                  <a:cubicBezTo>
                    <a:pt x="5655"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2" name="Google Shape;462;p5"/>
            <p:cNvSpPr/>
            <p:nvPr/>
          </p:nvSpPr>
          <p:spPr>
            <a:xfrm>
              <a:off x="3252960"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3" name="Google Shape;463;p5"/>
            <p:cNvSpPr/>
            <p:nvPr/>
          </p:nvSpPr>
          <p:spPr>
            <a:xfrm>
              <a:off x="3603872"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4" name="Google Shape;464;p5"/>
            <p:cNvSpPr/>
            <p:nvPr/>
          </p:nvSpPr>
          <p:spPr>
            <a:xfrm>
              <a:off x="3954752" y="-197971"/>
              <a:ext cx="181024" cy="365792"/>
            </a:xfrm>
            <a:custGeom>
              <a:rect b="b" l="l" r="r" t="t"/>
              <a:pathLst>
                <a:path extrusionOk="0" h="11431" w="5657">
                  <a:moveTo>
                    <a:pt x="2835" y="0"/>
                  </a:moveTo>
                  <a:cubicBezTo>
                    <a:pt x="1263" y="0"/>
                    <a:pt x="1" y="1262"/>
                    <a:pt x="1" y="2822"/>
                  </a:cubicBezTo>
                  <a:lnTo>
                    <a:pt x="1" y="11430"/>
                  </a:lnTo>
                  <a:lnTo>
                    <a:pt x="5656" y="11430"/>
                  </a:lnTo>
                  <a:lnTo>
                    <a:pt x="5656" y="2822"/>
                  </a:lnTo>
                  <a:cubicBezTo>
                    <a:pt x="5656" y="1262"/>
                    <a:pt x="4394" y="0"/>
                    <a:pt x="283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5" name="Google Shape;465;p5"/>
            <p:cNvSpPr/>
            <p:nvPr/>
          </p:nvSpPr>
          <p:spPr>
            <a:xfrm>
              <a:off x="4305664" y="-197971"/>
              <a:ext cx="180992" cy="365792"/>
            </a:xfrm>
            <a:custGeom>
              <a:rect b="b" l="l" r="r" t="t"/>
              <a:pathLst>
                <a:path extrusionOk="0" h="11431" w="5656">
                  <a:moveTo>
                    <a:pt x="2834" y="0"/>
                  </a:moveTo>
                  <a:cubicBezTo>
                    <a:pt x="1275"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6" name="Google Shape;466;p5"/>
            <p:cNvSpPr/>
            <p:nvPr/>
          </p:nvSpPr>
          <p:spPr>
            <a:xfrm>
              <a:off x="4656960"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7" name="Google Shape;467;p5"/>
            <p:cNvSpPr/>
            <p:nvPr/>
          </p:nvSpPr>
          <p:spPr>
            <a:xfrm>
              <a:off x="5007840"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94"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8" name="Google Shape;468;p5"/>
            <p:cNvSpPr/>
            <p:nvPr/>
          </p:nvSpPr>
          <p:spPr>
            <a:xfrm>
              <a:off x="5358752"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9" name="Google Shape;469;p5"/>
            <p:cNvSpPr/>
            <p:nvPr/>
          </p:nvSpPr>
          <p:spPr>
            <a:xfrm>
              <a:off x="5709664" y="-197971"/>
              <a:ext cx="180992" cy="365792"/>
            </a:xfrm>
            <a:custGeom>
              <a:rect b="b" l="l" r="r" t="t"/>
              <a:pathLst>
                <a:path extrusionOk="0" h="11431" w="5656">
                  <a:moveTo>
                    <a:pt x="2834" y="0"/>
                  </a:moveTo>
                  <a:cubicBezTo>
                    <a:pt x="1274" y="0"/>
                    <a:pt x="0" y="1262"/>
                    <a:pt x="0" y="2822"/>
                  </a:cubicBezTo>
                  <a:lnTo>
                    <a:pt x="0" y="11430"/>
                  </a:lnTo>
                  <a:lnTo>
                    <a:pt x="5656" y="11430"/>
                  </a:lnTo>
                  <a:lnTo>
                    <a:pt x="5656" y="2822"/>
                  </a:lnTo>
                  <a:cubicBezTo>
                    <a:pt x="5656"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0" name="Google Shape;470;p5"/>
            <p:cNvSpPr/>
            <p:nvPr/>
          </p:nvSpPr>
          <p:spPr>
            <a:xfrm>
              <a:off x="6060928"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1" name="Google Shape;471;p5"/>
            <p:cNvSpPr/>
            <p:nvPr/>
          </p:nvSpPr>
          <p:spPr>
            <a:xfrm>
              <a:off x="6411840"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2" name="Google Shape;472;p5"/>
            <p:cNvSpPr/>
            <p:nvPr/>
          </p:nvSpPr>
          <p:spPr>
            <a:xfrm>
              <a:off x="6762368"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3"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3" name="Google Shape;473;p5"/>
            <p:cNvSpPr/>
            <p:nvPr/>
          </p:nvSpPr>
          <p:spPr>
            <a:xfrm>
              <a:off x="7113248" y="-197971"/>
              <a:ext cx="181024" cy="365792"/>
            </a:xfrm>
            <a:custGeom>
              <a:rect b="b" l="l" r="r" t="t"/>
              <a:pathLst>
                <a:path extrusionOk="0" h="11431" w="5657">
                  <a:moveTo>
                    <a:pt x="2834" y="0"/>
                  </a:moveTo>
                  <a:cubicBezTo>
                    <a:pt x="1263"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4" name="Google Shape;474;p5"/>
            <p:cNvSpPr/>
            <p:nvPr/>
          </p:nvSpPr>
          <p:spPr>
            <a:xfrm>
              <a:off x="7464160" y="-197971"/>
              <a:ext cx="180992" cy="365792"/>
            </a:xfrm>
            <a:custGeom>
              <a:rect b="b" l="l" r="r" t="t"/>
              <a:pathLst>
                <a:path extrusionOk="0" h="11431" w="5656">
                  <a:moveTo>
                    <a:pt x="2834" y="0"/>
                  </a:moveTo>
                  <a:cubicBezTo>
                    <a:pt x="1274"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5" name="Google Shape;475;p5"/>
            <p:cNvSpPr/>
            <p:nvPr/>
          </p:nvSpPr>
          <p:spPr>
            <a:xfrm>
              <a:off x="781542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6" name="Google Shape;476;p5"/>
            <p:cNvSpPr/>
            <p:nvPr/>
          </p:nvSpPr>
          <p:spPr>
            <a:xfrm>
              <a:off x="8166336"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7" name="Google Shape;477;p5"/>
            <p:cNvSpPr/>
            <p:nvPr/>
          </p:nvSpPr>
          <p:spPr>
            <a:xfrm>
              <a:off x="8517248"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8" name="Google Shape;478;p5"/>
            <p:cNvSpPr/>
            <p:nvPr/>
          </p:nvSpPr>
          <p:spPr>
            <a:xfrm>
              <a:off x="8868128" y="-197971"/>
              <a:ext cx="181024" cy="365792"/>
            </a:xfrm>
            <a:custGeom>
              <a:rect b="b" l="l" r="r" t="t"/>
              <a:pathLst>
                <a:path extrusionOk="0" h="11431" w="5657">
                  <a:moveTo>
                    <a:pt x="2835" y="0"/>
                  </a:moveTo>
                  <a:cubicBezTo>
                    <a:pt x="1275" y="0"/>
                    <a:pt x="1" y="1262"/>
                    <a:pt x="1" y="2822"/>
                  </a:cubicBezTo>
                  <a:lnTo>
                    <a:pt x="1" y="11430"/>
                  </a:lnTo>
                  <a:lnTo>
                    <a:pt x="5656" y="11430"/>
                  </a:lnTo>
                  <a:lnTo>
                    <a:pt x="5656" y="2822"/>
                  </a:lnTo>
                  <a:cubicBezTo>
                    <a:pt x="5656" y="1262"/>
                    <a:pt x="4394" y="0"/>
                    <a:pt x="283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479" name="Google Shape;479;p5"/>
          <p:cNvGrpSpPr/>
          <p:nvPr/>
        </p:nvGrpSpPr>
        <p:grpSpPr>
          <a:xfrm>
            <a:off x="0" y="4795400"/>
            <a:ext cx="9144000" cy="355733"/>
            <a:chOff x="0" y="4795400"/>
            <a:chExt cx="9144000" cy="355733"/>
          </a:xfrm>
        </p:grpSpPr>
        <p:sp>
          <p:nvSpPr>
            <p:cNvPr id="480" name="Google Shape;480;p5"/>
            <p:cNvSpPr/>
            <p:nvPr/>
          </p:nvSpPr>
          <p:spPr>
            <a:xfrm>
              <a:off x="0" y="4795400"/>
              <a:ext cx="9144000" cy="355733"/>
            </a:xfrm>
            <a:custGeom>
              <a:rect b="b" l="l" r="r" t="t"/>
              <a:pathLst>
                <a:path extrusionOk="0" h="10442" w="285750">
                  <a:moveTo>
                    <a:pt x="0" y="0"/>
                  </a:moveTo>
                  <a:lnTo>
                    <a:pt x="0" y="10442"/>
                  </a:lnTo>
                  <a:lnTo>
                    <a:pt x="285750" y="10442"/>
                  </a:lnTo>
                  <a:lnTo>
                    <a:pt x="285750"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1" name="Google Shape;481;p5"/>
            <p:cNvSpPr/>
            <p:nvPr/>
          </p:nvSpPr>
          <p:spPr>
            <a:xfrm>
              <a:off x="0" y="4840402"/>
              <a:ext cx="9144000" cy="310730"/>
            </a:xfrm>
            <a:custGeom>
              <a:rect b="b" l="l" r="r" t="t"/>
              <a:pathLst>
                <a:path extrusionOk="0" h="9121" w="285750">
                  <a:moveTo>
                    <a:pt x="0" y="1"/>
                  </a:moveTo>
                  <a:lnTo>
                    <a:pt x="0" y="9121"/>
                  </a:lnTo>
                  <a:lnTo>
                    <a:pt x="285750" y="9121"/>
                  </a:lnTo>
                  <a:lnTo>
                    <a:pt x="285750" y="1"/>
                  </a:ln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482" name="Google Shape;482;p5"/>
          <p:cNvGrpSpPr/>
          <p:nvPr/>
        </p:nvGrpSpPr>
        <p:grpSpPr>
          <a:xfrm>
            <a:off x="8223125" y="365925"/>
            <a:ext cx="753499" cy="4636652"/>
            <a:chOff x="8054025" y="253425"/>
            <a:chExt cx="753499" cy="4636652"/>
          </a:xfrm>
        </p:grpSpPr>
        <p:sp>
          <p:nvSpPr>
            <p:cNvPr id="483" name="Google Shape;483;p5"/>
            <p:cNvSpPr/>
            <p:nvPr/>
          </p:nvSpPr>
          <p:spPr>
            <a:xfrm>
              <a:off x="8248109" y="935867"/>
              <a:ext cx="365717" cy="3296319"/>
            </a:xfrm>
            <a:custGeom>
              <a:rect b="b" l="l" r="r" t="t"/>
              <a:pathLst>
                <a:path extrusionOk="0" h="99489" w="11038">
                  <a:moveTo>
                    <a:pt x="0" y="0"/>
                  </a:moveTo>
                  <a:lnTo>
                    <a:pt x="0" y="99489"/>
                  </a:lnTo>
                  <a:lnTo>
                    <a:pt x="11037" y="99489"/>
                  </a:lnTo>
                  <a:lnTo>
                    <a:pt x="11037"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4" name="Google Shape;484;p5"/>
            <p:cNvSpPr/>
            <p:nvPr/>
          </p:nvSpPr>
          <p:spPr>
            <a:xfrm>
              <a:off x="8248109" y="935867"/>
              <a:ext cx="365717" cy="76569"/>
            </a:xfrm>
            <a:custGeom>
              <a:rect b="b" l="l" r="r" t="t"/>
              <a:pathLst>
                <a:path extrusionOk="0" h="2311" w="11038">
                  <a:moveTo>
                    <a:pt x="0" y="0"/>
                  </a:moveTo>
                  <a:lnTo>
                    <a:pt x="0" y="2310"/>
                  </a:lnTo>
                  <a:lnTo>
                    <a:pt x="11037" y="2310"/>
                  </a:lnTo>
                  <a:lnTo>
                    <a:pt x="11037"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5" name="Google Shape;485;p5"/>
            <p:cNvSpPr/>
            <p:nvPr/>
          </p:nvSpPr>
          <p:spPr>
            <a:xfrm>
              <a:off x="8295818" y="1049872"/>
              <a:ext cx="60003" cy="3147985"/>
            </a:xfrm>
            <a:custGeom>
              <a:rect b="b" l="l" r="r" t="t"/>
              <a:pathLst>
                <a:path extrusionOk="0" h="95012" w="1811">
                  <a:moveTo>
                    <a:pt x="906" y="0"/>
                  </a:moveTo>
                  <a:cubicBezTo>
                    <a:pt x="406" y="0"/>
                    <a:pt x="1" y="393"/>
                    <a:pt x="1" y="905"/>
                  </a:cubicBezTo>
                  <a:lnTo>
                    <a:pt x="1" y="94095"/>
                  </a:lnTo>
                  <a:cubicBezTo>
                    <a:pt x="1" y="94607"/>
                    <a:pt x="406" y="95012"/>
                    <a:pt x="906" y="95012"/>
                  </a:cubicBezTo>
                  <a:cubicBezTo>
                    <a:pt x="1418" y="95012"/>
                    <a:pt x="1811" y="94607"/>
                    <a:pt x="1811" y="94095"/>
                  </a:cubicBezTo>
                  <a:lnTo>
                    <a:pt x="1811" y="905"/>
                  </a:lnTo>
                  <a:cubicBezTo>
                    <a:pt x="1811" y="393"/>
                    <a:pt x="1418" y="0"/>
                    <a:pt x="90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6" name="Google Shape;486;p5"/>
            <p:cNvSpPr/>
            <p:nvPr/>
          </p:nvSpPr>
          <p:spPr>
            <a:xfrm>
              <a:off x="8400745" y="1049872"/>
              <a:ext cx="60401" cy="3147985"/>
            </a:xfrm>
            <a:custGeom>
              <a:rect b="b" l="l" r="r" t="t"/>
              <a:pathLst>
                <a:path extrusionOk="0" h="95012" w="1823">
                  <a:moveTo>
                    <a:pt x="906" y="0"/>
                  </a:moveTo>
                  <a:cubicBezTo>
                    <a:pt x="406" y="0"/>
                    <a:pt x="1" y="393"/>
                    <a:pt x="1" y="905"/>
                  </a:cubicBezTo>
                  <a:lnTo>
                    <a:pt x="1" y="94095"/>
                  </a:lnTo>
                  <a:cubicBezTo>
                    <a:pt x="1" y="94607"/>
                    <a:pt x="406" y="95012"/>
                    <a:pt x="906" y="95012"/>
                  </a:cubicBezTo>
                  <a:cubicBezTo>
                    <a:pt x="1418" y="95012"/>
                    <a:pt x="1823" y="94607"/>
                    <a:pt x="1823" y="94095"/>
                  </a:cubicBezTo>
                  <a:lnTo>
                    <a:pt x="1823" y="905"/>
                  </a:lnTo>
                  <a:cubicBezTo>
                    <a:pt x="1823" y="393"/>
                    <a:pt x="1418" y="0"/>
                    <a:pt x="90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7" name="Google Shape;487;p5"/>
            <p:cNvSpPr/>
            <p:nvPr/>
          </p:nvSpPr>
          <p:spPr>
            <a:xfrm>
              <a:off x="8505706" y="1049872"/>
              <a:ext cx="60367" cy="3147985"/>
            </a:xfrm>
            <a:custGeom>
              <a:rect b="b" l="l" r="r" t="t"/>
              <a:pathLst>
                <a:path extrusionOk="0" h="95012" w="1822">
                  <a:moveTo>
                    <a:pt x="917" y="0"/>
                  </a:moveTo>
                  <a:cubicBezTo>
                    <a:pt x="405" y="0"/>
                    <a:pt x="0" y="393"/>
                    <a:pt x="0" y="905"/>
                  </a:cubicBezTo>
                  <a:lnTo>
                    <a:pt x="0" y="94095"/>
                  </a:lnTo>
                  <a:cubicBezTo>
                    <a:pt x="0" y="94607"/>
                    <a:pt x="405" y="95012"/>
                    <a:pt x="917" y="95012"/>
                  </a:cubicBezTo>
                  <a:cubicBezTo>
                    <a:pt x="1417" y="95012"/>
                    <a:pt x="1822" y="94607"/>
                    <a:pt x="1822" y="94095"/>
                  </a:cubicBezTo>
                  <a:lnTo>
                    <a:pt x="1822" y="905"/>
                  </a:lnTo>
                  <a:cubicBezTo>
                    <a:pt x="1822" y="393"/>
                    <a:pt x="1417" y="0"/>
                    <a:pt x="91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8" name="Google Shape;488;p5"/>
            <p:cNvSpPr/>
            <p:nvPr/>
          </p:nvSpPr>
          <p:spPr>
            <a:xfrm>
              <a:off x="8295818" y="1079856"/>
              <a:ext cx="60003" cy="3118000"/>
            </a:xfrm>
            <a:custGeom>
              <a:rect b="b" l="l" r="r" t="t"/>
              <a:pathLst>
                <a:path extrusionOk="0" fill="none" h="94107" w="1811">
                  <a:moveTo>
                    <a:pt x="1811" y="93190"/>
                  </a:moveTo>
                  <a:cubicBezTo>
                    <a:pt x="1811" y="93702"/>
                    <a:pt x="1418" y="94107"/>
                    <a:pt x="906" y="94107"/>
                  </a:cubicBezTo>
                  <a:lnTo>
                    <a:pt x="906" y="94107"/>
                  </a:lnTo>
                  <a:cubicBezTo>
                    <a:pt x="406" y="94107"/>
                    <a:pt x="1" y="93702"/>
                    <a:pt x="1" y="93190"/>
                  </a:cubicBezTo>
                  <a:lnTo>
                    <a:pt x="1"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9" name="Google Shape;489;p5"/>
            <p:cNvSpPr/>
            <p:nvPr/>
          </p:nvSpPr>
          <p:spPr>
            <a:xfrm>
              <a:off x="8400745" y="1079856"/>
              <a:ext cx="60401" cy="3118000"/>
            </a:xfrm>
            <a:custGeom>
              <a:rect b="b" l="l" r="r" t="t"/>
              <a:pathLst>
                <a:path extrusionOk="0" fill="none" h="94107" w="1823">
                  <a:moveTo>
                    <a:pt x="1823" y="93190"/>
                  </a:moveTo>
                  <a:cubicBezTo>
                    <a:pt x="1823" y="93702"/>
                    <a:pt x="1418" y="94107"/>
                    <a:pt x="906" y="94107"/>
                  </a:cubicBezTo>
                  <a:lnTo>
                    <a:pt x="906" y="94107"/>
                  </a:lnTo>
                  <a:cubicBezTo>
                    <a:pt x="406" y="94107"/>
                    <a:pt x="1" y="93702"/>
                    <a:pt x="1" y="93190"/>
                  </a:cubicBezTo>
                  <a:lnTo>
                    <a:pt x="1"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0" name="Google Shape;490;p5"/>
            <p:cNvSpPr/>
            <p:nvPr/>
          </p:nvSpPr>
          <p:spPr>
            <a:xfrm>
              <a:off x="8505706" y="1079856"/>
              <a:ext cx="60367" cy="3118000"/>
            </a:xfrm>
            <a:custGeom>
              <a:rect b="b" l="l" r="r" t="t"/>
              <a:pathLst>
                <a:path extrusionOk="0" fill="none" h="94107" w="1822">
                  <a:moveTo>
                    <a:pt x="1822" y="93190"/>
                  </a:moveTo>
                  <a:cubicBezTo>
                    <a:pt x="1822" y="93702"/>
                    <a:pt x="1417" y="94107"/>
                    <a:pt x="917" y="94107"/>
                  </a:cubicBezTo>
                  <a:lnTo>
                    <a:pt x="917" y="94107"/>
                  </a:lnTo>
                  <a:cubicBezTo>
                    <a:pt x="405" y="94107"/>
                    <a:pt x="0" y="93702"/>
                    <a:pt x="0" y="93190"/>
                  </a:cubicBezTo>
                  <a:lnTo>
                    <a:pt x="0"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1" name="Google Shape;491;p5"/>
            <p:cNvSpPr/>
            <p:nvPr/>
          </p:nvSpPr>
          <p:spPr>
            <a:xfrm>
              <a:off x="8171575" y="253425"/>
              <a:ext cx="519186" cy="76967"/>
            </a:xfrm>
            <a:custGeom>
              <a:rect b="b" l="l" r="r" t="t"/>
              <a:pathLst>
                <a:path extrusionOk="0" h="2323" w="15670">
                  <a:moveTo>
                    <a:pt x="1155" y="0"/>
                  </a:moveTo>
                  <a:cubicBezTo>
                    <a:pt x="524" y="0"/>
                    <a:pt x="0" y="524"/>
                    <a:pt x="0" y="1155"/>
                  </a:cubicBezTo>
                  <a:cubicBezTo>
                    <a:pt x="0" y="1798"/>
                    <a:pt x="524" y="2322"/>
                    <a:pt x="1155" y="2322"/>
                  </a:cubicBezTo>
                  <a:lnTo>
                    <a:pt x="14514" y="2322"/>
                  </a:lnTo>
                  <a:cubicBezTo>
                    <a:pt x="15145" y="2322"/>
                    <a:pt x="15669" y="1798"/>
                    <a:pt x="15669" y="1155"/>
                  </a:cubicBezTo>
                  <a:cubicBezTo>
                    <a:pt x="15669" y="524"/>
                    <a:pt x="15145" y="0"/>
                    <a:pt x="14514"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2" name="Google Shape;492;p5"/>
            <p:cNvSpPr/>
            <p:nvPr/>
          </p:nvSpPr>
          <p:spPr>
            <a:xfrm>
              <a:off x="8223658" y="330356"/>
              <a:ext cx="414223" cy="211849"/>
            </a:xfrm>
            <a:custGeom>
              <a:rect b="b" l="l" r="r" t="t"/>
              <a:pathLst>
                <a:path extrusionOk="0" h="6394" w="12502">
                  <a:moveTo>
                    <a:pt x="0" y="0"/>
                  </a:moveTo>
                  <a:lnTo>
                    <a:pt x="1119" y="6394"/>
                  </a:lnTo>
                  <a:lnTo>
                    <a:pt x="11406" y="6394"/>
                  </a:lnTo>
                  <a:lnTo>
                    <a:pt x="12502"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3" name="Google Shape;493;p5"/>
            <p:cNvSpPr/>
            <p:nvPr/>
          </p:nvSpPr>
          <p:spPr>
            <a:xfrm>
              <a:off x="8223658" y="330356"/>
              <a:ext cx="414223" cy="18952"/>
            </a:xfrm>
            <a:custGeom>
              <a:rect b="b" l="l" r="r" t="t"/>
              <a:pathLst>
                <a:path extrusionOk="0" h="572" w="12502">
                  <a:moveTo>
                    <a:pt x="0" y="0"/>
                  </a:moveTo>
                  <a:lnTo>
                    <a:pt x="107" y="572"/>
                  </a:lnTo>
                  <a:lnTo>
                    <a:pt x="12406" y="572"/>
                  </a:lnTo>
                  <a:lnTo>
                    <a:pt x="12502"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4" name="Google Shape;494;p5"/>
            <p:cNvSpPr/>
            <p:nvPr/>
          </p:nvSpPr>
          <p:spPr>
            <a:xfrm>
              <a:off x="8261130" y="354807"/>
              <a:ext cx="71831" cy="187397"/>
            </a:xfrm>
            <a:custGeom>
              <a:rect b="b" l="l" r="r" t="t"/>
              <a:pathLst>
                <a:path extrusionOk="0" h="5656" w="2168">
                  <a:moveTo>
                    <a:pt x="762" y="0"/>
                  </a:moveTo>
                  <a:cubicBezTo>
                    <a:pt x="322" y="0"/>
                    <a:pt x="0" y="358"/>
                    <a:pt x="60" y="798"/>
                  </a:cubicBezTo>
                  <a:lnTo>
                    <a:pt x="798" y="5656"/>
                  </a:lnTo>
                  <a:lnTo>
                    <a:pt x="2167" y="5656"/>
                  </a:lnTo>
                  <a:lnTo>
                    <a:pt x="1667" y="798"/>
                  </a:lnTo>
                  <a:cubicBezTo>
                    <a:pt x="1631" y="358"/>
                    <a:pt x="1227" y="0"/>
                    <a:pt x="762"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5" name="Google Shape;495;p5"/>
            <p:cNvSpPr/>
            <p:nvPr/>
          </p:nvSpPr>
          <p:spPr>
            <a:xfrm>
              <a:off x="8356581" y="354807"/>
              <a:ext cx="57617" cy="187397"/>
            </a:xfrm>
            <a:custGeom>
              <a:rect b="b" l="l" r="r" t="t"/>
              <a:pathLst>
                <a:path extrusionOk="0" h="5656" w="1739">
                  <a:moveTo>
                    <a:pt x="798" y="0"/>
                  </a:moveTo>
                  <a:cubicBezTo>
                    <a:pt x="334" y="0"/>
                    <a:pt x="0" y="358"/>
                    <a:pt x="24" y="798"/>
                  </a:cubicBezTo>
                  <a:lnTo>
                    <a:pt x="358" y="5656"/>
                  </a:lnTo>
                  <a:lnTo>
                    <a:pt x="1739" y="5656"/>
                  </a:lnTo>
                  <a:lnTo>
                    <a:pt x="1632" y="798"/>
                  </a:lnTo>
                  <a:cubicBezTo>
                    <a:pt x="1632" y="358"/>
                    <a:pt x="1263" y="0"/>
                    <a:pt x="798"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6" name="Google Shape;496;p5"/>
            <p:cNvSpPr/>
            <p:nvPr/>
          </p:nvSpPr>
          <p:spPr>
            <a:xfrm>
              <a:off x="8448488" y="354807"/>
              <a:ext cx="56855" cy="187397"/>
            </a:xfrm>
            <a:custGeom>
              <a:rect b="b" l="l" r="r" t="t"/>
              <a:pathLst>
                <a:path extrusionOk="0" h="5656" w="1716">
                  <a:moveTo>
                    <a:pt x="917" y="0"/>
                  </a:moveTo>
                  <a:cubicBezTo>
                    <a:pt x="465" y="0"/>
                    <a:pt x="84" y="358"/>
                    <a:pt x="84" y="798"/>
                  </a:cubicBezTo>
                  <a:lnTo>
                    <a:pt x="1" y="5656"/>
                  </a:lnTo>
                  <a:lnTo>
                    <a:pt x="1394" y="5656"/>
                  </a:lnTo>
                  <a:lnTo>
                    <a:pt x="1691" y="798"/>
                  </a:lnTo>
                  <a:cubicBezTo>
                    <a:pt x="1715" y="358"/>
                    <a:pt x="1370" y="0"/>
                    <a:pt x="91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7" name="Google Shape;497;p5"/>
            <p:cNvSpPr/>
            <p:nvPr/>
          </p:nvSpPr>
          <p:spPr>
            <a:xfrm>
              <a:off x="8529362" y="354807"/>
              <a:ext cx="71036" cy="187397"/>
            </a:xfrm>
            <a:custGeom>
              <a:rect b="b" l="l" r="r" t="t"/>
              <a:pathLst>
                <a:path extrusionOk="0" h="5656" w="2144">
                  <a:moveTo>
                    <a:pt x="1370" y="0"/>
                  </a:moveTo>
                  <a:cubicBezTo>
                    <a:pt x="929" y="0"/>
                    <a:pt x="524" y="358"/>
                    <a:pt x="477" y="798"/>
                  </a:cubicBezTo>
                  <a:lnTo>
                    <a:pt x="0" y="5656"/>
                  </a:lnTo>
                  <a:lnTo>
                    <a:pt x="1393" y="5656"/>
                  </a:lnTo>
                  <a:lnTo>
                    <a:pt x="2084" y="798"/>
                  </a:lnTo>
                  <a:cubicBezTo>
                    <a:pt x="2144" y="358"/>
                    <a:pt x="1834" y="0"/>
                    <a:pt x="1370"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8" name="Google Shape;498;p5"/>
            <p:cNvSpPr/>
            <p:nvPr/>
          </p:nvSpPr>
          <p:spPr>
            <a:xfrm>
              <a:off x="8223658" y="330356"/>
              <a:ext cx="414223" cy="33"/>
            </a:xfrm>
            <a:custGeom>
              <a:rect b="b" l="l" r="r" t="t"/>
              <a:pathLst>
                <a:path extrusionOk="0" fill="none" h="1" w="12502">
                  <a:moveTo>
                    <a:pt x="0" y="0"/>
                  </a:moveTo>
                  <a:lnTo>
                    <a:pt x="12502"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9" name="Google Shape;499;p5"/>
            <p:cNvSpPr/>
            <p:nvPr/>
          </p:nvSpPr>
          <p:spPr>
            <a:xfrm>
              <a:off x="8175120" y="853800"/>
              <a:ext cx="512063" cy="82102"/>
            </a:xfrm>
            <a:custGeom>
              <a:rect b="b" l="l" r="r" t="t"/>
              <a:pathLst>
                <a:path extrusionOk="0" h="2478" w="15455">
                  <a:moveTo>
                    <a:pt x="1227" y="1"/>
                  </a:moveTo>
                  <a:cubicBezTo>
                    <a:pt x="548" y="1"/>
                    <a:pt x="1" y="560"/>
                    <a:pt x="1" y="1239"/>
                  </a:cubicBezTo>
                  <a:cubicBezTo>
                    <a:pt x="1" y="1930"/>
                    <a:pt x="548" y="2477"/>
                    <a:pt x="1227" y="2477"/>
                  </a:cubicBezTo>
                  <a:lnTo>
                    <a:pt x="14229" y="2477"/>
                  </a:lnTo>
                  <a:cubicBezTo>
                    <a:pt x="14907" y="2477"/>
                    <a:pt x="15455" y="1930"/>
                    <a:pt x="15455" y="1239"/>
                  </a:cubicBezTo>
                  <a:cubicBezTo>
                    <a:pt x="15455" y="560"/>
                    <a:pt x="14907" y="1"/>
                    <a:pt x="142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0" name="Google Shape;500;p5"/>
            <p:cNvSpPr/>
            <p:nvPr/>
          </p:nvSpPr>
          <p:spPr>
            <a:xfrm>
              <a:off x="8248109" y="935867"/>
              <a:ext cx="281295" cy="33"/>
            </a:xfrm>
            <a:custGeom>
              <a:rect b="b" l="l" r="r" t="t"/>
              <a:pathLst>
                <a:path extrusionOk="0" fill="none" h="1" w="8490">
                  <a:moveTo>
                    <a:pt x="0" y="0"/>
                  </a:moveTo>
                  <a:lnTo>
                    <a:pt x="8489"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1" name="Google Shape;501;p5"/>
            <p:cNvSpPr/>
            <p:nvPr/>
          </p:nvSpPr>
          <p:spPr>
            <a:xfrm>
              <a:off x="8209842" y="879047"/>
              <a:ext cx="35518" cy="35551"/>
            </a:xfrm>
            <a:custGeom>
              <a:rect b="b" l="l" r="r" t="t"/>
              <a:pathLst>
                <a:path extrusionOk="0" h="1073" w="1072">
                  <a:moveTo>
                    <a:pt x="536" y="1"/>
                  </a:moveTo>
                  <a:cubicBezTo>
                    <a:pt x="238" y="1"/>
                    <a:pt x="0" y="239"/>
                    <a:pt x="0" y="537"/>
                  </a:cubicBezTo>
                  <a:cubicBezTo>
                    <a:pt x="0" y="834"/>
                    <a:pt x="238"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2" name="Google Shape;502;p5"/>
            <p:cNvSpPr/>
            <p:nvPr/>
          </p:nvSpPr>
          <p:spPr>
            <a:xfrm>
              <a:off x="8291478" y="879047"/>
              <a:ext cx="35551" cy="35551"/>
            </a:xfrm>
            <a:custGeom>
              <a:rect b="b" l="l" r="r" t="t"/>
              <a:pathLst>
                <a:path extrusionOk="0" h="1073" w="1073">
                  <a:moveTo>
                    <a:pt x="537" y="1"/>
                  </a:moveTo>
                  <a:cubicBezTo>
                    <a:pt x="239" y="1"/>
                    <a:pt x="1" y="239"/>
                    <a:pt x="1" y="537"/>
                  </a:cubicBezTo>
                  <a:cubicBezTo>
                    <a:pt x="1" y="834"/>
                    <a:pt x="239" y="1072"/>
                    <a:pt x="537" y="1072"/>
                  </a:cubicBezTo>
                  <a:cubicBezTo>
                    <a:pt x="822" y="1072"/>
                    <a:pt x="1073" y="834"/>
                    <a:pt x="1073" y="537"/>
                  </a:cubicBezTo>
                  <a:cubicBezTo>
                    <a:pt x="1073" y="239"/>
                    <a:pt x="822"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3" name="Google Shape;503;p5"/>
            <p:cNvSpPr/>
            <p:nvPr/>
          </p:nvSpPr>
          <p:spPr>
            <a:xfrm>
              <a:off x="8372749" y="879047"/>
              <a:ext cx="35551" cy="35551"/>
            </a:xfrm>
            <a:custGeom>
              <a:rect b="b" l="l" r="r" t="t"/>
              <a:pathLst>
                <a:path extrusionOk="0" h="1073" w="1073">
                  <a:moveTo>
                    <a:pt x="536" y="1"/>
                  </a:moveTo>
                  <a:cubicBezTo>
                    <a:pt x="239" y="1"/>
                    <a:pt x="1" y="239"/>
                    <a:pt x="1" y="537"/>
                  </a:cubicBezTo>
                  <a:cubicBezTo>
                    <a:pt x="1" y="834"/>
                    <a:pt x="239"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4" name="Google Shape;504;p5"/>
            <p:cNvSpPr/>
            <p:nvPr/>
          </p:nvSpPr>
          <p:spPr>
            <a:xfrm>
              <a:off x="8453623" y="879047"/>
              <a:ext cx="35518" cy="35551"/>
            </a:xfrm>
            <a:custGeom>
              <a:rect b="b" l="l" r="r" t="t"/>
              <a:pathLst>
                <a:path extrusionOk="0" h="1073" w="1072">
                  <a:moveTo>
                    <a:pt x="536" y="1"/>
                  </a:moveTo>
                  <a:cubicBezTo>
                    <a:pt x="239" y="1"/>
                    <a:pt x="0" y="239"/>
                    <a:pt x="0" y="537"/>
                  </a:cubicBezTo>
                  <a:cubicBezTo>
                    <a:pt x="0" y="834"/>
                    <a:pt x="239"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5" name="Google Shape;505;p5"/>
            <p:cNvSpPr/>
            <p:nvPr/>
          </p:nvSpPr>
          <p:spPr>
            <a:xfrm>
              <a:off x="8534895" y="879047"/>
              <a:ext cx="35518" cy="35551"/>
            </a:xfrm>
            <a:custGeom>
              <a:rect b="b" l="l" r="r" t="t"/>
              <a:pathLst>
                <a:path extrusionOk="0" h="1073" w="1072">
                  <a:moveTo>
                    <a:pt x="536" y="1"/>
                  </a:moveTo>
                  <a:cubicBezTo>
                    <a:pt x="238" y="1"/>
                    <a:pt x="0" y="239"/>
                    <a:pt x="0" y="537"/>
                  </a:cubicBezTo>
                  <a:cubicBezTo>
                    <a:pt x="0" y="834"/>
                    <a:pt x="238"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6" name="Google Shape;506;p5"/>
            <p:cNvSpPr/>
            <p:nvPr/>
          </p:nvSpPr>
          <p:spPr>
            <a:xfrm>
              <a:off x="8616133" y="879047"/>
              <a:ext cx="35551" cy="35551"/>
            </a:xfrm>
            <a:custGeom>
              <a:rect b="b" l="l" r="r" t="t"/>
              <a:pathLst>
                <a:path extrusionOk="0" h="1073" w="1073">
                  <a:moveTo>
                    <a:pt x="537" y="1"/>
                  </a:moveTo>
                  <a:cubicBezTo>
                    <a:pt x="239" y="1"/>
                    <a:pt x="1" y="239"/>
                    <a:pt x="1" y="537"/>
                  </a:cubicBezTo>
                  <a:cubicBezTo>
                    <a:pt x="1" y="834"/>
                    <a:pt x="239" y="1072"/>
                    <a:pt x="537" y="1072"/>
                  </a:cubicBezTo>
                  <a:cubicBezTo>
                    <a:pt x="834" y="1072"/>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7" name="Google Shape;507;p5"/>
            <p:cNvSpPr/>
            <p:nvPr/>
          </p:nvSpPr>
          <p:spPr>
            <a:xfrm>
              <a:off x="8175120" y="541768"/>
              <a:ext cx="512063" cy="82102"/>
            </a:xfrm>
            <a:custGeom>
              <a:rect b="b" l="l" r="r" t="t"/>
              <a:pathLst>
                <a:path extrusionOk="0" h="2478" w="15455">
                  <a:moveTo>
                    <a:pt x="1227" y="1"/>
                  </a:moveTo>
                  <a:cubicBezTo>
                    <a:pt x="548" y="1"/>
                    <a:pt x="1" y="549"/>
                    <a:pt x="1" y="1239"/>
                  </a:cubicBezTo>
                  <a:cubicBezTo>
                    <a:pt x="1" y="1918"/>
                    <a:pt x="548" y="2477"/>
                    <a:pt x="1227" y="2477"/>
                  </a:cubicBezTo>
                  <a:lnTo>
                    <a:pt x="14229" y="2477"/>
                  </a:lnTo>
                  <a:cubicBezTo>
                    <a:pt x="14907" y="2477"/>
                    <a:pt x="15455" y="1918"/>
                    <a:pt x="15455" y="1239"/>
                  </a:cubicBezTo>
                  <a:cubicBezTo>
                    <a:pt x="15455" y="549"/>
                    <a:pt x="14907" y="1"/>
                    <a:pt x="142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8" name="Google Shape;508;p5"/>
            <p:cNvSpPr/>
            <p:nvPr/>
          </p:nvSpPr>
          <p:spPr>
            <a:xfrm>
              <a:off x="8261527" y="542166"/>
              <a:ext cx="340072" cy="33"/>
            </a:xfrm>
            <a:custGeom>
              <a:rect b="b" l="l" r="r" t="t"/>
              <a:pathLst>
                <a:path extrusionOk="0" fill="none" h="1" w="10264">
                  <a:moveTo>
                    <a:pt x="0" y="1"/>
                  </a:moveTo>
                  <a:lnTo>
                    <a:pt x="10263"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9" name="Google Shape;509;p5"/>
            <p:cNvSpPr/>
            <p:nvPr/>
          </p:nvSpPr>
          <p:spPr>
            <a:xfrm>
              <a:off x="8210637" y="567014"/>
              <a:ext cx="35518" cy="35551"/>
            </a:xfrm>
            <a:custGeom>
              <a:rect b="b" l="l" r="r" t="t"/>
              <a:pathLst>
                <a:path extrusionOk="0" h="1073" w="1072">
                  <a:moveTo>
                    <a:pt x="536" y="1"/>
                  </a:moveTo>
                  <a:cubicBezTo>
                    <a:pt x="238" y="1"/>
                    <a:pt x="0" y="239"/>
                    <a:pt x="0" y="537"/>
                  </a:cubicBezTo>
                  <a:cubicBezTo>
                    <a:pt x="0" y="834"/>
                    <a:pt x="238"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0" name="Google Shape;510;p5"/>
            <p:cNvSpPr/>
            <p:nvPr/>
          </p:nvSpPr>
          <p:spPr>
            <a:xfrm>
              <a:off x="8291876" y="567014"/>
              <a:ext cx="35551" cy="35551"/>
            </a:xfrm>
            <a:custGeom>
              <a:rect b="b" l="l" r="r" t="t"/>
              <a:pathLst>
                <a:path extrusionOk="0" h="1073" w="1073">
                  <a:moveTo>
                    <a:pt x="537" y="1"/>
                  </a:moveTo>
                  <a:cubicBezTo>
                    <a:pt x="239" y="1"/>
                    <a:pt x="1" y="239"/>
                    <a:pt x="1" y="537"/>
                  </a:cubicBezTo>
                  <a:cubicBezTo>
                    <a:pt x="1" y="834"/>
                    <a:pt x="239" y="1073"/>
                    <a:pt x="537" y="1073"/>
                  </a:cubicBezTo>
                  <a:cubicBezTo>
                    <a:pt x="834" y="1073"/>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1" name="Google Shape;511;p5"/>
            <p:cNvSpPr/>
            <p:nvPr/>
          </p:nvSpPr>
          <p:spPr>
            <a:xfrm>
              <a:off x="8372749" y="567014"/>
              <a:ext cx="35551" cy="35551"/>
            </a:xfrm>
            <a:custGeom>
              <a:rect b="b" l="l" r="r" t="t"/>
              <a:pathLst>
                <a:path extrusionOk="0" h="1073" w="1073">
                  <a:moveTo>
                    <a:pt x="536" y="1"/>
                  </a:moveTo>
                  <a:cubicBezTo>
                    <a:pt x="239" y="1"/>
                    <a:pt x="1" y="239"/>
                    <a:pt x="1" y="537"/>
                  </a:cubicBezTo>
                  <a:cubicBezTo>
                    <a:pt x="1" y="834"/>
                    <a:pt x="239"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2" name="Google Shape;512;p5"/>
            <p:cNvSpPr/>
            <p:nvPr/>
          </p:nvSpPr>
          <p:spPr>
            <a:xfrm>
              <a:off x="8454021" y="567014"/>
              <a:ext cx="35518" cy="35551"/>
            </a:xfrm>
            <a:custGeom>
              <a:rect b="b" l="l" r="r" t="t"/>
              <a:pathLst>
                <a:path extrusionOk="0" h="1073" w="1072">
                  <a:moveTo>
                    <a:pt x="536" y="1"/>
                  </a:moveTo>
                  <a:cubicBezTo>
                    <a:pt x="238" y="1"/>
                    <a:pt x="0" y="239"/>
                    <a:pt x="0" y="537"/>
                  </a:cubicBezTo>
                  <a:cubicBezTo>
                    <a:pt x="0" y="834"/>
                    <a:pt x="238"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3" name="Google Shape;513;p5"/>
            <p:cNvSpPr/>
            <p:nvPr/>
          </p:nvSpPr>
          <p:spPr>
            <a:xfrm>
              <a:off x="8535292" y="567014"/>
              <a:ext cx="35518" cy="35551"/>
            </a:xfrm>
            <a:custGeom>
              <a:rect b="b" l="l" r="r" t="t"/>
              <a:pathLst>
                <a:path extrusionOk="0" h="1073" w="1072">
                  <a:moveTo>
                    <a:pt x="536" y="1"/>
                  </a:moveTo>
                  <a:cubicBezTo>
                    <a:pt x="238" y="1"/>
                    <a:pt x="0" y="239"/>
                    <a:pt x="0" y="537"/>
                  </a:cubicBezTo>
                  <a:cubicBezTo>
                    <a:pt x="0" y="834"/>
                    <a:pt x="238" y="1073"/>
                    <a:pt x="536" y="1073"/>
                  </a:cubicBezTo>
                  <a:cubicBezTo>
                    <a:pt x="833" y="1073"/>
                    <a:pt x="1072" y="834"/>
                    <a:pt x="1072" y="537"/>
                  </a:cubicBezTo>
                  <a:cubicBezTo>
                    <a:pt x="1072" y="239"/>
                    <a:pt x="833"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4" name="Google Shape;514;p5"/>
            <p:cNvSpPr/>
            <p:nvPr/>
          </p:nvSpPr>
          <p:spPr>
            <a:xfrm>
              <a:off x="8616133" y="567014"/>
              <a:ext cx="35551" cy="35551"/>
            </a:xfrm>
            <a:custGeom>
              <a:rect b="b" l="l" r="r" t="t"/>
              <a:pathLst>
                <a:path extrusionOk="0" h="1073" w="1073">
                  <a:moveTo>
                    <a:pt x="537" y="1"/>
                  </a:moveTo>
                  <a:cubicBezTo>
                    <a:pt x="239" y="1"/>
                    <a:pt x="1" y="239"/>
                    <a:pt x="1" y="537"/>
                  </a:cubicBezTo>
                  <a:cubicBezTo>
                    <a:pt x="1" y="834"/>
                    <a:pt x="239" y="1073"/>
                    <a:pt x="537" y="1073"/>
                  </a:cubicBezTo>
                  <a:cubicBezTo>
                    <a:pt x="834" y="1073"/>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5" name="Google Shape;515;p5"/>
            <p:cNvSpPr/>
            <p:nvPr/>
          </p:nvSpPr>
          <p:spPr>
            <a:xfrm>
              <a:off x="8233896" y="623835"/>
              <a:ext cx="393747" cy="236732"/>
            </a:xfrm>
            <a:custGeom>
              <a:rect b="b" l="l" r="r" t="t"/>
              <a:pathLst>
                <a:path extrusionOk="0" h="7145" w="11884">
                  <a:moveTo>
                    <a:pt x="1" y="0"/>
                  </a:moveTo>
                  <a:lnTo>
                    <a:pt x="1" y="7144"/>
                  </a:lnTo>
                  <a:lnTo>
                    <a:pt x="11883" y="7144"/>
                  </a:lnTo>
                  <a:lnTo>
                    <a:pt x="1188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6" name="Google Shape;516;p5"/>
            <p:cNvSpPr/>
            <p:nvPr/>
          </p:nvSpPr>
          <p:spPr>
            <a:xfrm>
              <a:off x="8233896" y="701528"/>
              <a:ext cx="393747" cy="159798"/>
            </a:xfrm>
            <a:custGeom>
              <a:rect b="b" l="l" r="r" t="t"/>
              <a:pathLst>
                <a:path extrusionOk="0" h="4823" w="11884">
                  <a:moveTo>
                    <a:pt x="1" y="1"/>
                  </a:moveTo>
                  <a:lnTo>
                    <a:pt x="1" y="4823"/>
                  </a:lnTo>
                  <a:lnTo>
                    <a:pt x="11883" y="4823"/>
                  </a:lnTo>
                  <a:lnTo>
                    <a:pt x="11883"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7" name="Google Shape;517;p5"/>
            <p:cNvSpPr/>
            <p:nvPr/>
          </p:nvSpPr>
          <p:spPr>
            <a:xfrm>
              <a:off x="8115550" y="623835"/>
              <a:ext cx="236732" cy="236732"/>
            </a:xfrm>
            <a:custGeom>
              <a:rect b="b" l="l" r="r" t="t"/>
              <a:pathLst>
                <a:path extrusionOk="0" h="7145" w="7145">
                  <a:moveTo>
                    <a:pt x="3573" y="0"/>
                  </a:moveTo>
                  <a:cubicBezTo>
                    <a:pt x="1608" y="0"/>
                    <a:pt x="1" y="1596"/>
                    <a:pt x="1" y="3572"/>
                  </a:cubicBezTo>
                  <a:cubicBezTo>
                    <a:pt x="1" y="5537"/>
                    <a:pt x="1608" y="7144"/>
                    <a:pt x="3573" y="7144"/>
                  </a:cubicBezTo>
                  <a:cubicBezTo>
                    <a:pt x="5549" y="7144"/>
                    <a:pt x="7145" y="5537"/>
                    <a:pt x="7145" y="3572"/>
                  </a:cubicBezTo>
                  <a:cubicBezTo>
                    <a:pt x="7145" y="1596"/>
                    <a:pt x="5549" y="0"/>
                    <a:pt x="3573"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8" name="Google Shape;518;p5"/>
            <p:cNvSpPr/>
            <p:nvPr/>
          </p:nvSpPr>
          <p:spPr>
            <a:xfrm>
              <a:off x="8509251" y="623835"/>
              <a:ext cx="236699" cy="236732"/>
            </a:xfrm>
            <a:custGeom>
              <a:rect b="b" l="l" r="r" t="t"/>
              <a:pathLst>
                <a:path extrusionOk="0" h="7145" w="7144">
                  <a:moveTo>
                    <a:pt x="3572" y="0"/>
                  </a:moveTo>
                  <a:cubicBezTo>
                    <a:pt x="1596" y="0"/>
                    <a:pt x="0" y="1596"/>
                    <a:pt x="0" y="3572"/>
                  </a:cubicBezTo>
                  <a:cubicBezTo>
                    <a:pt x="0" y="5537"/>
                    <a:pt x="1596" y="7144"/>
                    <a:pt x="3572" y="7144"/>
                  </a:cubicBezTo>
                  <a:cubicBezTo>
                    <a:pt x="5549" y="7144"/>
                    <a:pt x="7144" y="5537"/>
                    <a:pt x="7144" y="3572"/>
                  </a:cubicBezTo>
                  <a:cubicBezTo>
                    <a:pt x="7144" y="1596"/>
                    <a:pt x="5549" y="0"/>
                    <a:pt x="3572"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9" name="Google Shape;519;p5"/>
            <p:cNvSpPr/>
            <p:nvPr/>
          </p:nvSpPr>
          <p:spPr>
            <a:xfrm>
              <a:off x="8111210" y="623835"/>
              <a:ext cx="638331" cy="243822"/>
            </a:xfrm>
            <a:custGeom>
              <a:rect b="b" l="l" r="r" t="t"/>
              <a:pathLst>
                <a:path extrusionOk="0" fill="none" h="7359" w="19266">
                  <a:moveTo>
                    <a:pt x="15360" y="5549"/>
                  </a:moveTo>
                  <a:cubicBezTo>
                    <a:pt x="17205" y="5573"/>
                    <a:pt x="17503" y="2977"/>
                    <a:pt x="15681" y="2405"/>
                  </a:cubicBezTo>
                  <a:cubicBezTo>
                    <a:pt x="14610" y="2084"/>
                    <a:pt x="13455" y="2572"/>
                    <a:pt x="13086" y="3572"/>
                  </a:cubicBezTo>
                  <a:cubicBezTo>
                    <a:pt x="12788" y="4370"/>
                    <a:pt x="12967" y="5501"/>
                    <a:pt x="13502" y="6168"/>
                  </a:cubicBezTo>
                  <a:cubicBezTo>
                    <a:pt x="14312" y="7180"/>
                    <a:pt x="15717" y="7358"/>
                    <a:pt x="16931" y="6870"/>
                  </a:cubicBezTo>
                  <a:cubicBezTo>
                    <a:pt x="18134" y="6382"/>
                    <a:pt x="19039" y="5251"/>
                    <a:pt x="19146" y="3953"/>
                  </a:cubicBezTo>
                  <a:cubicBezTo>
                    <a:pt x="19265" y="2382"/>
                    <a:pt x="18396" y="0"/>
                    <a:pt x="15384" y="0"/>
                  </a:cubicBezTo>
                  <a:lnTo>
                    <a:pt x="3894" y="0"/>
                  </a:lnTo>
                  <a:cubicBezTo>
                    <a:pt x="870" y="0"/>
                    <a:pt x="1" y="2382"/>
                    <a:pt x="120" y="3953"/>
                  </a:cubicBezTo>
                  <a:cubicBezTo>
                    <a:pt x="227" y="5251"/>
                    <a:pt x="1132" y="6382"/>
                    <a:pt x="2346" y="6870"/>
                  </a:cubicBezTo>
                  <a:cubicBezTo>
                    <a:pt x="3549" y="7358"/>
                    <a:pt x="4966" y="7180"/>
                    <a:pt x="5763" y="6168"/>
                  </a:cubicBezTo>
                  <a:cubicBezTo>
                    <a:pt x="6299" y="5501"/>
                    <a:pt x="6490" y="4370"/>
                    <a:pt x="6180" y="3572"/>
                  </a:cubicBezTo>
                  <a:cubicBezTo>
                    <a:pt x="5811" y="2572"/>
                    <a:pt x="4668" y="2084"/>
                    <a:pt x="3596" y="2405"/>
                  </a:cubicBezTo>
                  <a:cubicBezTo>
                    <a:pt x="1763" y="2977"/>
                    <a:pt x="2061" y="5561"/>
                    <a:pt x="3906" y="5549"/>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0" name="Google Shape;520;p5"/>
            <p:cNvSpPr/>
            <p:nvPr/>
          </p:nvSpPr>
          <p:spPr>
            <a:xfrm>
              <a:off x="8339220" y="701528"/>
              <a:ext cx="183455" cy="33"/>
            </a:xfrm>
            <a:custGeom>
              <a:rect b="b" l="l" r="r" t="t"/>
              <a:pathLst>
                <a:path extrusionOk="0" fill="none" h="1" w="5537">
                  <a:moveTo>
                    <a:pt x="1" y="1"/>
                  </a:moveTo>
                  <a:lnTo>
                    <a:pt x="5537"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1" name="Google Shape;521;p5"/>
            <p:cNvSpPr/>
            <p:nvPr/>
          </p:nvSpPr>
          <p:spPr>
            <a:xfrm>
              <a:off x="8430729" y="703118"/>
              <a:ext cx="33" cy="158208"/>
            </a:xfrm>
            <a:custGeom>
              <a:rect b="b" l="l" r="r" t="t"/>
              <a:pathLst>
                <a:path extrusionOk="0" fill="none" h="4775" w="1">
                  <a:moveTo>
                    <a:pt x="1" y="1"/>
                  </a:moveTo>
                  <a:lnTo>
                    <a:pt x="1" y="4775"/>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2" name="Google Shape;522;p5"/>
            <p:cNvSpPr/>
            <p:nvPr/>
          </p:nvSpPr>
          <p:spPr>
            <a:xfrm>
              <a:off x="8354991" y="701528"/>
              <a:ext cx="37142" cy="158241"/>
            </a:xfrm>
            <a:custGeom>
              <a:rect b="b" l="l" r="r" t="t"/>
              <a:pathLst>
                <a:path extrusionOk="0" fill="none" h="4776" w="1121">
                  <a:moveTo>
                    <a:pt x="1072" y="1"/>
                  </a:moveTo>
                  <a:cubicBezTo>
                    <a:pt x="1072" y="1"/>
                    <a:pt x="1120" y="2918"/>
                    <a:pt x="1" y="4775"/>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3" name="Google Shape;523;p5"/>
            <p:cNvSpPr/>
            <p:nvPr/>
          </p:nvSpPr>
          <p:spPr>
            <a:xfrm>
              <a:off x="8470189" y="701528"/>
              <a:ext cx="37108" cy="158241"/>
            </a:xfrm>
            <a:custGeom>
              <a:rect b="b" l="l" r="r" t="t"/>
              <a:pathLst>
                <a:path extrusionOk="0" fill="none" h="4776" w="1120">
                  <a:moveTo>
                    <a:pt x="48" y="1"/>
                  </a:moveTo>
                  <a:cubicBezTo>
                    <a:pt x="48" y="1"/>
                    <a:pt x="0" y="2918"/>
                    <a:pt x="1120" y="4775"/>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4" name="Google Shape;524;p5"/>
            <p:cNvSpPr/>
            <p:nvPr/>
          </p:nvSpPr>
          <p:spPr>
            <a:xfrm>
              <a:off x="8320302" y="859731"/>
              <a:ext cx="220928" cy="33"/>
            </a:xfrm>
            <a:custGeom>
              <a:rect b="b" l="l" r="r" t="t"/>
              <a:pathLst>
                <a:path extrusionOk="0" fill="none" h="1" w="6668">
                  <a:moveTo>
                    <a:pt x="0" y="0"/>
                  </a:moveTo>
                  <a:lnTo>
                    <a:pt x="6668"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5" name="Google Shape;525;p5"/>
            <p:cNvSpPr/>
            <p:nvPr/>
          </p:nvSpPr>
          <p:spPr>
            <a:xfrm>
              <a:off x="8140001" y="4648215"/>
              <a:ext cx="582304" cy="161388"/>
            </a:xfrm>
            <a:custGeom>
              <a:rect b="b" l="l" r="r" t="t"/>
              <a:pathLst>
                <a:path extrusionOk="0" h="4871" w="17575">
                  <a:moveTo>
                    <a:pt x="1787" y="1"/>
                  </a:moveTo>
                  <a:cubicBezTo>
                    <a:pt x="799" y="1"/>
                    <a:pt x="1" y="798"/>
                    <a:pt x="1" y="1787"/>
                  </a:cubicBezTo>
                  <a:lnTo>
                    <a:pt x="1" y="3084"/>
                  </a:lnTo>
                  <a:cubicBezTo>
                    <a:pt x="1" y="4073"/>
                    <a:pt x="799" y="4870"/>
                    <a:pt x="1787" y="4870"/>
                  </a:cubicBezTo>
                  <a:lnTo>
                    <a:pt x="15789" y="4870"/>
                  </a:lnTo>
                  <a:cubicBezTo>
                    <a:pt x="16777" y="4870"/>
                    <a:pt x="17575" y="4073"/>
                    <a:pt x="17575" y="3084"/>
                  </a:cubicBezTo>
                  <a:lnTo>
                    <a:pt x="17575" y="1787"/>
                  </a:lnTo>
                  <a:cubicBezTo>
                    <a:pt x="17575" y="798"/>
                    <a:pt x="16777" y="1"/>
                    <a:pt x="1578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6" name="Google Shape;526;p5"/>
            <p:cNvSpPr/>
            <p:nvPr/>
          </p:nvSpPr>
          <p:spPr>
            <a:xfrm>
              <a:off x="8140001" y="4710171"/>
              <a:ext cx="582304" cy="98635"/>
            </a:xfrm>
            <a:custGeom>
              <a:rect b="b" l="l" r="r" t="t"/>
              <a:pathLst>
                <a:path extrusionOk="0" h="2977" w="17575">
                  <a:moveTo>
                    <a:pt x="1" y="0"/>
                  </a:moveTo>
                  <a:lnTo>
                    <a:pt x="1" y="1191"/>
                  </a:lnTo>
                  <a:cubicBezTo>
                    <a:pt x="1" y="2179"/>
                    <a:pt x="799" y="2977"/>
                    <a:pt x="1787" y="2977"/>
                  </a:cubicBezTo>
                  <a:lnTo>
                    <a:pt x="15789" y="2977"/>
                  </a:lnTo>
                  <a:cubicBezTo>
                    <a:pt x="16765" y="2977"/>
                    <a:pt x="17575" y="2179"/>
                    <a:pt x="17575" y="1191"/>
                  </a:cubicBezTo>
                  <a:lnTo>
                    <a:pt x="17575" y="0"/>
                  </a:lnTo>
                  <a:cubicBezTo>
                    <a:pt x="17575" y="988"/>
                    <a:pt x="16765" y="1786"/>
                    <a:pt x="15789" y="1786"/>
                  </a:cubicBezTo>
                  <a:lnTo>
                    <a:pt x="1787" y="1786"/>
                  </a:lnTo>
                  <a:cubicBezTo>
                    <a:pt x="799" y="1786"/>
                    <a:pt x="1" y="988"/>
                    <a:pt x="1"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7" name="Google Shape;527;p5"/>
            <p:cNvSpPr/>
            <p:nvPr/>
          </p:nvSpPr>
          <p:spPr>
            <a:xfrm>
              <a:off x="8054025" y="4808770"/>
              <a:ext cx="753102" cy="80512"/>
            </a:xfrm>
            <a:custGeom>
              <a:rect b="b" l="l" r="r" t="t"/>
              <a:pathLst>
                <a:path extrusionOk="0" h="2430" w="22730">
                  <a:moveTo>
                    <a:pt x="1143" y="1"/>
                  </a:moveTo>
                  <a:cubicBezTo>
                    <a:pt x="512" y="1"/>
                    <a:pt x="0" y="513"/>
                    <a:pt x="0" y="1155"/>
                  </a:cubicBezTo>
                  <a:lnTo>
                    <a:pt x="0" y="1286"/>
                  </a:lnTo>
                  <a:cubicBezTo>
                    <a:pt x="0" y="1917"/>
                    <a:pt x="512" y="2429"/>
                    <a:pt x="1143" y="2429"/>
                  </a:cubicBezTo>
                  <a:lnTo>
                    <a:pt x="21586" y="2429"/>
                  </a:lnTo>
                  <a:cubicBezTo>
                    <a:pt x="22217" y="2429"/>
                    <a:pt x="22729" y="1917"/>
                    <a:pt x="22729" y="1286"/>
                  </a:cubicBezTo>
                  <a:lnTo>
                    <a:pt x="22729" y="1155"/>
                  </a:lnTo>
                  <a:cubicBezTo>
                    <a:pt x="22729" y="513"/>
                    <a:pt x="22217" y="1"/>
                    <a:pt x="2158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8" name="Google Shape;528;p5"/>
            <p:cNvSpPr/>
            <p:nvPr/>
          </p:nvSpPr>
          <p:spPr>
            <a:xfrm>
              <a:off x="8054025" y="4829279"/>
              <a:ext cx="753499" cy="60798"/>
            </a:xfrm>
            <a:custGeom>
              <a:rect b="b" l="l" r="r" t="t"/>
              <a:pathLst>
                <a:path extrusionOk="0" h="1835" w="22742">
                  <a:moveTo>
                    <a:pt x="143" y="1"/>
                  </a:moveTo>
                  <a:cubicBezTo>
                    <a:pt x="48" y="167"/>
                    <a:pt x="0" y="346"/>
                    <a:pt x="0" y="536"/>
                  </a:cubicBezTo>
                  <a:lnTo>
                    <a:pt x="0" y="679"/>
                  </a:lnTo>
                  <a:cubicBezTo>
                    <a:pt x="0" y="1310"/>
                    <a:pt x="512" y="1834"/>
                    <a:pt x="1155" y="1834"/>
                  </a:cubicBezTo>
                  <a:lnTo>
                    <a:pt x="21598" y="1834"/>
                  </a:lnTo>
                  <a:cubicBezTo>
                    <a:pt x="22229" y="1834"/>
                    <a:pt x="22741" y="1322"/>
                    <a:pt x="22741" y="679"/>
                  </a:cubicBezTo>
                  <a:lnTo>
                    <a:pt x="22741" y="536"/>
                  </a:lnTo>
                  <a:cubicBezTo>
                    <a:pt x="22741" y="346"/>
                    <a:pt x="22682" y="167"/>
                    <a:pt x="22610" y="1"/>
                  </a:cubicBezTo>
                  <a:cubicBezTo>
                    <a:pt x="22420" y="358"/>
                    <a:pt x="22051" y="608"/>
                    <a:pt x="21598" y="608"/>
                  </a:cubicBezTo>
                  <a:lnTo>
                    <a:pt x="1155" y="608"/>
                  </a:lnTo>
                  <a:cubicBezTo>
                    <a:pt x="715" y="608"/>
                    <a:pt x="334" y="358"/>
                    <a:pt x="143"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9" name="Google Shape;529;p5"/>
            <p:cNvSpPr/>
            <p:nvPr/>
          </p:nvSpPr>
          <p:spPr>
            <a:xfrm>
              <a:off x="8183403" y="4569329"/>
              <a:ext cx="495099" cy="78922"/>
            </a:xfrm>
            <a:custGeom>
              <a:rect b="b" l="l" r="r" t="t"/>
              <a:pathLst>
                <a:path extrusionOk="0" h="2382" w="14943">
                  <a:moveTo>
                    <a:pt x="1191" y="1"/>
                  </a:moveTo>
                  <a:cubicBezTo>
                    <a:pt x="536" y="1"/>
                    <a:pt x="1" y="536"/>
                    <a:pt x="1" y="1191"/>
                  </a:cubicBezTo>
                  <a:cubicBezTo>
                    <a:pt x="1" y="1846"/>
                    <a:pt x="536" y="2382"/>
                    <a:pt x="1191" y="2382"/>
                  </a:cubicBezTo>
                  <a:lnTo>
                    <a:pt x="13752" y="2382"/>
                  </a:lnTo>
                  <a:cubicBezTo>
                    <a:pt x="14407" y="2382"/>
                    <a:pt x="14943" y="1846"/>
                    <a:pt x="14943" y="1191"/>
                  </a:cubicBezTo>
                  <a:cubicBezTo>
                    <a:pt x="14943" y="536"/>
                    <a:pt x="14407" y="1"/>
                    <a:pt x="13752"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0" name="Google Shape;530;p5"/>
            <p:cNvSpPr/>
            <p:nvPr/>
          </p:nvSpPr>
          <p:spPr>
            <a:xfrm>
              <a:off x="8225613" y="4648215"/>
              <a:ext cx="301042" cy="33"/>
            </a:xfrm>
            <a:custGeom>
              <a:rect b="b" l="l" r="r" t="t"/>
              <a:pathLst>
                <a:path extrusionOk="0" fill="none" h="1" w="9086">
                  <a:moveTo>
                    <a:pt x="1" y="1"/>
                  </a:moveTo>
                  <a:lnTo>
                    <a:pt x="9085"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1" name="Google Shape;531;p5"/>
            <p:cNvSpPr/>
            <p:nvPr/>
          </p:nvSpPr>
          <p:spPr>
            <a:xfrm>
              <a:off x="8217330" y="4592985"/>
              <a:ext cx="34756" cy="34756"/>
            </a:xfrm>
            <a:custGeom>
              <a:rect b="b" l="l" r="r" t="t"/>
              <a:pathLst>
                <a:path extrusionOk="0" h="1049" w="1049">
                  <a:moveTo>
                    <a:pt x="524" y="1"/>
                  </a:moveTo>
                  <a:cubicBezTo>
                    <a:pt x="239" y="1"/>
                    <a:pt x="1" y="239"/>
                    <a:pt x="1" y="525"/>
                  </a:cubicBezTo>
                  <a:cubicBezTo>
                    <a:pt x="1" y="811"/>
                    <a:pt x="239" y="1049"/>
                    <a:pt x="524" y="1049"/>
                  </a:cubicBezTo>
                  <a:cubicBezTo>
                    <a:pt x="810" y="1049"/>
                    <a:pt x="1048" y="811"/>
                    <a:pt x="1048" y="525"/>
                  </a:cubicBezTo>
                  <a:cubicBezTo>
                    <a:pt x="1048" y="239"/>
                    <a:pt x="810"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2" name="Google Shape;532;p5"/>
            <p:cNvSpPr/>
            <p:nvPr/>
          </p:nvSpPr>
          <p:spPr>
            <a:xfrm>
              <a:off x="8296216" y="4592985"/>
              <a:ext cx="34756" cy="34756"/>
            </a:xfrm>
            <a:custGeom>
              <a:rect b="b" l="l" r="r" t="t"/>
              <a:pathLst>
                <a:path extrusionOk="0" h="1049" w="1049">
                  <a:moveTo>
                    <a:pt x="525" y="1"/>
                  </a:moveTo>
                  <a:cubicBezTo>
                    <a:pt x="239" y="1"/>
                    <a:pt x="1" y="239"/>
                    <a:pt x="1" y="525"/>
                  </a:cubicBezTo>
                  <a:cubicBezTo>
                    <a:pt x="1" y="811"/>
                    <a:pt x="239" y="1049"/>
                    <a:pt x="525" y="1049"/>
                  </a:cubicBezTo>
                  <a:cubicBezTo>
                    <a:pt x="810" y="1049"/>
                    <a:pt x="1049" y="811"/>
                    <a:pt x="1049" y="525"/>
                  </a:cubicBezTo>
                  <a:cubicBezTo>
                    <a:pt x="1049" y="239"/>
                    <a:pt x="810" y="1"/>
                    <a:pt x="52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3" name="Google Shape;533;p5"/>
            <p:cNvSpPr/>
            <p:nvPr/>
          </p:nvSpPr>
          <p:spPr>
            <a:xfrm>
              <a:off x="8374737" y="4592985"/>
              <a:ext cx="34325" cy="34756"/>
            </a:xfrm>
            <a:custGeom>
              <a:rect b="b" l="l" r="r" t="t"/>
              <a:pathLst>
                <a:path extrusionOk="0" h="1049" w="1036">
                  <a:moveTo>
                    <a:pt x="524" y="1"/>
                  </a:moveTo>
                  <a:cubicBezTo>
                    <a:pt x="238" y="1"/>
                    <a:pt x="0" y="239"/>
                    <a:pt x="0" y="525"/>
                  </a:cubicBezTo>
                  <a:cubicBezTo>
                    <a:pt x="0" y="811"/>
                    <a:pt x="238" y="1049"/>
                    <a:pt x="524" y="1049"/>
                  </a:cubicBezTo>
                  <a:cubicBezTo>
                    <a:pt x="798" y="1049"/>
                    <a:pt x="1036" y="811"/>
                    <a:pt x="1036" y="525"/>
                  </a:cubicBezTo>
                  <a:cubicBezTo>
                    <a:pt x="1036" y="239"/>
                    <a:pt x="798"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4" name="Google Shape;534;p5"/>
            <p:cNvSpPr/>
            <p:nvPr/>
          </p:nvSpPr>
          <p:spPr>
            <a:xfrm>
              <a:off x="8453226" y="4592985"/>
              <a:ext cx="34358" cy="34756"/>
            </a:xfrm>
            <a:custGeom>
              <a:rect b="b" l="l" r="r" t="t"/>
              <a:pathLst>
                <a:path extrusionOk="0" h="1049" w="1037">
                  <a:moveTo>
                    <a:pt x="512" y="1"/>
                  </a:moveTo>
                  <a:cubicBezTo>
                    <a:pt x="239" y="1"/>
                    <a:pt x="1" y="239"/>
                    <a:pt x="1" y="525"/>
                  </a:cubicBezTo>
                  <a:cubicBezTo>
                    <a:pt x="1" y="811"/>
                    <a:pt x="239" y="1049"/>
                    <a:pt x="512" y="1049"/>
                  </a:cubicBezTo>
                  <a:cubicBezTo>
                    <a:pt x="798" y="1049"/>
                    <a:pt x="1036" y="811"/>
                    <a:pt x="1036" y="525"/>
                  </a:cubicBezTo>
                  <a:cubicBezTo>
                    <a:pt x="1036" y="239"/>
                    <a:pt x="798" y="1"/>
                    <a:pt x="512"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5" name="Google Shape;535;p5"/>
            <p:cNvSpPr/>
            <p:nvPr/>
          </p:nvSpPr>
          <p:spPr>
            <a:xfrm>
              <a:off x="8531316" y="4592985"/>
              <a:ext cx="34756" cy="34756"/>
            </a:xfrm>
            <a:custGeom>
              <a:rect b="b" l="l" r="r" t="t"/>
              <a:pathLst>
                <a:path extrusionOk="0" h="1049" w="1049">
                  <a:moveTo>
                    <a:pt x="525" y="1"/>
                  </a:moveTo>
                  <a:cubicBezTo>
                    <a:pt x="239" y="1"/>
                    <a:pt x="1" y="239"/>
                    <a:pt x="1" y="525"/>
                  </a:cubicBezTo>
                  <a:cubicBezTo>
                    <a:pt x="1" y="811"/>
                    <a:pt x="239" y="1049"/>
                    <a:pt x="525" y="1049"/>
                  </a:cubicBezTo>
                  <a:cubicBezTo>
                    <a:pt x="811" y="1049"/>
                    <a:pt x="1049" y="811"/>
                    <a:pt x="1049" y="525"/>
                  </a:cubicBezTo>
                  <a:cubicBezTo>
                    <a:pt x="1049" y="239"/>
                    <a:pt x="811" y="1"/>
                    <a:pt x="52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6" name="Google Shape;536;p5"/>
            <p:cNvSpPr/>
            <p:nvPr/>
          </p:nvSpPr>
          <p:spPr>
            <a:xfrm>
              <a:off x="8609838" y="4592985"/>
              <a:ext cx="34756" cy="34756"/>
            </a:xfrm>
            <a:custGeom>
              <a:rect b="b" l="l" r="r" t="t"/>
              <a:pathLst>
                <a:path extrusionOk="0" h="1049" w="1049">
                  <a:moveTo>
                    <a:pt x="524" y="1"/>
                  </a:moveTo>
                  <a:cubicBezTo>
                    <a:pt x="238" y="1"/>
                    <a:pt x="0" y="239"/>
                    <a:pt x="0" y="525"/>
                  </a:cubicBezTo>
                  <a:cubicBezTo>
                    <a:pt x="0" y="811"/>
                    <a:pt x="238" y="1049"/>
                    <a:pt x="524" y="1049"/>
                  </a:cubicBezTo>
                  <a:cubicBezTo>
                    <a:pt x="810" y="1049"/>
                    <a:pt x="1048" y="811"/>
                    <a:pt x="1048" y="525"/>
                  </a:cubicBezTo>
                  <a:cubicBezTo>
                    <a:pt x="1048" y="239"/>
                    <a:pt x="810"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7" name="Google Shape;537;p5"/>
            <p:cNvSpPr/>
            <p:nvPr/>
          </p:nvSpPr>
          <p:spPr>
            <a:xfrm>
              <a:off x="8198776" y="4808770"/>
              <a:ext cx="395337" cy="33"/>
            </a:xfrm>
            <a:custGeom>
              <a:rect b="b" l="l" r="r" t="t"/>
              <a:pathLst>
                <a:path extrusionOk="0" fill="none" h="1" w="11932">
                  <a:moveTo>
                    <a:pt x="1" y="1"/>
                  </a:moveTo>
                  <a:lnTo>
                    <a:pt x="11931"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8" name="Google Shape;538;p5"/>
            <p:cNvSpPr/>
            <p:nvPr/>
          </p:nvSpPr>
          <p:spPr>
            <a:xfrm>
              <a:off x="8223658" y="4272703"/>
              <a:ext cx="414223" cy="296668"/>
            </a:xfrm>
            <a:custGeom>
              <a:rect b="b" l="l" r="r" t="t"/>
              <a:pathLst>
                <a:path extrusionOk="0" h="8954" w="12502">
                  <a:moveTo>
                    <a:pt x="691" y="0"/>
                  </a:moveTo>
                  <a:lnTo>
                    <a:pt x="0" y="8954"/>
                  </a:lnTo>
                  <a:lnTo>
                    <a:pt x="12502" y="8954"/>
                  </a:lnTo>
                  <a:lnTo>
                    <a:pt x="1182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9" name="Google Shape;539;p5"/>
            <p:cNvSpPr/>
            <p:nvPr/>
          </p:nvSpPr>
          <p:spPr>
            <a:xfrm>
              <a:off x="8223658" y="4551173"/>
              <a:ext cx="414223" cy="18190"/>
            </a:xfrm>
            <a:custGeom>
              <a:rect b="b" l="l" r="r" t="t"/>
              <a:pathLst>
                <a:path extrusionOk="0" h="549" w="12502">
                  <a:moveTo>
                    <a:pt x="83" y="1"/>
                  </a:moveTo>
                  <a:lnTo>
                    <a:pt x="0" y="549"/>
                  </a:lnTo>
                  <a:lnTo>
                    <a:pt x="12502" y="549"/>
                  </a:lnTo>
                  <a:lnTo>
                    <a:pt x="12442"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0" name="Google Shape;540;p5"/>
            <p:cNvSpPr/>
            <p:nvPr/>
          </p:nvSpPr>
          <p:spPr>
            <a:xfrm>
              <a:off x="8536452" y="4272703"/>
              <a:ext cx="65536" cy="273409"/>
            </a:xfrm>
            <a:custGeom>
              <a:rect b="b" l="l" r="r" t="t"/>
              <a:pathLst>
                <a:path extrusionOk="0" h="8252" w="1978">
                  <a:moveTo>
                    <a:pt x="1" y="0"/>
                  </a:moveTo>
                  <a:lnTo>
                    <a:pt x="298" y="7513"/>
                  </a:lnTo>
                  <a:cubicBezTo>
                    <a:pt x="346" y="7918"/>
                    <a:pt x="727" y="8251"/>
                    <a:pt x="1191" y="8251"/>
                  </a:cubicBezTo>
                  <a:cubicBezTo>
                    <a:pt x="1656" y="8251"/>
                    <a:pt x="1977" y="7918"/>
                    <a:pt x="1930" y="7513"/>
                  </a:cubicBezTo>
                  <a:lnTo>
                    <a:pt x="1501"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1" name="Google Shape;541;p5"/>
            <p:cNvSpPr/>
            <p:nvPr/>
          </p:nvSpPr>
          <p:spPr>
            <a:xfrm>
              <a:off x="8449681" y="4272703"/>
              <a:ext cx="56060" cy="273409"/>
            </a:xfrm>
            <a:custGeom>
              <a:rect b="b" l="l" r="r" t="t"/>
              <a:pathLst>
                <a:path extrusionOk="0" h="8252" w="1692">
                  <a:moveTo>
                    <a:pt x="0" y="0"/>
                  </a:moveTo>
                  <a:lnTo>
                    <a:pt x="60" y="7513"/>
                  </a:lnTo>
                  <a:cubicBezTo>
                    <a:pt x="60" y="7918"/>
                    <a:pt x="429" y="8251"/>
                    <a:pt x="893" y="8251"/>
                  </a:cubicBezTo>
                  <a:cubicBezTo>
                    <a:pt x="1358" y="8251"/>
                    <a:pt x="1691" y="7918"/>
                    <a:pt x="1679" y="7513"/>
                  </a:cubicBezTo>
                  <a:lnTo>
                    <a:pt x="1489"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2" name="Google Shape;542;p5"/>
            <p:cNvSpPr/>
            <p:nvPr/>
          </p:nvSpPr>
          <p:spPr>
            <a:xfrm>
              <a:off x="8355388" y="4272703"/>
              <a:ext cx="56458" cy="273409"/>
            </a:xfrm>
            <a:custGeom>
              <a:rect b="b" l="l" r="r" t="t"/>
              <a:pathLst>
                <a:path extrusionOk="0" h="8252" w="1704">
                  <a:moveTo>
                    <a:pt x="215" y="0"/>
                  </a:moveTo>
                  <a:lnTo>
                    <a:pt x="36" y="7513"/>
                  </a:lnTo>
                  <a:cubicBezTo>
                    <a:pt x="1" y="7918"/>
                    <a:pt x="358" y="8251"/>
                    <a:pt x="822" y="8251"/>
                  </a:cubicBezTo>
                  <a:cubicBezTo>
                    <a:pt x="1287" y="8251"/>
                    <a:pt x="1656" y="7918"/>
                    <a:pt x="1656" y="7513"/>
                  </a:cubicBezTo>
                  <a:lnTo>
                    <a:pt x="1703"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3" name="Google Shape;543;p5"/>
            <p:cNvSpPr/>
            <p:nvPr/>
          </p:nvSpPr>
          <p:spPr>
            <a:xfrm>
              <a:off x="8259937" y="4272703"/>
              <a:ext cx="64343" cy="273409"/>
            </a:xfrm>
            <a:custGeom>
              <a:rect b="b" l="l" r="r" t="t"/>
              <a:pathLst>
                <a:path extrusionOk="0" h="8252" w="1942">
                  <a:moveTo>
                    <a:pt x="453" y="0"/>
                  </a:moveTo>
                  <a:lnTo>
                    <a:pt x="36" y="7513"/>
                  </a:lnTo>
                  <a:cubicBezTo>
                    <a:pt x="0" y="7918"/>
                    <a:pt x="322" y="8251"/>
                    <a:pt x="786" y="8251"/>
                  </a:cubicBezTo>
                  <a:cubicBezTo>
                    <a:pt x="1227" y="8251"/>
                    <a:pt x="1632" y="7918"/>
                    <a:pt x="1667" y="7513"/>
                  </a:cubicBezTo>
                  <a:lnTo>
                    <a:pt x="1941"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4" name="Google Shape;544;p5"/>
            <p:cNvSpPr/>
            <p:nvPr/>
          </p:nvSpPr>
          <p:spPr>
            <a:xfrm>
              <a:off x="8223658" y="4569329"/>
              <a:ext cx="414223" cy="33"/>
            </a:xfrm>
            <a:custGeom>
              <a:rect b="b" l="l" r="r" t="t"/>
              <a:pathLst>
                <a:path extrusionOk="0" fill="none" h="1" w="12502">
                  <a:moveTo>
                    <a:pt x="12502" y="1"/>
                  </a:moveTo>
                  <a:lnTo>
                    <a:pt x="0"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5" name="Google Shape;545;p5"/>
            <p:cNvSpPr/>
            <p:nvPr/>
          </p:nvSpPr>
          <p:spPr>
            <a:xfrm>
              <a:off x="8211035" y="4220223"/>
              <a:ext cx="439867" cy="70241"/>
            </a:xfrm>
            <a:custGeom>
              <a:rect b="b" l="l" r="r" t="t"/>
              <a:pathLst>
                <a:path extrusionOk="0" h="2120" w="13276">
                  <a:moveTo>
                    <a:pt x="1060" y="0"/>
                  </a:moveTo>
                  <a:cubicBezTo>
                    <a:pt x="476" y="0"/>
                    <a:pt x="0" y="477"/>
                    <a:pt x="0" y="1060"/>
                  </a:cubicBezTo>
                  <a:cubicBezTo>
                    <a:pt x="0" y="1644"/>
                    <a:pt x="476" y="2120"/>
                    <a:pt x="1060" y="2120"/>
                  </a:cubicBezTo>
                  <a:lnTo>
                    <a:pt x="12216" y="2120"/>
                  </a:lnTo>
                  <a:cubicBezTo>
                    <a:pt x="12799" y="2120"/>
                    <a:pt x="13276" y="1644"/>
                    <a:pt x="13276" y="1060"/>
                  </a:cubicBezTo>
                  <a:cubicBezTo>
                    <a:pt x="13276" y="477"/>
                    <a:pt x="12799" y="0"/>
                    <a:pt x="12216"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6" name="Google Shape;546;p5"/>
            <p:cNvSpPr/>
            <p:nvPr/>
          </p:nvSpPr>
          <p:spPr>
            <a:xfrm>
              <a:off x="8248904" y="4290429"/>
              <a:ext cx="266683" cy="33"/>
            </a:xfrm>
            <a:custGeom>
              <a:rect b="b" l="l" r="r" t="t"/>
              <a:pathLst>
                <a:path extrusionOk="0" fill="none" h="1" w="8049">
                  <a:moveTo>
                    <a:pt x="0" y="1"/>
                  </a:moveTo>
                  <a:lnTo>
                    <a:pt x="8049"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7" name="Google Shape;547;p5"/>
            <p:cNvSpPr/>
            <p:nvPr/>
          </p:nvSpPr>
          <p:spPr>
            <a:xfrm>
              <a:off x="8241383" y="4241526"/>
              <a:ext cx="30813" cy="30416"/>
            </a:xfrm>
            <a:custGeom>
              <a:rect b="b" l="l" r="r" t="t"/>
              <a:pathLst>
                <a:path extrusionOk="0" h="918" w="930">
                  <a:moveTo>
                    <a:pt x="465" y="0"/>
                  </a:moveTo>
                  <a:cubicBezTo>
                    <a:pt x="215" y="0"/>
                    <a:pt x="1" y="203"/>
                    <a:pt x="1" y="465"/>
                  </a:cubicBezTo>
                  <a:cubicBezTo>
                    <a:pt x="1" y="715"/>
                    <a:pt x="215" y="917"/>
                    <a:pt x="465" y="917"/>
                  </a:cubicBezTo>
                  <a:cubicBezTo>
                    <a:pt x="715" y="917"/>
                    <a:pt x="930" y="715"/>
                    <a:pt x="930" y="465"/>
                  </a:cubicBezTo>
                  <a:cubicBezTo>
                    <a:pt x="930"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8" name="Google Shape;548;p5"/>
            <p:cNvSpPr/>
            <p:nvPr/>
          </p:nvSpPr>
          <p:spPr>
            <a:xfrm>
              <a:off x="8311224" y="4241526"/>
              <a:ext cx="30416" cy="30416"/>
            </a:xfrm>
            <a:custGeom>
              <a:rect b="b" l="l" r="r" t="t"/>
              <a:pathLst>
                <a:path extrusionOk="0" h="918" w="918">
                  <a:moveTo>
                    <a:pt x="453" y="0"/>
                  </a:moveTo>
                  <a:cubicBezTo>
                    <a:pt x="203" y="0"/>
                    <a:pt x="0" y="203"/>
                    <a:pt x="0" y="453"/>
                  </a:cubicBezTo>
                  <a:cubicBezTo>
                    <a:pt x="0" y="715"/>
                    <a:pt x="203" y="917"/>
                    <a:pt x="453" y="917"/>
                  </a:cubicBezTo>
                  <a:cubicBezTo>
                    <a:pt x="715" y="917"/>
                    <a:pt x="917" y="715"/>
                    <a:pt x="917" y="453"/>
                  </a:cubicBezTo>
                  <a:cubicBezTo>
                    <a:pt x="917" y="203"/>
                    <a:pt x="715" y="0"/>
                    <a:pt x="453"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9" name="Google Shape;549;p5"/>
            <p:cNvSpPr/>
            <p:nvPr/>
          </p:nvSpPr>
          <p:spPr>
            <a:xfrm>
              <a:off x="8380635" y="4241526"/>
              <a:ext cx="30416" cy="30416"/>
            </a:xfrm>
            <a:custGeom>
              <a:rect b="b" l="l" r="r" t="t"/>
              <a:pathLst>
                <a:path extrusionOk="0" h="918" w="918">
                  <a:moveTo>
                    <a:pt x="465" y="0"/>
                  </a:moveTo>
                  <a:cubicBezTo>
                    <a:pt x="203" y="0"/>
                    <a:pt x="1" y="203"/>
                    <a:pt x="1" y="453"/>
                  </a:cubicBezTo>
                  <a:cubicBezTo>
                    <a:pt x="1" y="715"/>
                    <a:pt x="203" y="917"/>
                    <a:pt x="465" y="917"/>
                  </a:cubicBezTo>
                  <a:cubicBezTo>
                    <a:pt x="715" y="917"/>
                    <a:pt x="918" y="715"/>
                    <a:pt x="918" y="453"/>
                  </a:cubicBezTo>
                  <a:cubicBezTo>
                    <a:pt x="918"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0" name="Google Shape;550;p5"/>
            <p:cNvSpPr/>
            <p:nvPr/>
          </p:nvSpPr>
          <p:spPr>
            <a:xfrm>
              <a:off x="8450476" y="4241526"/>
              <a:ext cx="30780" cy="30416"/>
            </a:xfrm>
            <a:custGeom>
              <a:rect b="b" l="l" r="r" t="t"/>
              <a:pathLst>
                <a:path extrusionOk="0" h="918" w="929">
                  <a:moveTo>
                    <a:pt x="465" y="0"/>
                  </a:moveTo>
                  <a:cubicBezTo>
                    <a:pt x="214" y="0"/>
                    <a:pt x="0" y="203"/>
                    <a:pt x="0" y="465"/>
                  </a:cubicBezTo>
                  <a:cubicBezTo>
                    <a:pt x="0" y="715"/>
                    <a:pt x="214" y="917"/>
                    <a:pt x="465" y="917"/>
                  </a:cubicBezTo>
                  <a:cubicBezTo>
                    <a:pt x="715" y="917"/>
                    <a:pt x="929" y="715"/>
                    <a:pt x="929" y="465"/>
                  </a:cubicBezTo>
                  <a:cubicBezTo>
                    <a:pt x="929"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1" name="Google Shape;551;p5"/>
            <p:cNvSpPr/>
            <p:nvPr/>
          </p:nvSpPr>
          <p:spPr>
            <a:xfrm>
              <a:off x="8520681" y="4241526"/>
              <a:ext cx="30416" cy="30416"/>
            </a:xfrm>
            <a:custGeom>
              <a:rect b="b" l="l" r="r" t="t"/>
              <a:pathLst>
                <a:path extrusionOk="0" h="918" w="918">
                  <a:moveTo>
                    <a:pt x="465" y="0"/>
                  </a:moveTo>
                  <a:cubicBezTo>
                    <a:pt x="203" y="0"/>
                    <a:pt x="0" y="203"/>
                    <a:pt x="0" y="465"/>
                  </a:cubicBezTo>
                  <a:cubicBezTo>
                    <a:pt x="0" y="715"/>
                    <a:pt x="203" y="917"/>
                    <a:pt x="465" y="917"/>
                  </a:cubicBezTo>
                  <a:cubicBezTo>
                    <a:pt x="715" y="917"/>
                    <a:pt x="917" y="715"/>
                    <a:pt x="917" y="465"/>
                  </a:cubicBezTo>
                  <a:cubicBezTo>
                    <a:pt x="917"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2" name="Google Shape;552;p5"/>
            <p:cNvSpPr/>
            <p:nvPr/>
          </p:nvSpPr>
          <p:spPr>
            <a:xfrm>
              <a:off x="8590092" y="4241526"/>
              <a:ext cx="30813" cy="30416"/>
            </a:xfrm>
            <a:custGeom>
              <a:rect b="b" l="l" r="r" t="t"/>
              <a:pathLst>
                <a:path extrusionOk="0" h="918" w="930">
                  <a:moveTo>
                    <a:pt x="465" y="0"/>
                  </a:moveTo>
                  <a:cubicBezTo>
                    <a:pt x="203" y="0"/>
                    <a:pt x="1" y="203"/>
                    <a:pt x="1" y="453"/>
                  </a:cubicBezTo>
                  <a:cubicBezTo>
                    <a:pt x="1" y="715"/>
                    <a:pt x="203" y="917"/>
                    <a:pt x="465" y="917"/>
                  </a:cubicBezTo>
                  <a:cubicBezTo>
                    <a:pt x="715" y="917"/>
                    <a:pt x="930" y="715"/>
                    <a:pt x="930" y="453"/>
                  </a:cubicBezTo>
                  <a:cubicBezTo>
                    <a:pt x="930"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553" name="Google Shape;553;p5"/>
          <p:cNvGrpSpPr/>
          <p:nvPr/>
        </p:nvGrpSpPr>
        <p:grpSpPr>
          <a:xfrm>
            <a:off x="167375" y="365925"/>
            <a:ext cx="753499" cy="4636652"/>
            <a:chOff x="8054025" y="253425"/>
            <a:chExt cx="753499" cy="4636652"/>
          </a:xfrm>
        </p:grpSpPr>
        <p:sp>
          <p:nvSpPr>
            <p:cNvPr id="554" name="Google Shape;554;p5"/>
            <p:cNvSpPr/>
            <p:nvPr/>
          </p:nvSpPr>
          <p:spPr>
            <a:xfrm>
              <a:off x="8248109" y="935867"/>
              <a:ext cx="365717" cy="3296319"/>
            </a:xfrm>
            <a:custGeom>
              <a:rect b="b" l="l" r="r" t="t"/>
              <a:pathLst>
                <a:path extrusionOk="0" h="99489" w="11038">
                  <a:moveTo>
                    <a:pt x="0" y="0"/>
                  </a:moveTo>
                  <a:lnTo>
                    <a:pt x="0" y="99489"/>
                  </a:lnTo>
                  <a:lnTo>
                    <a:pt x="11037" y="99489"/>
                  </a:lnTo>
                  <a:lnTo>
                    <a:pt x="11037"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5" name="Google Shape;555;p5"/>
            <p:cNvSpPr/>
            <p:nvPr/>
          </p:nvSpPr>
          <p:spPr>
            <a:xfrm>
              <a:off x="8248109" y="935867"/>
              <a:ext cx="365717" cy="76569"/>
            </a:xfrm>
            <a:custGeom>
              <a:rect b="b" l="l" r="r" t="t"/>
              <a:pathLst>
                <a:path extrusionOk="0" h="2311" w="11038">
                  <a:moveTo>
                    <a:pt x="0" y="0"/>
                  </a:moveTo>
                  <a:lnTo>
                    <a:pt x="0" y="2310"/>
                  </a:lnTo>
                  <a:lnTo>
                    <a:pt x="11037" y="2310"/>
                  </a:lnTo>
                  <a:lnTo>
                    <a:pt x="11037"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6" name="Google Shape;556;p5"/>
            <p:cNvSpPr/>
            <p:nvPr/>
          </p:nvSpPr>
          <p:spPr>
            <a:xfrm>
              <a:off x="8295818" y="1049872"/>
              <a:ext cx="60003" cy="3147985"/>
            </a:xfrm>
            <a:custGeom>
              <a:rect b="b" l="l" r="r" t="t"/>
              <a:pathLst>
                <a:path extrusionOk="0" h="95012" w="1811">
                  <a:moveTo>
                    <a:pt x="906" y="0"/>
                  </a:moveTo>
                  <a:cubicBezTo>
                    <a:pt x="406" y="0"/>
                    <a:pt x="1" y="393"/>
                    <a:pt x="1" y="905"/>
                  </a:cubicBezTo>
                  <a:lnTo>
                    <a:pt x="1" y="94095"/>
                  </a:lnTo>
                  <a:cubicBezTo>
                    <a:pt x="1" y="94607"/>
                    <a:pt x="406" y="95012"/>
                    <a:pt x="906" y="95012"/>
                  </a:cubicBezTo>
                  <a:cubicBezTo>
                    <a:pt x="1418" y="95012"/>
                    <a:pt x="1811" y="94607"/>
                    <a:pt x="1811" y="94095"/>
                  </a:cubicBezTo>
                  <a:lnTo>
                    <a:pt x="1811" y="905"/>
                  </a:lnTo>
                  <a:cubicBezTo>
                    <a:pt x="1811" y="393"/>
                    <a:pt x="1418" y="0"/>
                    <a:pt x="90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7" name="Google Shape;557;p5"/>
            <p:cNvSpPr/>
            <p:nvPr/>
          </p:nvSpPr>
          <p:spPr>
            <a:xfrm>
              <a:off x="8400745" y="1049872"/>
              <a:ext cx="60401" cy="3147985"/>
            </a:xfrm>
            <a:custGeom>
              <a:rect b="b" l="l" r="r" t="t"/>
              <a:pathLst>
                <a:path extrusionOk="0" h="95012" w="1823">
                  <a:moveTo>
                    <a:pt x="906" y="0"/>
                  </a:moveTo>
                  <a:cubicBezTo>
                    <a:pt x="406" y="0"/>
                    <a:pt x="1" y="393"/>
                    <a:pt x="1" y="905"/>
                  </a:cubicBezTo>
                  <a:lnTo>
                    <a:pt x="1" y="94095"/>
                  </a:lnTo>
                  <a:cubicBezTo>
                    <a:pt x="1" y="94607"/>
                    <a:pt x="406" y="95012"/>
                    <a:pt x="906" y="95012"/>
                  </a:cubicBezTo>
                  <a:cubicBezTo>
                    <a:pt x="1418" y="95012"/>
                    <a:pt x="1823" y="94607"/>
                    <a:pt x="1823" y="94095"/>
                  </a:cubicBezTo>
                  <a:lnTo>
                    <a:pt x="1823" y="905"/>
                  </a:lnTo>
                  <a:cubicBezTo>
                    <a:pt x="1823" y="393"/>
                    <a:pt x="1418" y="0"/>
                    <a:pt x="90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8" name="Google Shape;558;p5"/>
            <p:cNvSpPr/>
            <p:nvPr/>
          </p:nvSpPr>
          <p:spPr>
            <a:xfrm>
              <a:off x="8505706" y="1049872"/>
              <a:ext cx="60367" cy="3147985"/>
            </a:xfrm>
            <a:custGeom>
              <a:rect b="b" l="l" r="r" t="t"/>
              <a:pathLst>
                <a:path extrusionOk="0" h="95012" w="1822">
                  <a:moveTo>
                    <a:pt x="917" y="0"/>
                  </a:moveTo>
                  <a:cubicBezTo>
                    <a:pt x="405" y="0"/>
                    <a:pt x="0" y="393"/>
                    <a:pt x="0" y="905"/>
                  </a:cubicBezTo>
                  <a:lnTo>
                    <a:pt x="0" y="94095"/>
                  </a:lnTo>
                  <a:cubicBezTo>
                    <a:pt x="0" y="94607"/>
                    <a:pt x="405" y="95012"/>
                    <a:pt x="917" y="95012"/>
                  </a:cubicBezTo>
                  <a:cubicBezTo>
                    <a:pt x="1417" y="95012"/>
                    <a:pt x="1822" y="94607"/>
                    <a:pt x="1822" y="94095"/>
                  </a:cubicBezTo>
                  <a:lnTo>
                    <a:pt x="1822" y="905"/>
                  </a:lnTo>
                  <a:cubicBezTo>
                    <a:pt x="1822" y="393"/>
                    <a:pt x="1417" y="0"/>
                    <a:pt x="91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9" name="Google Shape;559;p5"/>
            <p:cNvSpPr/>
            <p:nvPr/>
          </p:nvSpPr>
          <p:spPr>
            <a:xfrm>
              <a:off x="8295818" y="1079856"/>
              <a:ext cx="60003" cy="3118000"/>
            </a:xfrm>
            <a:custGeom>
              <a:rect b="b" l="l" r="r" t="t"/>
              <a:pathLst>
                <a:path extrusionOk="0" fill="none" h="94107" w="1811">
                  <a:moveTo>
                    <a:pt x="1811" y="93190"/>
                  </a:moveTo>
                  <a:cubicBezTo>
                    <a:pt x="1811" y="93702"/>
                    <a:pt x="1418" y="94107"/>
                    <a:pt x="906" y="94107"/>
                  </a:cubicBezTo>
                  <a:lnTo>
                    <a:pt x="906" y="94107"/>
                  </a:lnTo>
                  <a:cubicBezTo>
                    <a:pt x="406" y="94107"/>
                    <a:pt x="1" y="93702"/>
                    <a:pt x="1" y="93190"/>
                  </a:cubicBezTo>
                  <a:lnTo>
                    <a:pt x="1"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0" name="Google Shape;560;p5"/>
            <p:cNvSpPr/>
            <p:nvPr/>
          </p:nvSpPr>
          <p:spPr>
            <a:xfrm>
              <a:off x="8400745" y="1079856"/>
              <a:ext cx="60401" cy="3118000"/>
            </a:xfrm>
            <a:custGeom>
              <a:rect b="b" l="l" r="r" t="t"/>
              <a:pathLst>
                <a:path extrusionOk="0" fill="none" h="94107" w="1823">
                  <a:moveTo>
                    <a:pt x="1823" y="93190"/>
                  </a:moveTo>
                  <a:cubicBezTo>
                    <a:pt x="1823" y="93702"/>
                    <a:pt x="1418" y="94107"/>
                    <a:pt x="906" y="94107"/>
                  </a:cubicBezTo>
                  <a:lnTo>
                    <a:pt x="906" y="94107"/>
                  </a:lnTo>
                  <a:cubicBezTo>
                    <a:pt x="406" y="94107"/>
                    <a:pt x="1" y="93702"/>
                    <a:pt x="1" y="93190"/>
                  </a:cubicBezTo>
                  <a:lnTo>
                    <a:pt x="1"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1" name="Google Shape;561;p5"/>
            <p:cNvSpPr/>
            <p:nvPr/>
          </p:nvSpPr>
          <p:spPr>
            <a:xfrm>
              <a:off x="8505706" y="1079856"/>
              <a:ext cx="60367" cy="3118000"/>
            </a:xfrm>
            <a:custGeom>
              <a:rect b="b" l="l" r="r" t="t"/>
              <a:pathLst>
                <a:path extrusionOk="0" fill="none" h="94107" w="1822">
                  <a:moveTo>
                    <a:pt x="1822" y="93190"/>
                  </a:moveTo>
                  <a:cubicBezTo>
                    <a:pt x="1822" y="93702"/>
                    <a:pt x="1417" y="94107"/>
                    <a:pt x="917" y="94107"/>
                  </a:cubicBezTo>
                  <a:lnTo>
                    <a:pt x="917" y="94107"/>
                  </a:lnTo>
                  <a:cubicBezTo>
                    <a:pt x="405" y="94107"/>
                    <a:pt x="0" y="93702"/>
                    <a:pt x="0" y="93190"/>
                  </a:cubicBezTo>
                  <a:lnTo>
                    <a:pt x="0"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2" name="Google Shape;562;p5"/>
            <p:cNvSpPr/>
            <p:nvPr/>
          </p:nvSpPr>
          <p:spPr>
            <a:xfrm>
              <a:off x="8171575" y="253425"/>
              <a:ext cx="519186" cy="76967"/>
            </a:xfrm>
            <a:custGeom>
              <a:rect b="b" l="l" r="r" t="t"/>
              <a:pathLst>
                <a:path extrusionOk="0" h="2323" w="15670">
                  <a:moveTo>
                    <a:pt x="1155" y="0"/>
                  </a:moveTo>
                  <a:cubicBezTo>
                    <a:pt x="524" y="0"/>
                    <a:pt x="0" y="524"/>
                    <a:pt x="0" y="1155"/>
                  </a:cubicBezTo>
                  <a:cubicBezTo>
                    <a:pt x="0" y="1798"/>
                    <a:pt x="524" y="2322"/>
                    <a:pt x="1155" y="2322"/>
                  </a:cubicBezTo>
                  <a:lnTo>
                    <a:pt x="14514" y="2322"/>
                  </a:lnTo>
                  <a:cubicBezTo>
                    <a:pt x="15145" y="2322"/>
                    <a:pt x="15669" y="1798"/>
                    <a:pt x="15669" y="1155"/>
                  </a:cubicBezTo>
                  <a:cubicBezTo>
                    <a:pt x="15669" y="524"/>
                    <a:pt x="15145" y="0"/>
                    <a:pt x="14514"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3" name="Google Shape;563;p5"/>
            <p:cNvSpPr/>
            <p:nvPr/>
          </p:nvSpPr>
          <p:spPr>
            <a:xfrm>
              <a:off x="8223658" y="330356"/>
              <a:ext cx="414223" cy="211849"/>
            </a:xfrm>
            <a:custGeom>
              <a:rect b="b" l="l" r="r" t="t"/>
              <a:pathLst>
                <a:path extrusionOk="0" h="6394" w="12502">
                  <a:moveTo>
                    <a:pt x="0" y="0"/>
                  </a:moveTo>
                  <a:lnTo>
                    <a:pt x="1119" y="6394"/>
                  </a:lnTo>
                  <a:lnTo>
                    <a:pt x="11406" y="6394"/>
                  </a:lnTo>
                  <a:lnTo>
                    <a:pt x="12502"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4" name="Google Shape;564;p5"/>
            <p:cNvSpPr/>
            <p:nvPr/>
          </p:nvSpPr>
          <p:spPr>
            <a:xfrm>
              <a:off x="8223658" y="330356"/>
              <a:ext cx="414223" cy="18952"/>
            </a:xfrm>
            <a:custGeom>
              <a:rect b="b" l="l" r="r" t="t"/>
              <a:pathLst>
                <a:path extrusionOk="0" h="572" w="12502">
                  <a:moveTo>
                    <a:pt x="0" y="0"/>
                  </a:moveTo>
                  <a:lnTo>
                    <a:pt x="107" y="572"/>
                  </a:lnTo>
                  <a:lnTo>
                    <a:pt x="12406" y="572"/>
                  </a:lnTo>
                  <a:lnTo>
                    <a:pt x="12502"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5" name="Google Shape;565;p5"/>
            <p:cNvSpPr/>
            <p:nvPr/>
          </p:nvSpPr>
          <p:spPr>
            <a:xfrm>
              <a:off x="8261130" y="354807"/>
              <a:ext cx="71831" cy="187397"/>
            </a:xfrm>
            <a:custGeom>
              <a:rect b="b" l="l" r="r" t="t"/>
              <a:pathLst>
                <a:path extrusionOk="0" h="5656" w="2168">
                  <a:moveTo>
                    <a:pt x="762" y="0"/>
                  </a:moveTo>
                  <a:cubicBezTo>
                    <a:pt x="322" y="0"/>
                    <a:pt x="0" y="358"/>
                    <a:pt x="60" y="798"/>
                  </a:cubicBezTo>
                  <a:lnTo>
                    <a:pt x="798" y="5656"/>
                  </a:lnTo>
                  <a:lnTo>
                    <a:pt x="2167" y="5656"/>
                  </a:lnTo>
                  <a:lnTo>
                    <a:pt x="1667" y="798"/>
                  </a:lnTo>
                  <a:cubicBezTo>
                    <a:pt x="1631" y="358"/>
                    <a:pt x="1227" y="0"/>
                    <a:pt x="762"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6" name="Google Shape;566;p5"/>
            <p:cNvSpPr/>
            <p:nvPr/>
          </p:nvSpPr>
          <p:spPr>
            <a:xfrm>
              <a:off x="8356581" y="354807"/>
              <a:ext cx="57617" cy="187397"/>
            </a:xfrm>
            <a:custGeom>
              <a:rect b="b" l="l" r="r" t="t"/>
              <a:pathLst>
                <a:path extrusionOk="0" h="5656" w="1739">
                  <a:moveTo>
                    <a:pt x="798" y="0"/>
                  </a:moveTo>
                  <a:cubicBezTo>
                    <a:pt x="334" y="0"/>
                    <a:pt x="0" y="358"/>
                    <a:pt x="24" y="798"/>
                  </a:cubicBezTo>
                  <a:lnTo>
                    <a:pt x="358" y="5656"/>
                  </a:lnTo>
                  <a:lnTo>
                    <a:pt x="1739" y="5656"/>
                  </a:lnTo>
                  <a:lnTo>
                    <a:pt x="1632" y="798"/>
                  </a:lnTo>
                  <a:cubicBezTo>
                    <a:pt x="1632" y="358"/>
                    <a:pt x="1263" y="0"/>
                    <a:pt x="798"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7" name="Google Shape;567;p5"/>
            <p:cNvSpPr/>
            <p:nvPr/>
          </p:nvSpPr>
          <p:spPr>
            <a:xfrm>
              <a:off x="8448488" y="354807"/>
              <a:ext cx="56855" cy="187397"/>
            </a:xfrm>
            <a:custGeom>
              <a:rect b="b" l="l" r="r" t="t"/>
              <a:pathLst>
                <a:path extrusionOk="0" h="5656" w="1716">
                  <a:moveTo>
                    <a:pt x="917" y="0"/>
                  </a:moveTo>
                  <a:cubicBezTo>
                    <a:pt x="465" y="0"/>
                    <a:pt x="84" y="358"/>
                    <a:pt x="84" y="798"/>
                  </a:cubicBezTo>
                  <a:lnTo>
                    <a:pt x="1" y="5656"/>
                  </a:lnTo>
                  <a:lnTo>
                    <a:pt x="1394" y="5656"/>
                  </a:lnTo>
                  <a:lnTo>
                    <a:pt x="1691" y="798"/>
                  </a:lnTo>
                  <a:cubicBezTo>
                    <a:pt x="1715" y="358"/>
                    <a:pt x="1370" y="0"/>
                    <a:pt x="91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8" name="Google Shape;568;p5"/>
            <p:cNvSpPr/>
            <p:nvPr/>
          </p:nvSpPr>
          <p:spPr>
            <a:xfrm>
              <a:off x="8529362" y="354807"/>
              <a:ext cx="71036" cy="187397"/>
            </a:xfrm>
            <a:custGeom>
              <a:rect b="b" l="l" r="r" t="t"/>
              <a:pathLst>
                <a:path extrusionOk="0" h="5656" w="2144">
                  <a:moveTo>
                    <a:pt x="1370" y="0"/>
                  </a:moveTo>
                  <a:cubicBezTo>
                    <a:pt x="929" y="0"/>
                    <a:pt x="524" y="358"/>
                    <a:pt x="477" y="798"/>
                  </a:cubicBezTo>
                  <a:lnTo>
                    <a:pt x="0" y="5656"/>
                  </a:lnTo>
                  <a:lnTo>
                    <a:pt x="1393" y="5656"/>
                  </a:lnTo>
                  <a:lnTo>
                    <a:pt x="2084" y="798"/>
                  </a:lnTo>
                  <a:cubicBezTo>
                    <a:pt x="2144" y="358"/>
                    <a:pt x="1834" y="0"/>
                    <a:pt x="1370"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9" name="Google Shape;569;p5"/>
            <p:cNvSpPr/>
            <p:nvPr/>
          </p:nvSpPr>
          <p:spPr>
            <a:xfrm>
              <a:off x="8223658" y="330356"/>
              <a:ext cx="414223" cy="33"/>
            </a:xfrm>
            <a:custGeom>
              <a:rect b="b" l="l" r="r" t="t"/>
              <a:pathLst>
                <a:path extrusionOk="0" fill="none" h="1" w="12502">
                  <a:moveTo>
                    <a:pt x="0" y="0"/>
                  </a:moveTo>
                  <a:lnTo>
                    <a:pt x="12502"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0" name="Google Shape;570;p5"/>
            <p:cNvSpPr/>
            <p:nvPr/>
          </p:nvSpPr>
          <p:spPr>
            <a:xfrm>
              <a:off x="8175120" y="853800"/>
              <a:ext cx="512063" cy="82102"/>
            </a:xfrm>
            <a:custGeom>
              <a:rect b="b" l="l" r="r" t="t"/>
              <a:pathLst>
                <a:path extrusionOk="0" h="2478" w="15455">
                  <a:moveTo>
                    <a:pt x="1227" y="1"/>
                  </a:moveTo>
                  <a:cubicBezTo>
                    <a:pt x="548" y="1"/>
                    <a:pt x="1" y="560"/>
                    <a:pt x="1" y="1239"/>
                  </a:cubicBezTo>
                  <a:cubicBezTo>
                    <a:pt x="1" y="1930"/>
                    <a:pt x="548" y="2477"/>
                    <a:pt x="1227" y="2477"/>
                  </a:cubicBezTo>
                  <a:lnTo>
                    <a:pt x="14229" y="2477"/>
                  </a:lnTo>
                  <a:cubicBezTo>
                    <a:pt x="14907" y="2477"/>
                    <a:pt x="15455" y="1930"/>
                    <a:pt x="15455" y="1239"/>
                  </a:cubicBezTo>
                  <a:cubicBezTo>
                    <a:pt x="15455" y="560"/>
                    <a:pt x="14907" y="1"/>
                    <a:pt x="142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1" name="Google Shape;571;p5"/>
            <p:cNvSpPr/>
            <p:nvPr/>
          </p:nvSpPr>
          <p:spPr>
            <a:xfrm>
              <a:off x="8248109" y="935867"/>
              <a:ext cx="281295" cy="33"/>
            </a:xfrm>
            <a:custGeom>
              <a:rect b="b" l="l" r="r" t="t"/>
              <a:pathLst>
                <a:path extrusionOk="0" fill="none" h="1" w="8490">
                  <a:moveTo>
                    <a:pt x="0" y="0"/>
                  </a:moveTo>
                  <a:lnTo>
                    <a:pt x="8489"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2" name="Google Shape;572;p5"/>
            <p:cNvSpPr/>
            <p:nvPr/>
          </p:nvSpPr>
          <p:spPr>
            <a:xfrm>
              <a:off x="8209842" y="879047"/>
              <a:ext cx="35518" cy="35551"/>
            </a:xfrm>
            <a:custGeom>
              <a:rect b="b" l="l" r="r" t="t"/>
              <a:pathLst>
                <a:path extrusionOk="0" h="1073" w="1072">
                  <a:moveTo>
                    <a:pt x="536" y="1"/>
                  </a:moveTo>
                  <a:cubicBezTo>
                    <a:pt x="238" y="1"/>
                    <a:pt x="0" y="239"/>
                    <a:pt x="0" y="537"/>
                  </a:cubicBezTo>
                  <a:cubicBezTo>
                    <a:pt x="0" y="834"/>
                    <a:pt x="238"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3" name="Google Shape;573;p5"/>
            <p:cNvSpPr/>
            <p:nvPr/>
          </p:nvSpPr>
          <p:spPr>
            <a:xfrm>
              <a:off x="8291478" y="879047"/>
              <a:ext cx="35551" cy="35551"/>
            </a:xfrm>
            <a:custGeom>
              <a:rect b="b" l="l" r="r" t="t"/>
              <a:pathLst>
                <a:path extrusionOk="0" h="1073" w="1073">
                  <a:moveTo>
                    <a:pt x="537" y="1"/>
                  </a:moveTo>
                  <a:cubicBezTo>
                    <a:pt x="239" y="1"/>
                    <a:pt x="1" y="239"/>
                    <a:pt x="1" y="537"/>
                  </a:cubicBezTo>
                  <a:cubicBezTo>
                    <a:pt x="1" y="834"/>
                    <a:pt x="239" y="1072"/>
                    <a:pt x="537" y="1072"/>
                  </a:cubicBezTo>
                  <a:cubicBezTo>
                    <a:pt x="822" y="1072"/>
                    <a:pt x="1073" y="834"/>
                    <a:pt x="1073" y="537"/>
                  </a:cubicBezTo>
                  <a:cubicBezTo>
                    <a:pt x="1073" y="239"/>
                    <a:pt x="822"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4" name="Google Shape;574;p5"/>
            <p:cNvSpPr/>
            <p:nvPr/>
          </p:nvSpPr>
          <p:spPr>
            <a:xfrm>
              <a:off x="8372749" y="879047"/>
              <a:ext cx="35551" cy="35551"/>
            </a:xfrm>
            <a:custGeom>
              <a:rect b="b" l="l" r="r" t="t"/>
              <a:pathLst>
                <a:path extrusionOk="0" h="1073" w="1073">
                  <a:moveTo>
                    <a:pt x="536" y="1"/>
                  </a:moveTo>
                  <a:cubicBezTo>
                    <a:pt x="239" y="1"/>
                    <a:pt x="1" y="239"/>
                    <a:pt x="1" y="537"/>
                  </a:cubicBezTo>
                  <a:cubicBezTo>
                    <a:pt x="1" y="834"/>
                    <a:pt x="239"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5" name="Google Shape;575;p5"/>
            <p:cNvSpPr/>
            <p:nvPr/>
          </p:nvSpPr>
          <p:spPr>
            <a:xfrm>
              <a:off x="8453623" y="879047"/>
              <a:ext cx="35518" cy="35551"/>
            </a:xfrm>
            <a:custGeom>
              <a:rect b="b" l="l" r="r" t="t"/>
              <a:pathLst>
                <a:path extrusionOk="0" h="1073" w="1072">
                  <a:moveTo>
                    <a:pt x="536" y="1"/>
                  </a:moveTo>
                  <a:cubicBezTo>
                    <a:pt x="239" y="1"/>
                    <a:pt x="0" y="239"/>
                    <a:pt x="0" y="537"/>
                  </a:cubicBezTo>
                  <a:cubicBezTo>
                    <a:pt x="0" y="834"/>
                    <a:pt x="239"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6" name="Google Shape;576;p5"/>
            <p:cNvSpPr/>
            <p:nvPr/>
          </p:nvSpPr>
          <p:spPr>
            <a:xfrm>
              <a:off x="8534895" y="879047"/>
              <a:ext cx="35518" cy="35551"/>
            </a:xfrm>
            <a:custGeom>
              <a:rect b="b" l="l" r="r" t="t"/>
              <a:pathLst>
                <a:path extrusionOk="0" h="1073" w="1072">
                  <a:moveTo>
                    <a:pt x="536" y="1"/>
                  </a:moveTo>
                  <a:cubicBezTo>
                    <a:pt x="238" y="1"/>
                    <a:pt x="0" y="239"/>
                    <a:pt x="0" y="537"/>
                  </a:cubicBezTo>
                  <a:cubicBezTo>
                    <a:pt x="0" y="834"/>
                    <a:pt x="238"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7" name="Google Shape;577;p5"/>
            <p:cNvSpPr/>
            <p:nvPr/>
          </p:nvSpPr>
          <p:spPr>
            <a:xfrm>
              <a:off x="8616133" y="879047"/>
              <a:ext cx="35551" cy="35551"/>
            </a:xfrm>
            <a:custGeom>
              <a:rect b="b" l="l" r="r" t="t"/>
              <a:pathLst>
                <a:path extrusionOk="0" h="1073" w="1073">
                  <a:moveTo>
                    <a:pt x="537" y="1"/>
                  </a:moveTo>
                  <a:cubicBezTo>
                    <a:pt x="239" y="1"/>
                    <a:pt x="1" y="239"/>
                    <a:pt x="1" y="537"/>
                  </a:cubicBezTo>
                  <a:cubicBezTo>
                    <a:pt x="1" y="834"/>
                    <a:pt x="239" y="1072"/>
                    <a:pt x="537" y="1072"/>
                  </a:cubicBezTo>
                  <a:cubicBezTo>
                    <a:pt x="834" y="1072"/>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8" name="Google Shape;578;p5"/>
            <p:cNvSpPr/>
            <p:nvPr/>
          </p:nvSpPr>
          <p:spPr>
            <a:xfrm>
              <a:off x="8175120" y="541768"/>
              <a:ext cx="512063" cy="82102"/>
            </a:xfrm>
            <a:custGeom>
              <a:rect b="b" l="l" r="r" t="t"/>
              <a:pathLst>
                <a:path extrusionOk="0" h="2478" w="15455">
                  <a:moveTo>
                    <a:pt x="1227" y="1"/>
                  </a:moveTo>
                  <a:cubicBezTo>
                    <a:pt x="548" y="1"/>
                    <a:pt x="1" y="549"/>
                    <a:pt x="1" y="1239"/>
                  </a:cubicBezTo>
                  <a:cubicBezTo>
                    <a:pt x="1" y="1918"/>
                    <a:pt x="548" y="2477"/>
                    <a:pt x="1227" y="2477"/>
                  </a:cubicBezTo>
                  <a:lnTo>
                    <a:pt x="14229" y="2477"/>
                  </a:lnTo>
                  <a:cubicBezTo>
                    <a:pt x="14907" y="2477"/>
                    <a:pt x="15455" y="1918"/>
                    <a:pt x="15455" y="1239"/>
                  </a:cubicBezTo>
                  <a:cubicBezTo>
                    <a:pt x="15455" y="549"/>
                    <a:pt x="14907" y="1"/>
                    <a:pt x="142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9" name="Google Shape;579;p5"/>
            <p:cNvSpPr/>
            <p:nvPr/>
          </p:nvSpPr>
          <p:spPr>
            <a:xfrm>
              <a:off x="8261527" y="542166"/>
              <a:ext cx="340072" cy="33"/>
            </a:xfrm>
            <a:custGeom>
              <a:rect b="b" l="l" r="r" t="t"/>
              <a:pathLst>
                <a:path extrusionOk="0" fill="none" h="1" w="10264">
                  <a:moveTo>
                    <a:pt x="0" y="1"/>
                  </a:moveTo>
                  <a:lnTo>
                    <a:pt x="10263"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0" name="Google Shape;580;p5"/>
            <p:cNvSpPr/>
            <p:nvPr/>
          </p:nvSpPr>
          <p:spPr>
            <a:xfrm>
              <a:off x="8210637" y="567014"/>
              <a:ext cx="35518" cy="35551"/>
            </a:xfrm>
            <a:custGeom>
              <a:rect b="b" l="l" r="r" t="t"/>
              <a:pathLst>
                <a:path extrusionOk="0" h="1073" w="1072">
                  <a:moveTo>
                    <a:pt x="536" y="1"/>
                  </a:moveTo>
                  <a:cubicBezTo>
                    <a:pt x="238" y="1"/>
                    <a:pt x="0" y="239"/>
                    <a:pt x="0" y="537"/>
                  </a:cubicBezTo>
                  <a:cubicBezTo>
                    <a:pt x="0" y="834"/>
                    <a:pt x="238"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1" name="Google Shape;581;p5"/>
            <p:cNvSpPr/>
            <p:nvPr/>
          </p:nvSpPr>
          <p:spPr>
            <a:xfrm>
              <a:off x="8291876" y="567014"/>
              <a:ext cx="35551" cy="35551"/>
            </a:xfrm>
            <a:custGeom>
              <a:rect b="b" l="l" r="r" t="t"/>
              <a:pathLst>
                <a:path extrusionOk="0" h="1073" w="1073">
                  <a:moveTo>
                    <a:pt x="537" y="1"/>
                  </a:moveTo>
                  <a:cubicBezTo>
                    <a:pt x="239" y="1"/>
                    <a:pt x="1" y="239"/>
                    <a:pt x="1" y="537"/>
                  </a:cubicBezTo>
                  <a:cubicBezTo>
                    <a:pt x="1" y="834"/>
                    <a:pt x="239" y="1073"/>
                    <a:pt x="537" y="1073"/>
                  </a:cubicBezTo>
                  <a:cubicBezTo>
                    <a:pt x="834" y="1073"/>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2" name="Google Shape;582;p5"/>
            <p:cNvSpPr/>
            <p:nvPr/>
          </p:nvSpPr>
          <p:spPr>
            <a:xfrm>
              <a:off x="8372749" y="567014"/>
              <a:ext cx="35551" cy="35551"/>
            </a:xfrm>
            <a:custGeom>
              <a:rect b="b" l="l" r="r" t="t"/>
              <a:pathLst>
                <a:path extrusionOk="0" h="1073" w="1073">
                  <a:moveTo>
                    <a:pt x="536" y="1"/>
                  </a:moveTo>
                  <a:cubicBezTo>
                    <a:pt x="239" y="1"/>
                    <a:pt x="1" y="239"/>
                    <a:pt x="1" y="537"/>
                  </a:cubicBezTo>
                  <a:cubicBezTo>
                    <a:pt x="1" y="834"/>
                    <a:pt x="239"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3" name="Google Shape;583;p5"/>
            <p:cNvSpPr/>
            <p:nvPr/>
          </p:nvSpPr>
          <p:spPr>
            <a:xfrm>
              <a:off x="8454021" y="567014"/>
              <a:ext cx="35518" cy="35551"/>
            </a:xfrm>
            <a:custGeom>
              <a:rect b="b" l="l" r="r" t="t"/>
              <a:pathLst>
                <a:path extrusionOk="0" h="1073" w="1072">
                  <a:moveTo>
                    <a:pt x="536" y="1"/>
                  </a:moveTo>
                  <a:cubicBezTo>
                    <a:pt x="238" y="1"/>
                    <a:pt x="0" y="239"/>
                    <a:pt x="0" y="537"/>
                  </a:cubicBezTo>
                  <a:cubicBezTo>
                    <a:pt x="0" y="834"/>
                    <a:pt x="238"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4" name="Google Shape;584;p5"/>
            <p:cNvSpPr/>
            <p:nvPr/>
          </p:nvSpPr>
          <p:spPr>
            <a:xfrm>
              <a:off x="8535292" y="567014"/>
              <a:ext cx="35518" cy="35551"/>
            </a:xfrm>
            <a:custGeom>
              <a:rect b="b" l="l" r="r" t="t"/>
              <a:pathLst>
                <a:path extrusionOk="0" h="1073" w="1072">
                  <a:moveTo>
                    <a:pt x="536" y="1"/>
                  </a:moveTo>
                  <a:cubicBezTo>
                    <a:pt x="238" y="1"/>
                    <a:pt x="0" y="239"/>
                    <a:pt x="0" y="537"/>
                  </a:cubicBezTo>
                  <a:cubicBezTo>
                    <a:pt x="0" y="834"/>
                    <a:pt x="238" y="1073"/>
                    <a:pt x="536" y="1073"/>
                  </a:cubicBezTo>
                  <a:cubicBezTo>
                    <a:pt x="833" y="1073"/>
                    <a:pt x="1072" y="834"/>
                    <a:pt x="1072" y="537"/>
                  </a:cubicBezTo>
                  <a:cubicBezTo>
                    <a:pt x="1072" y="239"/>
                    <a:pt x="833"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5" name="Google Shape;585;p5"/>
            <p:cNvSpPr/>
            <p:nvPr/>
          </p:nvSpPr>
          <p:spPr>
            <a:xfrm>
              <a:off x="8616133" y="567014"/>
              <a:ext cx="35551" cy="35551"/>
            </a:xfrm>
            <a:custGeom>
              <a:rect b="b" l="l" r="r" t="t"/>
              <a:pathLst>
                <a:path extrusionOk="0" h="1073" w="1073">
                  <a:moveTo>
                    <a:pt x="537" y="1"/>
                  </a:moveTo>
                  <a:cubicBezTo>
                    <a:pt x="239" y="1"/>
                    <a:pt x="1" y="239"/>
                    <a:pt x="1" y="537"/>
                  </a:cubicBezTo>
                  <a:cubicBezTo>
                    <a:pt x="1" y="834"/>
                    <a:pt x="239" y="1073"/>
                    <a:pt x="537" y="1073"/>
                  </a:cubicBezTo>
                  <a:cubicBezTo>
                    <a:pt x="834" y="1073"/>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6" name="Google Shape;586;p5"/>
            <p:cNvSpPr/>
            <p:nvPr/>
          </p:nvSpPr>
          <p:spPr>
            <a:xfrm>
              <a:off x="8233896" y="623835"/>
              <a:ext cx="393747" cy="236732"/>
            </a:xfrm>
            <a:custGeom>
              <a:rect b="b" l="l" r="r" t="t"/>
              <a:pathLst>
                <a:path extrusionOk="0" h="7145" w="11884">
                  <a:moveTo>
                    <a:pt x="1" y="0"/>
                  </a:moveTo>
                  <a:lnTo>
                    <a:pt x="1" y="7144"/>
                  </a:lnTo>
                  <a:lnTo>
                    <a:pt x="11883" y="7144"/>
                  </a:lnTo>
                  <a:lnTo>
                    <a:pt x="1188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7" name="Google Shape;587;p5"/>
            <p:cNvSpPr/>
            <p:nvPr/>
          </p:nvSpPr>
          <p:spPr>
            <a:xfrm>
              <a:off x="8233896" y="701528"/>
              <a:ext cx="393747" cy="159798"/>
            </a:xfrm>
            <a:custGeom>
              <a:rect b="b" l="l" r="r" t="t"/>
              <a:pathLst>
                <a:path extrusionOk="0" h="4823" w="11884">
                  <a:moveTo>
                    <a:pt x="1" y="1"/>
                  </a:moveTo>
                  <a:lnTo>
                    <a:pt x="1" y="4823"/>
                  </a:lnTo>
                  <a:lnTo>
                    <a:pt x="11883" y="4823"/>
                  </a:lnTo>
                  <a:lnTo>
                    <a:pt x="11883"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8" name="Google Shape;588;p5"/>
            <p:cNvSpPr/>
            <p:nvPr/>
          </p:nvSpPr>
          <p:spPr>
            <a:xfrm>
              <a:off x="8115550" y="623835"/>
              <a:ext cx="236732" cy="236732"/>
            </a:xfrm>
            <a:custGeom>
              <a:rect b="b" l="l" r="r" t="t"/>
              <a:pathLst>
                <a:path extrusionOk="0" h="7145" w="7145">
                  <a:moveTo>
                    <a:pt x="3573" y="0"/>
                  </a:moveTo>
                  <a:cubicBezTo>
                    <a:pt x="1608" y="0"/>
                    <a:pt x="1" y="1596"/>
                    <a:pt x="1" y="3572"/>
                  </a:cubicBezTo>
                  <a:cubicBezTo>
                    <a:pt x="1" y="5537"/>
                    <a:pt x="1608" y="7144"/>
                    <a:pt x="3573" y="7144"/>
                  </a:cubicBezTo>
                  <a:cubicBezTo>
                    <a:pt x="5549" y="7144"/>
                    <a:pt x="7145" y="5537"/>
                    <a:pt x="7145" y="3572"/>
                  </a:cubicBezTo>
                  <a:cubicBezTo>
                    <a:pt x="7145" y="1596"/>
                    <a:pt x="5549" y="0"/>
                    <a:pt x="3573"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9" name="Google Shape;589;p5"/>
            <p:cNvSpPr/>
            <p:nvPr/>
          </p:nvSpPr>
          <p:spPr>
            <a:xfrm>
              <a:off x="8509251" y="623835"/>
              <a:ext cx="236699" cy="236732"/>
            </a:xfrm>
            <a:custGeom>
              <a:rect b="b" l="l" r="r" t="t"/>
              <a:pathLst>
                <a:path extrusionOk="0" h="7145" w="7144">
                  <a:moveTo>
                    <a:pt x="3572" y="0"/>
                  </a:moveTo>
                  <a:cubicBezTo>
                    <a:pt x="1596" y="0"/>
                    <a:pt x="0" y="1596"/>
                    <a:pt x="0" y="3572"/>
                  </a:cubicBezTo>
                  <a:cubicBezTo>
                    <a:pt x="0" y="5537"/>
                    <a:pt x="1596" y="7144"/>
                    <a:pt x="3572" y="7144"/>
                  </a:cubicBezTo>
                  <a:cubicBezTo>
                    <a:pt x="5549" y="7144"/>
                    <a:pt x="7144" y="5537"/>
                    <a:pt x="7144" y="3572"/>
                  </a:cubicBezTo>
                  <a:cubicBezTo>
                    <a:pt x="7144" y="1596"/>
                    <a:pt x="5549" y="0"/>
                    <a:pt x="3572"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0" name="Google Shape;590;p5"/>
            <p:cNvSpPr/>
            <p:nvPr/>
          </p:nvSpPr>
          <p:spPr>
            <a:xfrm>
              <a:off x="8111210" y="623835"/>
              <a:ext cx="638331" cy="243822"/>
            </a:xfrm>
            <a:custGeom>
              <a:rect b="b" l="l" r="r" t="t"/>
              <a:pathLst>
                <a:path extrusionOk="0" fill="none" h="7359" w="19266">
                  <a:moveTo>
                    <a:pt x="15360" y="5549"/>
                  </a:moveTo>
                  <a:cubicBezTo>
                    <a:pt x="17205" y="5573"/>
                    <a:pt x="17503" y="2977"/>
                    <a:pt x="15681" y="2405"/>
                  </a:cubicBezTo>
                  <a:cubicBezTo>
                    <a:pt x="14610" y="2084"/>
                    <a:pt x="13455" y="2572"/>
                    <a:pt x="13086" y="3572"/>
                  </a:cubicBezTo>
                  <a:cubicBezTo>
                    <a:pt x="12788" y="4370"/>
                    <a:pt x="12967" y="5501"/>
                    <a:pt x="13502" y="6168"/>
                  </a:cubicBezTo>
                  <a:cubicBezTo>
                    <a:pt x="14312" y="7180"/>
                    <a:pt x="15717" y="7358"/>
                    <a:pt x="16931" y="6870"/>
                  </a:cubicBezTo>
                  <a:cubicBezTo>
                    <a:pt x="18134" y="6382"/>
                    <a:pt x="19039" y="5251"/>
                    <a:pt x="19146" y="3953"/>
                  </a:cubicBezTo>
                  <a:cubicBezTo>
                    <a:pt x="19265" y="2382"/>
                    <a:pt x="18396" y="0"/>
                    <a:pt x="15384" y="0"/>
                  </a:cubicBezTo>
                  <a:lnTo>
                    <a:pt x="3894" y="0"/>
                  </a:lnTo>
                  <a:cubicBezTo>
                    <a:pt x="870" y="0"/>
                    <a:pt x="1" y="2382"/>
                    <a:pt x="120" y="3953"/>
                  </a:cubicBezTo>
                  <a:cubicBezTo>
                    <a:pt x="227" y="5251"/>
                    <a:pt x="1132" y="6382"/>
                    <a:pt x="2346" y="6870"/>
                  </a:cubicBezTo>
                  <a:cubicBezTo>
                    <a:pt x="3549" y="7358"/>
                    <a:pt x="4966" y="7180"/>
                    <a:pt x="5763" y="6168"/>
                  </a:cubicBezTo>
                  <a:cubicBezTo>
                    <a:pt x="6299" y="5501"/>
                    <a:pt x="6490" y="4370"/>
                    <a:pt x="6180" y="3572"/>
                  </a:cubicBezTo>
                  <a:cubicBezTo>
                    <a:pt x="5811" y="2572"/>
                    <a:pt x="4668" y="2084"/>
                    <a:pt x="3596" y="2405"/>
                  </a:cubicBezTo>
                  <a:cubicBezTo>
                    <a:pt x="1763" y="2977"/>
                    <a:pt x="2061" y="5561"/>
                    <a:pt x="3906" y="5549"/>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1" name="Google Shape;591;p5"/>
            <p:cNvSpPr/>
            <p:nvPr/>
          </p:nvSpPr>
          <p:spPr>
            <a:xfrm>
              <a:off x="8339220" y="701528"/>
              <a:ext cx="183455" cy="33"/>
            </a:xfrm>
            <a:custGeom>
              <a:rect b="b" l="l" r="r" t="t"/>
              <a:pathLst>
                <a:path extrusionOk="0" fill="none" h="1" w="5537">
                  <a:moveTo>
                    <a:pt x="1" y="1"/>
                  </a:moveTo>
                  <a:lnTo>
                    <a:pt x="5537"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2" name="Google Shape;592;p5"/>
            <p:cNvSpPr/>
            <p:nvPr/>
          </p:nvSpPr>
          <p:spPr>
            <a:xfrm>
              <a:off x="8430729" y="703118"/>
              <a:ext cx="33" cy="158208"/>
            </a:xfrm>
            <a:custGeom>
              <a:rect b="b" l="l" r="r" t="t"/>
              <a:pathLst>
                <a:path extrusionOk="0" fill="none" h="4775" w="1">
                  <a:moveTo>
                    <a:pt x="1" y="1"/>
                  </a:moveTo>
                  <a:lnTo>
                    <a:pt x="1" y="4775"/>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3" name="Google Shape;593;p5"/>
            <p:cNvSpPr/>
            <p:nvPr/>
          </p:nvSpPr>
          <p:spPr>
            <a:xfrm>
              <a:off x="8354991" y="701528"/>
              <a:ext cx="37142" cy="158241"/>
            </a:xfrm>
            <a:custGeom>
              <a:rect b="b" l="l" r="r" t="t"/>
              <a:pathLst>
                <a:path extrusionOk="0" fill="none" h="4776" w="1121">
                  <a:moveTo>
                    <a:pt x="1072" y="1"/>
                  </a:moveTo>
                  <a:cubicBezTo>
                    <a:pt x="1072" y="1"/>
                    <a:pt x="1120" y="2918"/>
                    <a:pt x="1" y="4775"/>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4" name="Google Shape;594;p5"/>
            <p:cNvSpPr/>
            <p:nvPr/>
          </p:nvSpPr>
          <p:spPr>
            <a:xfrm>
              <a:off x="8470189" y="701528"/>
              <a:ext cx="37108" cy="158241"/>
            </a:xfrm>
            <a:custGeom>
              <a:rect b="b" l="l" r="r" t="t"/>
              <a:pathLst>
                <a:path extrusionOk="0" fill="none" h="4776" w="1120">
                  <a:moveTo>
                    <a:pt x="48" y="1"/>
                  </a:moveTo>
                  <a:cubicBezTo>
                    <a:pt x="48" y="1"/>
                    <a:pt x="0" y="2918"/>
                    <a:pt x="1120" y="4775"/>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5" name="Google Shape;595;p5"/>
            <p:cNvSpPr/>
            <p:nvPr/>
          </p:nvSpPr>
          <p:spPr>
            <a:xfrm>
              <a:off x="8320302" y="859731"/>
              <a:ext cx="220928" cy="33"/>
            </a:xfrm>
            <a:custGeom>
              <a:rect b="b" l="l" r="r" t="t"/>
              <a:pathLst>
                <a:path extrusionOk="0" fill="none" h="1" w="6668">
                  <a:moveTo>
                    <a:pt x="0" y="0"/>
                  </a:moveTo>
                  <a:lnTo>
                    <a:pt x="6668"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6" name="Google Shape;596;p5"/>
            <p:cNvSpPr/>
            <p:nvPr/>
          </p:nvSpPr>
          <p:spPr>
            <a:xfrm>
              <a:off x="8140001" y="4648215"/>
              <a:ext cx="582304" cy="161388"/>
            </a:xfrm>
            <a:custGeom>
              <a:rect b="b" l="l" r="r" t="t"/>
              <a:pathLst>
                <a:path extrusionOk="0" h="4871" w="17575">
                  <a:moveTo>
                    <a:pt x="1787" y="1"/>
                  </a:moveTo>
                  <a:cubicBezTo>
                    <a:pt x="799" y="1"/>
                    <a:pt x="1" y="798"/>
                    <a:pt x="1" y="1787"/>
                  </a:cubicBezTo>
                  <a:lnTo>
                    <a:pt x="1" y="3084"/>
                  </a:lnTo>
                  <a:cubicBezTo>
                    <a:pt x="1" y="4073"/>
                    <a:pt x="799" y="4870"/>
                    <a:pt x="1787" y="4870"/>
                  </a:cubicBezTo>
                  <a:lnTo>
                    <a:pt x="15789" y="4870"/>
                  </a:lnTo>
                  <a:cubicBezTo>
                    <a:pt x="16777" y="4870"/>
                    <a:pt x="17575" y="4073"/>
                    <a:pt x="17575" y="3084"/>
                  </a:cubicBezTo>
                  <a:lnTo>
                    <a:pt x="17575" y="1787"/>
                  </a:lnTo>
                  <a:cubicBezTo>
                    <a:pt x="17575" y="798"/>
                    <a:pt x="16777" y="1"/>
                    <a:pt x="1578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7" name="Google Shape;597;p5"/>
            <p:cNvSpPr/>
            <p:nvPr/>
          </p:nvSpPr>
          <p:spPr>
            <a:xfrm>
              <a:off x="8140001" y="4710171"/>
              <a:ext cx="582304" cy="98635"/>
            </a:xfrm>
            <a:custGeom>
              <a:rect b="b" l="l" r="r" t="t"/>
              <a:pathLst>
                <a:path extrusionOk="0" h="2977" w="17575">
                  <a:moveTo>
                    <a:pt x="1" y="0"/>
                  </a:moveTo>
                  <a:lnTo>
                    <a:pt x="1" y="1191"/>
                  </a:lnTo>
                  <a:cubicBezTo>
                    <a:pt x="1" y="2179"/>
                    <a:pt x="799" y="2977"/>
                    <a:pt x="1787" y="2977"/>
                  </a:cubicBezTo>
                  <a:lnTo>
                    <a:pt x="15789" y="2977"/>
                  </a:lnTo>
                  <a:cubicBezTo>
                    <a:pt x="16765" y="2977"/>
                    <a:pt x="17575" y="2179"/>
                    <a:pt x="17575" y="1191"/>
                  </a:cubicBezTo>
                  <a:lnTo>
                    <a:pt x="17575" y="0"/>
                  </a:lnTo>
                  <a:cubicBezTo>
                    <a:pt x="17575" y="988"/>
                    <a:pt x="16765" y="1786"/>
                    <a:pt x="15789" y="1786"/>
                  </a:cubicBezTo>
                  <a:lnTo>
                    <a:pt x="1787" y="1786"/>
                  </a:lnTo>
                  <a:cubicBezTo>
                    <a:pt x="799" y="1786"/>
                    <a:pt x="1" y="988"/>
                    <a:pt x="1"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8" name="Google Shape;598;p5"/>
            <p:cNvSpPr/>
            <p:nvPr/>
          </p:nvSpPr>
          <p:spPr>
            <a:xfrm>
              <a:off x="8054025" y="4808770"/>
              <a:ext cx="753102" cy="80512"/>
            </a:xfrm>
            <a:custGeom>
              <a:rect b="b" l="l" r="r" t="t"/>
              <a:pathLst>
                <a:path extrusionOk="0" h="2430" w="22730">
                  <a:moveTo>
                    <a:pt x="1143" y="1"/>
                  </a:moveTo>
                  <a:cubicBezTo>
                    <a:pt x="512" y="1"/>
                    <a:pt x="0" y="513"/>
                    <a:pt x="0" y="1155"/>
                  </a:cubicBezTo>
                  <a:lnTo>
                    <a:pt x="0" y="1286"/>
                  </a:lnTo>
                  <a:cubicBezTo>
                    <a:pt x="0" y="1917"/>
                    <a:pt x="512" y="2429"/>
                    <a:pt x="1143" y="2429"/>
                  </a:cubicBezTo>
                  <a:lnTo>
                    <a:pt x="21586" y="2429"/>
                  </a:lnTo>
                  <a:cubicBezTo>
                    <a:pt x="22217" y="2429"/>
                    <a:pt x="22729" y="1917"/>
                    <a:pt x="22729" y="1286"/>
                  </a:cubicBezTo>
                  <a:lnTo>
                    <a:pt x="22729" y="1155"/>
                  </a:lnTo>
                  <a:cubicBezTo>
                    <a:pt x="22729" y="513"/>
                    <a:pt x="22217" y="1"/>
                    <a:pt x="2158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9" name="Google Shape;599;p5"/>
            <p:cNvSpPr/>
            <p:nvPr/>
          </p:nvSpPr>
          <p:spPr>
            <a:xfrm>
              <a:off x="8054025" y="4829279"/>
              <a:ext cx="753499" cy="60798"/>
            </a:xfrm>
            <a:custGeom>
              <a:rect b="b" l="l" r="r" t="t"/>
              <a:pathLst>
                <a:path extrusionOk="0" h="1835" w="22742">
                  <a:moveTo>
                    <a:pt x="143" y="1"/>
                  </a:moveTo>
                  <a:cubicBezTo>
                    <a:pt x="48" y="167"/>
                    <a:pt x="0" y="346"/>
                    <a:pt x="0" y="536"/>
                  </a:cubicBezTo>
                  <a:lnTo>
                    <a:pt x="0" y="679"/>
                  </a:lnTo>
                  <a:cubicBezTo>
                    <a:pt x="0" y="1310"/>
                    <a:pt x="512" y="1834"/>
                    <a:pt x="1155" y="1834"/>
                  </a:cubicBezTo>
                  <a:lnTo>
                    <a:pt x="21598" y="1834"/>
                  </a:lnTo>
                  <a:cubicBezTo>
                    <a:pt x="22229" y="1834"/>
                    <a:pt x="22741" y="1322"/>
                    <a:pt x="22741" y="679"/>
                  </a:cubicBezTo>
                  <a:lnTo>
                    <a:pt x="22741" y="536"/>
                  </a:lnTo>
                  <a:cubicBezTo>
                    <a:pt x="22741" y="346"/>
                    <a:pt x="22682" y="167"/>
                    <a:pt x="22610" y="1"/>
                  </a:cubicBezTo>
                  <a:cubicBezTo>
                    <a:pt x="22420" y="358"/>
                    <a:pt x="22051" y="608"/>
                    <a:pt x="21598" y="608"/>
                  </a:cubicBezTo>
                  <a:lnTo>
                    <a:pt x="1155" y="608"/>
                  </a:lnTo>
                  <a:cubicBezTo>
                    <a:pt x="715" y="608"/>
                    <a:pt x="334" y="358"/>
                    <a:pt x="143"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0" name="Google Shape;600;p5"/>
            <p:cNvSpPr/>
            <p:nvPr/>
          </p:nvSpPr>
          <p:spPr>
            <a:xfrm>
              <a:off x="8183403" y="4569329"/>
              <a:ext cx="495099" cy="78922"/>
            </a:xfrm>
            <a:custGeom>
              <a:rect b="b" l="l" r="r" t="t"/>
              <a:pathLst>
                <a:path extrusionOk="0" h="2382" w="14943">
                  <a:moveTo>
                    <a:pt x="1191" y="1"/>
                  </a:moveTo>
                  <a:cubicBezTo>
                    <a:pt x="536" y="1"/>
                    <a:pt x="1" y="536"/>
                    <a:pt x="1" y="1191"/>
                  </a:cubicBezTo>
                  <a:cubicBezTo>
                    <a:pt x="1" y="1846"/>
                    <a:pt x="536" y="2382"/>
                    <a:pt x="1191" y="2382"/>
                  </a:cubicBezTo>
                  <a:lnTo>
                    <a:pt x="13752" y="2382"/>
                  </a:lnTo>
                  <a:cubicBezTo>
                    <a:pt x="14407" y="2382"/>
                    <a:pt x="14943" y="1846"/>
                    <a:pt x="14943" y="1191"/>
                  </a:cubicBezTo>
                  <a:cubicBezTo>
                    <a:pt x="14943" y="536"/>
                    <a:pt x="14407" y="1"/>
                    <a:pt x="13752"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1" name="Google Shape;601;p5"/>
            <p:cNvSpPr/>
            <p:nvPr/>
          </p:nvSpPr>
          <p:spPr>
            <a:xfrm>
              <a:off x="8225613" y="4648215"/>
              <a:ext cx="301042" cy="33"/>
            </a:xfrm>
            <a:custGeom>
              <a:rect b="b" l="l" r="r" t="t"/>
              <a:pathLst>
                <a:path extrusionOk="0" fill="none" h="1" w="9086">
                  <a:moveTo>
                    <a:pt x="1" y="1"/>
                  </a:moveTo>
                  <a:lnTo>
                    <a:pt x="9085"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2" name="Google Shape;602;p5"/>
            <p:cNvSpPr/>
            <p:nvPr/>
          </p:nvSpPr>
          <p:spPr>
            <a:xfrm>
              <a:off x="8217330" y="4592985"/>
              <a:ext cx="34756" cy="34756"/>
            </a:xfrm>
            <a:custGeom>
              <a:rect b="b" l="l" r="r" t="t"/>
              <a:pathLst>
                <a:path extrusionOk="0" h="1049" w="1049">
                  <a:moveTo>
                    <a:pt x="524" y="1"/>
                  </a:moveTo>
                  <a:cubicBezTo>
                    <a:pt x="239" y="1"/>
                    <a:pt x="1" y="239"/>
                    <a:pt x="1" y="525"/>
                  </a:cubicBezTo>
                  <a:cubicBezTo>
                    <a:pt x="1" y="811"/>
                    <a:pt x="239" y="1049"/>
                    <a:pt x="524" y="1049"/>
                  </a:cubicBezTo>
                  <a:cubicBezTo>
                    <a:pt x="810" y="1049"/>
                    <a:pt x="1048" y="811"/>
                    <a:pt x="1048" y="525"/>
                  </a:cubicBezTo>
                  <a:cubicBezTo>
                    <a:pt x="1048" y="239"/>
                    <a:pt x="810"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3" name="Google Shape;603;p5"/>
            <p:cNvSpPr/>
            <p:nvPr/>
          </p:nvSpPr>
          <p:spPr>
            <a:xfrm>
              <a:off x="8296216" y="4592985"/>
              <a:ext cx="34756" cy="34756"/>
            </a:xfrm>
            <a:custGeom>
              <a:rect b="b" l="l" r="r" t="t"/>
              <a:pathLst>
                <a:path extrusionOk="0" h="1049" w="1049">
                  <a:moveTo>
                    <a:pt x="525" y="1"/>
                  </a:moveTo>
                  <a:cubicBezTo>
                    <a:pt x="239" y="1"/>
                    <a:pt x="1" y="239"/>
                    <a:pt x="1" y="525"/>
                  </a:cubicBezTo>
                  <a:cubicBezTo>
                    <a:pt x="1" y="811"/>
                    <a:pt x="239" y="1049"/>
                    <a:pt x="525" y="1049"/>
                  </a:cubicBezTo>
                  <a:cubicBezTo>
                    <a:pt x="810" y="1049"/>
                    <a:pt x="1049" y="811"/>
                    <a:pt x="1049" y="525"/>
                  </a:cubicBezTo>
                  <a:cubicBezTo>
                    <a:pt x="1049" y="239"/>
                    <a:pt x="810" y="1"/>
                    <a:pt x="52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4" name="Google Shape;604;p5"/>
            <p:cNvSpPr/>
            <p:nvPr/>
          </p:nvSpPr>
          <p:spPr>
            <a:xfrm>
              <a:off x="8374737" y="4592985"/>
              <a:ext cx="34325" cy="34756"/>
            </a:xfrm>
            <a:custGeom>
              <a:rect b="b" l="l" r="r" t="t"/>
              <a:pathLst>
                <a:path extrusionOk="0" h="1049" w="1036">
                  <a:moveTo>
                    <a:pt x="524" y="1"/>
                  </a:moveTo>
                  <a:cubicBezTo>
                    <a:pt x="238" y="1"/>
                    <a:pt x="0" y="239"/>
                    <a:pt x="0" y="525"/>
                  </a:cubicBezTo>
                  <a:cubicBezTo>
                    <a:pt x="0" y="811"/>
                    <a:pt x="238" y="1049"/>
                    <a:pt x="524" y="1049"/>
                  </a:cubicBezTo>
                  <a:cubicBezTo>
                    <a:pt x="798" y="1049"/>
                    <a:pt x="1036" y="811"/>
                    <a:pt x="1036" y="525"/>
                  </a:cubicBezTo>
                  <a:cubicBezTo>
                    <a:pt x="1036" y="239"/>
                    <a:pt x="798"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5" name="Google Shape;605;p5"/>
            <p:cNvSpPr/>
            <p:nvPr/>
          </p:nvSpPr>
          <p:spPr>
            <a:xfrm>
              <a:off x="8453226" y="4592985"/>
              <a:ext cx="34358" cy="34756"/>
            </a:xfrm>
            <a:custGeom>
              <a:rect b="b" l="l" r="r" t="t"/>
              <a:pathLst>
                <a:path extrusionOk="0" h="1049" w="1037">
                  <a:moveTo>
                    <a:pt x="512" y="1"/>
                  </a:moveTo>
                  <a:cubicBezTo>
                    <a:pt x="239" y="1"/>
                    <a:pt x="1" y="239"/>
                    <a:pt x="1" y="525"/>
                  </a:cubicBezTo>
                  <a:cubicBezTo>
                    <a:pt x="1" y="811"/>
                    <a:pt x="239" y="1049"/>
                    <a:pt x="512" y="1049"/>
                  </a:cubicBezTo>
                  <a:cubicBezTo>
                    <a:pt x="798" y="1049"/>
                    <a:pt x="1036" y="811"/>
                    <a:pt x="1036" y="525"/>
                  </a:cubicBezTo>
                  <a:cubicBezTo>
                    <a:pt x="1036" y="239"/>
                    <a:pt x="798" y="1"/>
                    <a:pt x="512"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6" name="Google Shape;606;p5"/>
            <p:cNvSpPr/>
            <p:nvPr/>
          </p:nvSpPr>
          <p:spPr>
            <a:xfrm>
              <a:off x="8531316" y="4592985"/>
              <a:ext cx="34756" cy="34756"/>
            </a:xfrm>
            <a:custGeom>
              <a:rect b="b" l="l" r="r" t="t"/>
              <a:pathLst>
                <a:path extrusionOk="0" h="1049" w="1049">
                  <a:moveTo>
                    <a:pt x="525" y="1"/>
                  </a:moveTo>
                  <a:cubicBezTo>
                    <a:pt x="239" y="1"/>
                    <a:pt x="1" y="239"/>
                    <a:pt x="1" y="525"/>
                  </a:cubicBezTo>
                  <a:cubicBezTo>
                    <a:pt x="1" y="811"/>
                    <a:pt x="239" y="1049"/>
                    <a:pt x="525" y="1049"/>
                  </a:cubicBezTo>
                  <a:cubicBezTo>
                    <a:pt x="811" y="1049"/>
                    <a:pt x="1049" y="811"/>
                    <a:pt x="1049" y="525"/>
                  </a:cubicBezTo>
                  <a:cubicBezTo>
                    <a:pt x="1049" y="239"/>
                    <a:pt x="811" y="1"/>
                    <a:pt x="52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7" name="Google Shape;607;p5"/>
            <p:cNvSpPr/>
            <p:nvPr/>
          </p:nvSpPr>
          <p:spPr>
            <a:xfrm>
              <a:off x="8609838" y="4592985"/>
              <a:ext cx="34756" cy="34756"/>
            </a:xfrm>
            <a:custGeom>
              <a:rect b="b" l="l" r="r" t="t"/>
              <a:pathLst>
                <a:path extrusionOk="0" h="1049" w="1049">
                  <a:moveTo>
                    <a:pt x="524" y="1"/>
                  </a:moveTo>
                  <a:cubicBezTo>
                    <a:pt x="238" y="1"/>
                    <a:pt x="0" y="239"/>
                    <a:pt x="0" y="525"/>
                  </a:cubicBezTo>
                  <a:cubicBezTo>
                    <a:pt x="0" y="811"/>
                    <a:pt x="238" y="1049"/>
                    <a:pt x="524" y="1049"/>
                  </a:cubicBezTo>
                  <a:cubicBezTo>
                    <a:pt x="810" y="1049"/>
                    <a:pt x="1048" y="811"/>
                    <a:pt x="1048" y="525"/>
                  </a:cubicBezTo>
                  <a:cubicBezTo>
                    <a:pt x="1048" y="239"/>
                    <a:pt x="810"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8" name="Google Shape;608;p5"/>
            <p:cNvSpPr/>
            <p:nvPr/>
          </p:nvSpPr>
          <p:spPr>
            <a:xfrm>
              <a:off x="8198776" y="4808770"/>
              <a:ext cx="395337" cy="33"/>
            </a:xfrm>
            <a:custGeom>
              <a:rect b="b" l="l" r="r" t="t"/>
              <a:pathLst>
                <a:path extrusionOk="0" fill="none" h="1" w="11932">
                  <a:moveTo>
                    <a:pt x="1" y="1"/>
                  </a:moveTo>
                  <a:lnTo>
                    <a:pt x="11931"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9" name="Google Shape;609;p5"/>
            <p:cNvSpPr/>
            <p:nvPr/>
          </p:nvSpPr>
          <p:spPr>
            <a:xfrm>
              <a:off x="8223658" y="4272703"/>
              <a:ext cx="414223" cy="296668"/>
            </a:xfrm>
            <a:custGeom>
              <a:rect b="b" l="l" r="r" t="t"/>
              <a:pathLst>
                <a:path extrusionOk="0" h="8954" w="12502">
                  <a:moveTo>
                    <a:pt x="691" y="0"/>
                  </a:moveTo>
                  <a:lnTo>
                    <a:pt x="0" y="8954"/>
                  </a:lnTo>
                  <a:lnTo>
                    <a:pt x="12502" y="8954"/>
                  </a:lnTo>
                  <a:lnTo>
                    <a:pt x="1182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0" name="Google Shape;610;p5"/>
            <p:cNvSpPr/>
            <p:nvPr/>
          </p:nvSpPr>
          <p:spPr>
            <a:xfrm>
              <a:off x="8223658" y="4551173"/>
              <a:ext cx="414223" cy="18190"/>
            </a:xfrm>
            <a:custGeom>
              <a:rect b="b" l="l" r="r" t="t"/>
              <a:pathLst>
                <a:path extrusionOk="0" h="549" w="12502">
                  <a:moveTo>
                    <a:pt x="83" y="1"/>
                  </a:moveTo>
                  <a:lnTo>
                    <a:pt x="0" y="549"/>
                  </a:lnTo>
                  <a:lnTo>
                    <a:pt x="12502" y="549"/>
                  </a:lnTo>
                  <a:lnTo>
                    <a:pt x="12442"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1" name="Google Shape;611;p5"/>
            <p:cNvSpPr/>
            <p:nvPr/>
          </p:nvSpPr>
          <p:spPr>
            <a:xfrm>
              <a:off x="8536452" y="4272703"/>
              <a:ext cx="65536" cy="273409"/>
            </a:xfrm>
            <a:custGeom>
              <a:rect b="b" l="l" r="r" t="t"/>
              <a:pathLst>
                <a:path extrusionOk="0" h="8252" w="1978">
                  <a:moveTo>
                    <a:pt x="1" y="0"/>
                  </a:moveTo>
                  <a:lnTo>
                    <a:pt x="298" y="7513"/>
                  </a:lnTo>
                  <a:cubicBezTo>
                    <a:pt x="346" y="7918"/>
                    <a:pt x="727" y="8251"/>
                    <a:pt x="1191" y="8251"/>
                  </a:cubicBezTo>
                  <a:cubicBezTo>
                    <a:pt x="1656" y="8251"/>
                    <a:pt x="1977" y="7918"/>
                    <a:pt x="1930" y="7513"/>
                  </a:cubicBezTo>
                  <a:lnTo>
                    <a:pt x="1501"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2" name="Google Shape;612;p5"/>
            <p:cNvSpPr/>
            <p:nvPr/>
          </p:nvSpPr>
          <p:spPr>
            <a:xfrm>
              <a:off x="8449681" y="4272703"/>
              <a:ext cx="56060" cy="273409"/>
            </a:xfrm>
            <a:custGeom>
              <a:rect b="b" l="l" r="r" t="t"/>
              <a:pathLst>
                <a:path extrusionOk="0" h="8252" w="1692">
                  <a:moveTo>
                    <a:pt x="0" y="0"/>
                  </a:moveTo>
                  <a:lnTo>
                    <a:pt x="60" y="7513"/>
                  </a:lnTo>
                  <a:cubicBezTo>
                    <a:pt x="60" y="7918"/>
                    <a:pt x="429" y="8251"/>
                    <a:pt x="893" y="8251"/>
                  </a:cubicBezTo>
                  <a:cubicBezTo>
                    <a:pt x="1358" y="8251"/>
                    <a:pt x="1691" y="7918"/>
                    <a:pt x="1679" y="7513"/>
                  </a:cubicBezTo>
                  <a:lnTo>
                    <a:pt x="1489"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3" name="Google Shape;613;p5"/>
            <p:cNvSpPr/>
            <p:nvPr/>
          </p:nvSpPr>
          <p:spPr>
            <a:xfrm>
              <a:off x="8355388" y="4272703"/>
              <a:ext cx="56458" cy="273409"/>
            </a:xfrm>
            <a:custGeom>
              <a:rect b="b" l="l" r="r" t="t"/>
              <a:pathLst>
                <a:path extrusionOk="0" h="8252" w="1704">
                  <a:moveTo>
                    <a:pt x="215" y="0"/>
                  </a:moveTo>
                  <a:lnTo>
                    <a:pt x="36" y="7513"/>
                  </a:lnTo>
                  <a:cubicBezTo>
                    <a:pt x="1" y="7918"/>
                    <a:pt x="358" y="8251"/>
                    <a:pt x="822" y="8251"/>
                  </a:cubicBezTo>
                  <a:cubicBezTo>
                    <a:pt x="1287" y="8251"/>
                    <a:pt x="1656" y="7918"/>
                    <a:pt x="1656" y="7513"/>
                  </a:cubicBezTo>
                  <a:lnTo>
                    <a:pt x="1703"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4" name="Google Shape;614;p5"/>
            <p:cNvSpPr/>
            <p:nvPr/>
          </p:nvSpPr>
          <p:spPr>
            <a:xfrm>
              <a:off x="8259937" y="4272703"/>
              <a:ext cx="64343" cy="273409"/>
            </a:xfrm>
            <a:custGeom>
              <a:rect b="b" l="l" r="r" t="t"/>
              <a:pathLst>
                <a:path extrusionOk="0" h="8252" w="1942">
                  <a:moveTo>
                    <a:pt x="453" y="0"/>
                  </a:moveTo>
                  <a:lnTo>
                    <a:pt x="36" y="7513"/>
                  </a:lnTo>
                  <a:cubicBezTo>
                    <a:pt x="0" y="7918"/>
                    <a:pt x="322" y="8251"/>
                    <a:pt x="786" y="8251"/>
                  </a:cubicBezTo>
                  <a:cubicBezTo>
                    <a:pt x="1227" y="8251"/>
                    <a:pt x="1632" y="7918"/>
                    <a:pt x="1667" y="7513"/>
                  </a:cubicBezTo>
                  <a:lnTo>
                    <a:pt x="1941"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5" name="Google Shape;615;p5"/>
            <p:cNvSpPr/>
            <p:nvPr/>
          </p:nvSpPr>
          <p:spPr>
            <a:xfrm>
              <a:off x="8223658" y="4569329"/>
              <a:ext cx="414223" cy="33"/>
            </a:xfrm>
            <a:custGeom>
              <a:rect b="b" l="l" r="r" t="t"/>
              <a:pathLst>
                <a:path extrusionOk="0" fill="none" h="1" w="12502">
                  <a:moveTo>
                    <a:pt x="12502" y="1"/>
                  </a:moveTo>
                  <a:lnTo>
                    <a:pt x="0"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6" name="Google Shape;616;p5"/>
            <p:cNvSpPr/>
            <p:nvPr/>
          </p:nvSpPr>
          <p:spPr>
            <a:xfrm>
              <a:off x="8211035" y="4220223"/>
              <a:ext cx="439867" cy="70241"/>
            </a:xfrm>
            <a:custGeom>
              <a:rect b="b" l="l" r="r" t="t"/>
              <a:pathLst>
                <a:path extrusionOk="0" h="2120" w="13276">
                  <a:moveTo>
                    <a:pt x="1060" y="0"/>
                  </a:moveTo>
                  <a:cubicBezTo>
                    <a:pt x="476" y="0"/>
                    <a:pt x="0" y="477"/>
                    <a:pt x="0" y="1060"/>
                  </a:cubicBezTo>
                  <a:cubicBezTo>
                    <a:pt x="0" y="1644"/>
                    <a:pt x="476" y="2120"/>
                    <a:pt x="1060" y="2120"/>
                  </a:cubicBezTo>
                  <a:lnTo>
                    <a:pt x="12216" y="2120"/>
                  </a:lnTo>
                  <a:cubicBezTo>
                    <a:pt x="12799" y="2120"/>
                    <a:pt x="13276" y="1644"/>
                    <a:pt x="13276" y="1060"/>
                  </a:cubicBezTo>
                  <a:cubicBezTo>
                    <a:pt x="13276" y="477"/>
                    <a:pt x="12799" y="0"/>
                    <a:pt x="12216"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7" name="Google Shape;617;p5"/>
            <p:cNvSpPr/>
            <p:nvPr/>
          </p:nvSpPr>
          <p:spPr>
            <a:xfrm>
              <a:off x="8248904" y="4290429"/>
              <a:ext cx="266683" cy="33"/>
            </a:xfrm>
            <a:custGeom>
              <a:rect b="b" l="l" r="r" t="t"/>
              <a:pathLst>
                <a:path extrusionOk="0" fill="none" h="1" w="8049">
                  <a:moveTo>
                    <a:pt x="0" y="1"/>
                  </a:moveTo>
                  <a:lnTo>
                    <a:pt x="8049"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8" name="Google Shape;618;p5"/>
            <p:cNvSpPr/>
            <p:nvPr/>
          </p:nvSpPr>
          <p:spPr>
            <a:xfrm>
              <a:off x="8241383" y="4241526"/>
              <a:ext cx="30813" cy="30416"/>
            </a:xfrm>
            <a:custGeom>
              <a:rect b="b" l="l" r="r" t="t"/>
              <a:pathLst>
                <a:path extrusionOk="0" h="918" w="930">
                  <a:moveTo>
                    <a:pt x="465" y="0"/>
                  </a:moveTo>
                  <a:cubicBezTo>
                    <a:pt x="215" y="0"/>
                    <a:pt x="1" y="203"/>
                    <a:pt x="1" y="465"/>
                  </a:cubicBezTo>
                  <a:cubicBezTo>
                    <a:pt x="1" y="715"/>
                    <a:pt x="215" y="917"/>
                    <a:pt x="465" y="917"/>
                  </a:cubicBezTo>
                  <a:cubicBezTo>
                    <a:pt x="715" y="917"/>
                    <a:pt x="930" y="715"/>
                    <a:pt x="930" y="465"/>
                  </a:cubicBezTo>
                  <a:cubicBezTo>
                    <a:pt x="930"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9" name="Google Shape;619;p5"/>
            <p:cNvSpPr/>
            <p:nvPr/>
          </p:nvSpPr>
          <p:spPr>
            <a:xfrm>
              <a:off x="8311224" y="4241526"/>
              <a:ext cx="30416" cy="30416"/>
            </a:xfrm>
            <a:custGeom>
              <a:rect b="b" l="l" r="r" t="t"/>
              <a:pathLst>
                <a:path extrusionOk="0" h="918" w="918">
                  <a:moveTo>
                    <a:pt x="453" y="0"/>
                  </a:moveTo>
                  <a:cubicBezTo>
                    <a:pt x="203" y="0"/>
                    <a:pt x="0" y="203"/>
                    <a:pt x="0" y="453"/>
                  </a:cubicBezTo>
                  <a:cubicBezTo>
                    <a:pt x="0" y="715"/>
                    <a:pt x="203" y="917"/>
                    <a:pt x="453" y="917"/>
                  </a:cubicBezTo>
                  <a:cubicBezTo>
                    <a:pt x="715" y="917"/>
                    <a:pt x="917" y="715"/>
                    <a:pt x="917" y="453"/>
                  </a:cubicBezTo>
                  <a:cubicBezTo>
                    <a:pt x="917" y="203"/>
                    <a:pt x="715" y="0"/>
                    <a:pt x="453"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0" name="Google Shape;620;p5"/>
            <p:cNvSpPr/>
            <p:nvPr/>
          </p:nvSpPr>
          <p:spPr>
            <a:xfrm>
              <a:off x="8380635" y="4241526"/>
              <a:ext cx="30416" cy="30416"/>
            </a:xfrm>
            <a:custGeom>
              <a:rect b="b" l="l" r="r" t="t"/>
              <a:pathLst>
                <a:path extrusionOk="0" h="918" w="918">
                  <a:moveTo>
                    <a:pt x="465" y="0"/>
                  </a:moveTo>
                  <a:cubicBezTo>
                    <a:pt x="203" y="0"/>
                    <a:pt x="1" y="203"/>
                    <a:pt x="1" y="453"/>
                  </a:cubicBezTo>
                  <a:cubicBezTo>
                    <a:pt x="1" y="715"/>
                    <a:pt x="203" y="917"/>
                    <a:pt x="465" y="917"/>
                  </a:cubicBezTo>
                  <a:cubicBezTo>
                    <a:pt x="715" y="917"/>
                    <a:pt x="918" y="715"/>
                    <a:pt x="918" y="453"/>
                  </a:cubicBezTo>
                  <a:cubicBezTo>
                    <a:pt x="918"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1" name="Google Shape;621;p5"/>
            <p:cNvSpPr/>
            <p:nvPr/>
          </p:nvSpPr>
          <p:spPr>
            <a:xfrm>
              <a:off x="8450476" y="4241526"/>
              <a:ext cx="30780" cy="30416"/>
            </a:xfrm>
            <a:custGeom>
              <a:rect b="b" l="l" r="r" t="t"/>
              <a:pathLst>
                <a:path extrusionOk="0" h="918" w="929">
                  <a:moveTo>
                    <a:pt x="465" y="0"/>
                  </a:moveTo>
                  <a:cubicBezTo>
                    <a:pt x="214" y="0"/>
                    <a:pt x="0" y="203"/>
                    <a:pt x="0" y="465"/>
                  </a:cubicBezTo>
                  <a:cubicBezTo>
                    <a:pt x="0" y="715"/>
                    <a:pt x="214" y="917"/>
                    <a:pt x="465" y="917"/>
                  </a:cubicBezTo>
                  <a:cubicBezTo>
                    <a:pt x="715" y="917"/>
                    <a:pt x="929" y="715"/>
                    <a:pt x="929" y="465"/>
                  </a:cubicBezTo>
                  <a:cubicBezTo>
                    <a:pt x="929"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2" name="Google Shape;622;p5"/>
            <p:cNvSpPr/>
            <p:nvPr/>
          </p:nvSpPr>
          <p:spPr>
            <a:xfrm>
              <a:off x="8520681" y="4241526"/>
              <a:ext cx="30416" cy="30416"/>
            </a:xfrm>
            <a:custGeom>
              <a:rect b="b" l="l" r="r" t="t"/>
              <a:pathLst>
                <a:path extrusionOk="0" h="918" w="918">
                  <a:moveTo>
                    <a:pt x="465" y="0"/>
                  </a:moveTo>
                  <a:cubicBezTo>
                    <a:pt x="203" y="0"/>
                    <a:pt x="0" y="203"/>
                    <a:pt x="0" y="465"/>
                  </a:cubicBezTo>
                  <a:cubicBezTo>
                    <a:pt x="0" y="715"/>
                    <a:pt x="203" y="917"/>
                    <a:pt x="465" y="917"/>
                  </a:cubicBezTo>
                  <a:cubicBezTo>
                    <a:pt x="715" y="917"/>
                    <a:pt x="917" y="715"/>
                    <a:pt x="917" y="465"/>
                  </a:cubicBezTo>
                  <a:cubicBezTo>
                    <a:pt x="917"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3" name="Google Shape;623;p5"/>
            <p:cNvSpPr/>
            <p:nvPr/>
          </p:nvSpPr>
          <p:spPr>
            <a:xfrm>
              <a:off x="8590092" y="4241526"/>
              <a:ext cx="30813" cy="30416"/>
            </a:xfrm>
            <a:custGeom>
              <a:rect b="b" l="l" r="r" t="t"/>
              <a:pathLst>
                <a:path extrusionOk="0" h="918" w="930">
                  <a:moveTo>
                    <a:pt x="465" y="0"/>
                  </a:moveTo>
                  <a:cubicBezTo>
                    <a:pt x="203" y="0"/>
                    <a:pt x="1" y="203"/>
                    <a:pt x="1" y="453"/>
                  </a:cubicBezTo>
                  <a:cubicBezTo>
                    <a:pt x="1" y="715"/>
                    <a:pt x="203" y="917"/>
                    <a:pt x="465" y="917"/>
                  </a:cubicBezTo>
                  <a:cubicBezTo>
                    <a:pt x="715" y="917"/>
                    <a:pt x="930" y="715"/>
                    <a:pt x="930" y="453"/>
                  </a:cubicBezTo>
                  <a:cubicBezTo>
                    <a:pt x="930"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624" name="Shape 624"/>
        <p:cNvGrpSpPr/>
        <p:nvPr/>
      </p:nvGrpSpPr>
      <p:grpSpPr>
        <a:xfrm>
          <a:off x="0" y="0"/>
          <a:ext cx="0" cy="0"/>
          <a:chOff x="0" y="0"/>
          <a:chExt cx="0" cy="0"/>
        </a:xfrm>
      </p:grpSpPr>
      <p:sp>
        <p:nvSpPr>
          <p:cNvPr id="625" name="Google Shape;625;p6"/>
          <p:cNvSpPr txBox="1"/>
          <p:nvPr>
            <p:ph type="title"/>
          </p:nvPr>
        </p:nvSpPr>
        <p:spPr>
          <a:xfrm>
            <a:off x="720000" y="478675"/>
            <a:ext cx="7704000" cy="572700"/>
          </a:xfrm>
          <a:prstGeom prst="rect">
            <a:avLst/>
          </a:prstGeom>
          <a:ln>
            <a:noFill/>
          </a:ln>
        </p:spPr>
        <p:txBody>
          <a:bodyPr anchorCtr="0" anchor="t" bIns="91425" lIns="91425" spcFirstLastPara="1" rIns="91425" wrap="square" tIns="91425">
            <a:noAutofit/>
          </a:bodyPr>
          <a:lstStyle>
            <a:lvl1pPr lvl="0" rtl="0" algn="ctr">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p:txBody>
      </p:sp>
      <p:grpSp>
        <p:nvGrpSpPr>
          <p:cNvPr id="626" name="Google Shape;626;p6"/>
          <p:cNvGrpSpPr/>
          <p:nvPr/>
        </p:nvGrpSpPr>
        <p:grpSpPr>
          <a:xfrm>
            <a:off x="0" y="-312275"/>
            <a:ext cx="9144000" cy="678208"/>
            <a:chOff x="0" y="-312275"/>
            <a:chExt cx="9144000" cy="678208"/>
          </a:xfrm>
        </p:grpSpPr>
        <p:sp>
          <p:nvSpPr>
            <p:cNvPr id="627" name="Google Shape;627;p6"/>
            <p:cNvSpPr/>
            <p:nvPr/>
          </p:nvSpPr>
          <p:spPr>
            <a:xfrm>
              <a:off x="0" y="-312275"/>
              <a:ext cx="9144000" cy="678208"/>
            </a:xfrm>
            <a:custGeom>
              <a:rect b="b" l="l" r="r" t="t"/>
              <a:pathLst>
                <a:path extrusionOk="0" h="21194" w="285750">
                  <a:moveTo>
                    <a:pt x="0" y="0"/>
                  </a:moveTo>
                  <a:lnTo>
                    <a:pt x="0" y="21193"/>
                  </a:lnTo>
                  <a:lnTo>
                    <a:pt x="285750" y="21193"/>
                  </a:lnTo>
                  <a:lnTo>
                    <a:pt x="285750"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8" name="Google Shape;628;p6"/>
            <p:cNvSpPr/>
            <p:nvPr/>
          </p:nvSpPr>
          <p:spPr>
            <a:xfrm>
              <a:off x="0" y="242061"/>
              <a:ext cx="9144000" cy="123104"/>
            </a:xfrm>
            <a:custGeom>
              <a:rect b="b" l="l" r="r" t="t"/>
              <a:pathLst>
                <a:path extrusionOk="0" h="3847" w="285750">
                  <a:moveTo>
                    <a:pt x="0" y="1"/>
                  </a:moveTo>
                  <a:lnTo>
                    <a:pt x="0" y="3847"/>
                  </a:lnTo>
                  <a:lnTo>
                    <a:pt x="285750" y="3847"/>
                  </a:lnTo>
                  <a:lnTo>
                    <a:pt x="285750" y="1"/>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9" name="Google Shape;629;p6"/>
            <p:cNvSpPr/>
            <p:nvPr/>
          </p:nvSpPr>
          <p:spPr>
            <a:xfrm>
              <a:off x="9446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0" name="Google Shape;630;p6"/>
            <p:cNvSpPr/>
            <p:nvPr/>
          </p:nvSpPr>
          <p:spPr>
            <a:xfrm>
              <a:off x="445376"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1" name="Google Shape;631;p6"/>
            <p:cNvSpPr/>
            <p:nvPr/>
          </p:nvSpPr>
          <p:spPr>
            <a:xfrm>
              <a:off x="796288"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2" name="Google Shape;632;p6"/>
            <p:cNvSpPr/>
            <p:nvPr/>
          </p:nvSpPr>
          <p:spPr>
            <a:xfrm>
              <a:off x="1147168" y="-197971"/>
              <a:ext cx="181024" cy="365792"/>
            </a:xfrm>
            <a:custGeom>
              <a:rect b="b" l="l" r="r" t="t"/>
              <a:pathLst>
                <a:path extrusionOk="0" h="11431" w="5657">
                  <a:moveTo>
                    <a:pt x="2834" y="0"/>
                  </a:moveTo>
                  <a:cubicBezTo>
                    <a:pt x="1275"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3" name="Google Shape;633;p6"/>
            <p:cNvSpPr/>
            <p:nvPr/>
          </p:nvSpPr>
          <p:spPr>
            <a:xfrm>
              <a:off x="1498080" y="-197971"/>
              <a:ext cx="181376" cy="365792"/>
            </a:xfrm>
            <a:custGeom>
              <a:rect b="b" l="l" r="r" t="t"/>
              <a:pathLst>
                <a:path extrusionOk="0" h="11431" w="5668">
                  <a:moveTo>
                    <a:pt x="2834" y="0"/>
                  </a:moveTo>
                  <a:cubicBezTo>
                    <a:pt x="1274" y="0"/>
                    <a:pt x="0" y="1262"/>
                    <a:pt x="0" y="2822"/>
                  </a:cubicBezTo>
                  <a:lnTo>
                    <a:pt x="0" y="11430"/>
                  </a:lnTo>
                  <a:lnTo>
                    <a:pt x="5668" y="11430"/>
                  </a:lnTo>
                  <a:lnTo>
                    <a:pt x="5668" y="2822"/>
                  </a:lnTo>
                  <a:cubicBezTo>
                    <a:pt x="5668"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4" name="Google Shape;634;p6"/>
            <p:cNvSpPr/>
            <p:nvPr/>
          </p:nvSpPr>
          <p:spPr>
            <a:xfrm>
              <a:off x="184934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5" name="Google Shape;635;p6"/>
            <p:cNvSpPr/>
            <p:nvPr/>
          </p:nvSpPr>
          <p:spPr>
            <a:xfrm>
              <a:off x="2200256" y="-197971"/>
              <a:ext cx="181024" cy="365792"/>
            </a:xfrm>
            <a:custGeom>
              <a:rect b="b" l="l" r="r" t="t"/>
              <a:pathLst>
                <a:path extrusionOk="0" h="11431" w="5657">
                  <a:moveTo>
                    <a:pt x="2834" y="0"/>
                  </a:moveTo>
                  <a:cubicBezTo>
                    <a:pt x="1263"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6" name="Google Shape;636;p6"/>
            <p:cNvSpPr/>
            <p:nvPr/>
          </p:nvSpPr>
          <p:spPr>
            <a:xfrm>
              <a:off x="2550784"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7" name="Google Shape;637;p6"/>
            <p:cNvSpPr/>
            <p:nvPr/>
          </p:nvSpPr>
          <p:spPr>
            <a:xfrm>
              <a:off x="2901696" y="-197971"/>
              <a:ext cx="180992" cy="365792"/>
            </a:xfrm>
            <a:custGeom>
              <a:rect b="b" l="l" r="r" t="t"/>
              <a:pathLst>
                <a:path extrusionOk="0" h="11431" w="5656">
                  <a:moveTo>
                    <a:pt x="2834" y="0"/>
                  </a:moveTo>
                  <a:cubicBezTo>
                    <a:pt x="1262" y="0"/>
                    <a:pt x="0" y="1262"/>
                    <a:pt x="0" y="2822"/>
                  </a:cubicBezTo>
                  <a:lnTo>
                    <a:pt x="0" y="11430"/>
                  </a:lnTo>
                  <a:lnTo>
                    <a:pt x="5655" y="11430"/>
                  </a:lnTo>
                  <a:lnTo>
                    <a:pt x="5655" y="2822"/>
                  </a:lnTo>
                  <a:cubicBezTo>
                    <a:pt x="5655"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8" name="Google Shape;638;p6"/>
            <p:cNvSpPr/>
            <p:nvPr/>
          </p:nvSpPr>
          <p:spPr>
            <a:xfrm>
              <a:off x="3252960"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9" name="Google Shape;639;p6"/>
            <p:cNvSpPr/>
            <p:nvPr/>
          </p:nvSpPr>
          <p:spPr>
            <a:xfrm>
              <a:off x="3603872"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0" name="Google Shape;640;p6"/>
            <p:cNvSpPr/>
            <p:nvPr/>
          </p:nvSpPr>
          <p:spPr>
            <a:xfrm>
              <a:off x="3954752" y="-197971"/>
              <a:ext cx="181024" cy="365792"/>
            </a:xfrm>
            <a:custGeom>
              <a:rect b="b" l="l" r="r" t="t"/>
              <a:pathLst>
                <a:path extrusionOk="0" h="11431" w="5657">
                  <a:moveTo>
                    <a:pt x="2835" y="0"/>
                  </a:moveTo>
                  <a:cubicBezTo>
                    <a:pt x="1263" y="0"/>
                    <a:pt x="1" y="1262"/>
                    <a:pt x="1" y="2822"/>
                  </a:cubicBezTo>
                  <a:lnTo>
                    <a:pt x="1" y="11430"/>
                  </a:lnTo>
                  <a:lnTo>
                    <a:pt x="5656" y="11430"/>
                  </a:lnTo>
                  <a:lnTo>
                    <a:pt x="5656" y="2822"/>
                  </a:lnTo>
                  <a:cubicBezTo>
                    <a:pt x="5656" y="1262"/>
                    <a:pt x="4394" y="0"/>
                    <a:pt x="283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1" name="Google Shape;641;p6"/>
            <p:cNvSpPr/>
            <p:nvPr/>
          </p:nvSpPr>
          <p:spPr>
            <a:xfrm>
              <a:off x="4305664" y="-197971"/>
              <a:ext cx="180992" cy="365792"/>
            </a:xfrm>
            <a:custGeom>
              <a:rect b="b" l="l" r="r" t="t"/>
              <a:pathLst>
                <a:path extrusionOk="0" h="11431" w="5656">
                  <a:moveTo>
                    <a:pt x="2834" y="0"/>
                  </a:moveTo>
                  <a:cubicBezTo>
                    <a:pt x="1275"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2" name="Google Shape;642;p6"/>
            <p:cNvSpPr/>
            <p:nvPr/>
          </p:nvSpPr>
          <p:spPr>
            <a:xfrm>
              <a:off x="4656960"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3" name="Google Shape;643;p6"/>
            <p:cNvSpPr/>
            <p:nvPr/>
          </p:nvSpPr>
          <p:spPr>
            <a:xfrm>
              <a:off x="5007840"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94"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4" name="Google Shape;644;p6"/>
            <p:cNvSpPr/>
            <p:nvPr/>
          </p:nvSpPr>
          <p:spPr>
            <a:xfrm>
              <a:off x="5358752"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5" name="Google Shape;645;p6"/>
            <p:cNvSpPr/>
            <p:nvPr/>
          </p:nvSpPr>
          <p:spPr>
            <a:xfrm>
              <a:off x="5709664" y="-197971"/>
              <a:ext cx="180992" cy="365792"/>
            </a:xfrm>
            <a:custGeom>
              <a:rect b="b" l="l" r="r" t="t"/>
              <a:pathLst>
                <a:path extrusionOk="0" h="11431" w="5656">
                  <a:moveTo>
                    <a:pt x="2834" y="0"/>
                  </a:moveTo>
                  <a:cubicBezTo>
                    <a:pt x="1274" y="0"/>
                    <a:pt x="0" y="1262"/>
                    <a:pt x="0" y="2822"/>
                  </a:cubicBezTo>
                  <a:lnTo>
                    <a:pt x="0" y="11430"/>
                  </a:lnTo>
                  <a:lnTo>
                    <a:pt x="5656" y="11430"/>
                  </a:lnTo>
                  <a:lnTo>
                    <a:pt x="5656" y="2822"/>
                  </a:lnTo>
                  <a:cubicBezTo>
                    <a:pt x="5656"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6" name="Google Shape;646;p6"/>
            <p:cNvSpPr/>
            <p:nvPr/>
          </p:nvSpPr>
          <p:spPr>
            <a:xfrm>
              <a:off x="6060928"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7" name="Google Shape;647;p6"/>
            <p:cNvSpPr/>
            <p:nvPr/>
          </p:nvSpPr>
          <p:spPr>
            <a:xfrm>
              <a:off x="6411840"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8" name="Google Shape;648;p6"/>
            <p:cNvSpPr/>
            <p:nvPr/>
          </p:nvSpPr>
          <p:spPr>
            <a:xfrm>
              <a:off x="6762368"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3"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9" name="Google Shape;649;p6"/>
            <p:cNvSpPr/>
            <p:nvPr/>
          </p:nvSpPr>
          <p:spPr>
            <a:xfrm>
              <a:off x="7113248" y="-197971"/>
              <a:ext cx="181024" cy="365792"/>
            </a:xfrm>
            <a:custGeom>
              <a:rect b="b" l="l" r="r" t="t"/>
              <a:pathLst>
                <a:path extrusionOk="0" h="11431" w="5657">
                  <a:moveTo>
                    <a:pt x="2834" y="0"/>
                  </a:moveTo>
                  <a:cubicBezTo>
                    <a:pt x="1263"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0" name="Google Shape;650;p6"/>
            <p:cNvSpPr/>
            <p:nvPr/>
          </p:nvSpPr>
          <p:spPr>
            <a:xfrm>
              <a:off x="7464160" y="-197971"/>
              <a:ext cx="180992" cy="365792"/>
            </a:xfrm>
            <a:custGeom>
              <a:rect b="b" l="l" r="r" t="t"/>
              <a:pathLst>
                <a:path extrusionOk="0" h="11431" w="5656">
                  <a:moveTo>
                    <a:pt x="2834" y="0"/>
                  </a:moveTo>
                  <a:cubicBezTo>
                    <a:pt x="1274"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1" name="Google Shape;651;p6"/>
            <p:cNvSpPr/>
            <p:nvPr/>
          </p:nvSpPr>
          <p:spPr>
            <a:xfrm>
              <a:off x="781542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2" name="Google Shape;652;p6"/>
            <p:cNvSpPr/>
            <p:nvPr/>
          </p:nvSpPr>
          <p:spPr>
            <a:xfrm>
              <a:off x="8166336"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3" name="Google Shape;653;p6"/>
            <p:cNvSpPr/>
            <p:nvPr/>
          </p:nvSpPr>
          <p:spPr>
            <a:xfrm>
              <a:off x="8517248"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4" name="Google Shape;654;p6"/>
            <p:cNvSpPr/>
            <p:nvPr/>
          </p:nvSpPr>
          <p:spPr>
            <a:xfrm>
              <a:off x="8868128" y="-197971"/>
              <a:ext cx="181024" cy="365792"/>
            </a:xfrm>
            <a:custGeom>
              <a:rect b="b" l="l" r="r" t="t"/>
              <a:pathLst>
                <a:path extrusionOk="0" h="11431" w="5657">
                  <a:moveTo>
                    <a:pt x="2835" y="0"/>
                  </a:moveTo>
                  <a:cubicBezTo>
                    <a:pt x="1275" y="0"/>
                    <a:pt x="1" y="1262"/>
                    <a:pt x="1" y="2822"/>
                  </a:cubicBezTo>
                  <a:lnTo>
                    <a:pt x="1" y="11430"/>
                  </a:lnTo>
                  <a:lnTo>
                    <a:pt x="5656" y="11430"/>
                  </a:lnTo>
                  <a:lnTo>
                    <a:pt x="5656" y="2822"/>
                  </a:lnTo>
                  <a:cubicBezTo>
                    <a:pt x="5656" y="1262"/>
                    <a:pt x="4394" y="0"/>
                    <a:pt x="283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655" name="Google Shape;655;p6"/>
          <p:cNvGrpSpPr/>
          <p:nvPr/>
        </p:nvGrpSpPr>
        <p:grpSpPr>
          <a:xfrm>
            <a:off x="0" y="4795400"/>
            <a:ext cx="9144000" cy="355733"/>
            <a:chOff x="0" y="4795400"/>
            <a:chExt cx="9144000" cy="355733"/>
          </a:xfrm>
        </p:grpSpPr>
        <p:sp>
          <p:nvSpPr>
            <p:cNvPr id="656" name="Google Shape;656;p6"/>
            <p:cNvSpPr/>
            <p:nvPr/>
          </p:nvSpPr>
          <p:spPr>
            <a:xfrm>
              <a:off x="0" y="4795400"/>
              <a:ext cx="9144000" cy="355733"/>
            </a:xfrm>
            <a:custGeom>
              <a:rect b="b" l="l" r="r" t="t"/>
              <a:pathLst>
                <a:path extrusionOk="0" h="10442" w="285750">
                  <a:moveTo>
                    <a:pt x="0" y="0"/>
                  </a:moveTo>
                  <a:lnTo>
                    <a:pt x="0" y="10442"/>
                  </a:lnTo>
                  <a:lnTo>
                    <a:pt x="285750" y="10442"/>
                  </a:lnTo>
                  <a:lnTo>
                    <a:pt x="285750"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7" name="Google Shape;657;p6"/>
            <p:cNvSpPr/>
            <p:nvPr/>
          </p:nvSpPr>
          <p:spPr>
            <a:xfrm>
              <a:off x="0" y="4840402"/>
              <a:ext cx="9144000" cy="310730"/>
            </a:xfrm>
            <a:custGeom>
              <a:rect b="b" l="l" r="r" t="t"/>
              <a:pathLst>
                <a:path extrusionOk="0" h="9121" w="285750">
                  <a:moveTo>
                    <a:pt x="0" y="1"/>
                  </a:moveTo>
                  <a:lnTo>
                    <a:pt x="0" y="9121"/>
                  </a:lnTo>
                  <a:lnTo>
                    <a:pt x="285750" y="9121"/>
                  </a:lnTo>
                  <a:lnTo>
                    <a:pt x="285750" y="1"/>
                  </a:ln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658" name="Shape 658"/>
        <p:cNvGrpSpPr/>
        <p:nvPr/>
      </p:nvGrpSpPr>
      <p:grpSpPr>
        <a:xfrm>
          <a:off x="0" y="0"/>
          <a:ext cx="0" cy="0"/>
          <a:chOff x="0" y="0"/>
          <a:chExt cx="0" cy="0"/>
        </a:xfrm>
      </p:grpSpPr>
      <p:sp>
        <p:nvSpPr>
          <p:cNvPr id="659" name="Google Shape;659;p7"/>
          <p:cNvSpPr txBox="1"/>
          <p:nvPr>
            <p:ph type="title"/>
          </p:nvPr>
        </p:nvSpPr>
        <p:spPr>
          <a:xfrm>
            <a:off x="720000" y="478675"/>
            <a:ext cx="7704000" cy="572700"/>
          </a:xfrm>
          <a:prstGeom prst="rect">
            <a:avLst/>
          </a:prstGeom>
          <a:ln>
            <a:noFill/>
          </a:ln>
        </p:spPr>
        <p:txBody>
          <a:bodyPr anchorCtr="0" anchor="t" bIns="91425" lIns="91425" spcFirstLastPara="1" rIns="91425" wrap="square" tIns="91425">
            <a:noAutofit/>
          </a:bodyPr>
          <a:lstStyle>
            <a:lvl1pPr lvl="0" rtl="0" algn="ctr">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p:txBody>
      </p:sp>
      <p:sp>
        <p:nvSpPr>
          <p:cNvPr id="660" name="Google Shape;660;p7"/>
          <p:cNvSpPr txBox="1"/>
          <p:nvPr>
            <p:ph idx="1" type="body"/>
          </p:nvPr>
        </p:nvSpPr>
        <p:spPr>
          <a:xfrm>
            <a:off x="791925" y="1742100"/>
            <a:ext cx="3714300" cy="2294700"/>
          </a:xfrm>
          <a:prstGeom prst="rect">
            <a:avLst/>
          </a:prstGeom>
        </p:spPr>
        <p:txBody>
          <a:bodyPr anchorCtr="0" anchor="t" bIns="91425" lIns="91425" spcFirstLastPara="1" rIns="91425" wrap="square" tIns="91425">
            <a:noAutofit/>
          </a:bodyPr>
          <a:lstStyle>
            <a:lvl1pPr indent="-317500" lvl="0" marL="457200" rtl="0">
              <a:lnSpc>
                <a:spcPct val="100000"/>
              </a:lnSpc>
              <a:spcBef>
                <a:spcPts val="0"/>
              </a:spcBef>
              <a:spcAft>
                <a:spcPts val="0"/>
              </a:spcAft>
              <a:buSzPts val="1400"/>
              <a:buChar char="●"/>
              <a:defRPr sz="1400"/>
            </a:lvl1pPr>
            <a:lvl2pPr indent="-317500" lvl="1" marL="914400" rtl="0">
              <a:lnSpc>
                <a:spcPct val="115000"/>
              </a:lnSpc>
              <a:spcBef>
                <a:spcPts val="0"/>
              </a:spcBef>
              <a:spcAft>
                <a:spcPts val="0"/>
              </a:spcAft>
              <a:buSzPts val="1400"/>
              <a:buChar char="○"/>
              <a:defRPr/>
            </a:lvl2pPr>
            <a:lvl3pPr indent="-317500" lvl="2" marL="1371600" rtl="0">
              <a:lnSpc>
                <a:spcPct val="115000"/>
              </a:lnSpc>
              <a:spcBef>
                <a:spcPts val="0"/>
              </a:spcBef>
              <a:spcAft>
                <a:spcPts val="0"/>
              </a:spcAft>
              <a:buSzPts val="1400"/>
              <a:buChar char="■"/>
              <a:defRPr/>
            </a:lvl3pPr>
            <a:lvl4pPr indent="-317500" lvl="3" marL="1828800" rtl="0">
              <a:lnSpc>
                <a:spcPct val="115000"/>
              </a:lnSpc>
              <a:spcBef>
                <a:spcPts val="0"/>
              </a:spcBef>
              <a:spcAft>
                <a:spcPts val="0"/>
              </a:spcAft>
              <a:buSzPts val="1400"/>
              <a:buChar char="●"/>
              <a:defRPr/>
            </a:lvl4pPr>
            <a:lvl5pPr indent="-317500" lvl="4" marL="2286000" rtl="0">
              <a:lnSpc>
                <a:spcPct val="115000"/>
              </a:lnSpc>
              <a:spcBef>
                <a:spcPts val="0"/>
              </a:spcBef>
              <a:spcAft>
                <a:spcPts val="0"/>
              </a:spcAft>
              <a:buSzPts val="1400"/>
              <a:buChar char="○"/>
              <a:defRPr/>
            </a:lvl5pPr>
            <a:lvl6pPr indent="-317500" lvl="5" marL="2743200" rtl="0">
              <a:lnSpc>
                <a:spcPct val="115000"/>
              </a:lnSpc>
              <a:spcBef>
                <a:spcPts val="0"/>
              </a:spcBef>
              <a:spcAft>
                <a:spcPts val="0"/>
              </a:spcAft>
              <a:buSzPts val="1400"/>
              <a:buChar char="■"/>
              <a:defRPr/>
            </a:lvl6pPr>
            <a:lvl7pPr indent="-317500" lvl="6" marL="3200400" rtl="0">
              <a:lnSpc>
                <a:spcPct val="115000"/>
              </a:lnSpc>
              <a:spcBef>
                <a:spcPts val="0"/>
              </a:spcBef>
              <a:spcAft>
                <a:spcPts val="0"/>
              </a:spcAft>
              <a:buSzPts val="1400"/>
              <a:buChar char="●"/>
              <a:defRPr/>
            </a:lvl7pPr>
            <a:lvl8pPr indent="-317500" lvl="7" marL="3657600" rtl="0">
              <a:lnSpc>
                <a:spcPct val="115000"/>
              </a:lnSpc>
              <a:spcBef>
                <a:spcPts val="0"/>
              </a:spcBef>
              <a:spcAft>
                <a:spcPts val="0"/>
              </a:spcAft>
              <a:buSzPts val="1400"/>
              <a:buChar char="○"/>
              <a:defRPr/>
            </a:lvl8pPr>
            <a:lvl9pPr indent="-317500" lvl="8" marL="4114800" rtl="0">
              <a:lnSpc>
                <a:spcPct val="115000"/>
              </a:lnSpc>
              <a:spcBef>
                <a:spcPts val="0"/>
              </a:spcBef>
              <a:spcAft>
                <a:spcPts val="0"/>
              </a:spcAft>
              <a:buSzPts val="1400"/>
              <a:buChar char="■"/>
              <a:defRPr/>
            </a:lvl9pPr>
          </a:lstStyle>
          <a:p/>
        </p:txBody>
      </p:sp>
      <p:sp>
        <p:nvSpPr>
          <p:cNvPr id="661" name="Google Shape;661;p7"/>
          <p:cNvSpPr/>
          <p:nvPr>
            <p:ph idx="2" type="pic"/>
          </p:nvPr>
        </p:nvSpPr>
        <p:spPr>
          <a:xfrm>
            <a:off x="4661888" y="1534263"/>
            <a:ext cx="3554700" cy="2710500"/>
          </a:xfrm>
          <a:prstGeom prst="rect">
            <a:avLst/>
          </a:prstGeom>
          <a:noFill/>
          <a:ln cap="flat" cmpd="sng" w="9525">
            <a:solidFill>
              <a:schemeClr val="dk1"/>
            </a:solidFill>
            <a:prstDash val="solid"/>
            <a:round/>
            <a:headEnd len="sm" w="sm" type="none"/>
            <a:tailEnd len="sm" w="sm" type="none"/>
          </a:ln>
        </p:spPr>
      </p:sp>
      <p:grpSp>
        <p:nvGrpSpPr>
          <p:cNvPr id="662" name="Google Shape;662;p7"/>
          <p:cNvGrpSpPr/>
          <p:nvPr/>
        </p:nvGrpSpPr>
        <p:grpSpPr>
          <a:xfrm>
            <a:off x="0" y="-312275"/>
            <a:ext cx="9144000" cy="678208"/>
            <a:chOff x="0" y="-312275"/>
            <a:chExt cx="9144000" cy="678208"/>
          </a:xfrm>
        </p:grpSpPr>
        <p:sp>
          <p:nvSpPr>
            <p:cNvPr id="663" name="Google Shape;663;p7"/>
            <p:cNvSpPr/>
            <p:nvPr/>
          </p:nvSpPr>
          <p:spPr>
            <a:xfrm>
              <a:off x="0" y="-312275"/>
              <a:ext cx="9144000" cy="678208"/>
            </a:xfrm>
            <a:custGeom>
              <a:rect b="b" l="l" r="r" t="t"/>
              <a:pathLst>
                <a:path extrusionOk="0" h="21194" w="285750">
                  <a:moveTo>
                    <a:pt x="0" y="0"/>
                  </a:moveTo>
                  <a:lnTo>
                    <a:pt x="0" y="21193"/>
                  </a:lnTo>
                  <a:lnTo>
                    <a:pt x="285750" y="21193"/>
                  </a:lnTo>
                  <a:lnTo>
                    <a:pt x="285750"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4" name="Google Shape;664;p7"/>
            <p:cNvSpPr/>
            <p:nvPr/>
          </p:nvSpPr>
          <p:spPr>
            <a:xfrm>
              <a:off x="0" y="242061"/>
              <a:ext cx="9144000" cy="123104"/>
            </a:xfrm>
            <a:custGeom>
              <a:rect b="b" l="l" r="r" t="t"/>
              <a:pathLst>
                <a:path extrusionOk="0" h="3847" w="285750">
                  <a:moveTo>
                    <a:pt x="0" y="1"/>
                  </a:moveTo>
                  <a:lnTo>
                    <a:pt x="0" y="3847"/>
                  </a:lnTo>
                  <a:lnTo>
                    <a:pt x="285750" y="3847"/>
                  </a:lnTo>
                  <a:lnTo>
                    <a:pt x="285750" y="1"/>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5" name="Google Shape;665;p7"/>
            <p:cNvSpPr/>
            <p:nvPr/>
          </p:nvSpPr>
          <p:spPr>
            <a:xfrm>
              <a:off x="9446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6" name="Google Shape;666;p7"/>
            <p:cNvSpPr/>
            <p:nvPr/>
          </p:nvSpPr>
          <p:spPr>
            <a:xfrm>
              <a:off x="445376"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7" name="Google Shape;667;p7"/>
            <p:cNvSpPr/>
            <p:nvPr/>
          </p:nvSpPr>
          <p:spPr>
            <a:xfrm>
              <a:off x="796288"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8" name="Google Shape;668;p7"/>
            <p:cNvSpPr/>
            <p:nvPr/>
          </p:nvSpPr>
          <p:spPr>
            <a:xfrm>
              <a:off x="1147168" y="-197971"/>
              <a:ext cx="181024" cy="365792"/>
            </a:xfrm>
            <a:custGeom>
              <a:rect b="b" l="l" r="r" t="t"/>
              <a:pathLst>
                <a:path extrusionOk="0" h="11431" w="5657">
                  <a:moveTo>
                    <a:pt x="2834" y="0"/>
                  </a:moveTo>
                  <a:cubicBezTo>
                    <a:pt x="1275"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9" name="Google Shape;669;p7"/>
            <p:cNvSpPr/>
            <p:nvPr/>
          </p:nvSpPr>
          <p:spPr>
            <a:xfrm>
              <a:off x="1498080" y="-197971"/>
              <a:ext cx="181376" cy="365792"/>
            </a:xfrm>
            <a:custGeom>
              <a:rect b="b" l="l" r="r" t="t"/>
              <a:pathLst>
                <a:path extrusionOk="0" h="11431" w="5668">
                  <a:moveTo>
                    <a:pt x="2834" y="0"/>
                  </a:moveTo>
                  <a:cubicBezTo>
                    <a:pt x="1274" y="0"/>
                    <a:pt x="0" y="1262"/>
                    <a:pt x="0" y="2822"/>
                  </a:cubicBezTo>
                  <a:lnTo>
                    <a:pt x="0" y="11430"/>
                  </a:lnTo>
                  <a:lnTo>
                    <a:pt x="5668" y="11430"/>
                  </a:lnTo>
                  <a:lnTo>
                    <a:pt x="5668" y="2822"/>
                  </a:lnTo>
                  <a:cubicBezTo>
                    <a:pt x="5668"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0" name="Google Shape;670;p7"/>
            <p:cNvSpPr/>
            <p:nvPr/>
          </p:nvSpPr>
          <p:spPr>
            <a:xfrm>
              <a:off x="184934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1" name="Google Shape;671;p7"/>
            <p:cNvSpPr/>
            <p:nvPr/>
          </p:nvSpPr>
          <p:spPr>
            <a:xfrm>
              <a:off x="2200256" y="-197971"/>
              <a:ext cx="181024" cy="365792"/>
            </a:xfrm>
            <a:custGeom>
              <a:rect b="b" l="l" r="r" t="t"/>
              <a:pathLst>
                <a:path extrusionOk="0" h="11431" w="5657">
                  <a:moveTo>
                    <a:pt x="2834" y="0"/>
                  </a:moveTo>
                  <a:cubicBezTo>
                    <a:pt x="1263"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2" name="Google Shape;672;p7"/>
            <p:cNvSpPr/>
            <p:nvPr/>
          </p:nvSpPr>
          <p:spPr>
            <a:xfrm>
              <a:off x="2550784"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3" name="Google Shape;673;p7"/>
            <p:cNvSpPr/>
            <p:nvPr/>
          </p:nvSpPr>
          <p:spPr>
            <a:xfrm>
              <a:off x="2901696" y="-197971"/>
              <a:ext cx="180992" cy="365792"/>
            </a:xfrm>
            <a:custGeom>
              <a:rect b="b" l="l" r="r" t="t"/>
              <a:pathLst>
                <a:path extrusionOk="0" h="11431" w="5656">
                  <a:moveTo>
                    <a:pt x="2834" y="0"/>
                  </a:moveTo>
                  <a:cubicBezTo>
                    <a:pt x="1262" y="0"/>
                    <a:pt x="0" y="1262"/>
                    <a:pt x="0" y="2822"/>
                  </a:cubicBezTo>
                  <a:lnTo>
                    <a:pt x="0" y="11430"/>
                  </a:lnTo>
                  <a:lnTo>
                    <a:pt x="5655" y="11430"/>
                  </a:lnTo>
                  <a:lnTo>
                    <a:pt x="5655" y="2822"/>
                  </a:lnTo>
                  <a:cubicBezTo>
                    <a:pt x="5655"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4" name="Google Shape;674;p7"/>
            <p:cNvSpPr/>
            <p:nvPr/>
          </p:nvSpPr>
          <p:spPr>
            <a:xfrm>
              <a:off x="3252960"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5" name="Google Shape;675;p7"/>
            <p:cNvSpPr/>
            <p:nvPr/>
          </p:nvSpPr>
          <p:spPr>
            <a:xfrm>
              <a:off x="3603872"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6" name="Google Shape;676;p7"/>
            <p:cNvSpPr/>
            <p:nvPr/>
          </p:nvSpPr>
          <p:spPr>
            <a:xfrm>
              <a:off x="3954752" y="-197971"/>
              <a:ext cx="181024" cy="365792"/>
            </a:xfrm>
            <a:custGeom>
              <a:rect b="b" l="l" r="r" t="t"/>
              <a:pathLst>
                <a:path extrusionOk="0" h="11431" w="5657">
                  <a:moveTo>
                    <a:pt x="2835" y="0"/>
                  </a:moveTo>
                  <a:cubicBezTo>
                    <a:pt x="1263" y="0"/>
                    <a:pt x="1" y="1262"/>
                    <a:pt x="1" y="2822"/>
                  </a:cubicBezTo>
                  <a:lnTo>
                    <a:pt x="1" y="11430"/>
                  </a:lnTo>
                  <a:lnTo>
                    <a:pt x="5656" y="11430"/>
                  </a:lnTo>
                  <a:lnTo>
                    <a:pt x="5656" y="2822"/>
                  </a:lnTo>
                  <a:cubicBezTo>
                    <a:pt x="5656" y="1262"/>
                    <a:pt x="4394" y="0"/>
                    <a:pt x="283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7" name="Google Shape;677;p7"/>
            <p:cNvSpPr/>
            <p:nvPr/>
          </p:nvSpPr>
          <p:spPr>
            <a:xfrm>
              <a:off x="4305664" y="-197971"/>
              <a:ext cx="180992" cy="365792"/>
            </a:xfrm>
            <a:custGeom>
              <a:rect b="b" l="l" r="r" t="t"/>
              <a:pathLst>
                <a:path extrusionOk="0" h="11431" w="5656">
                  <a:moveTo>
                    <a:pt x="2834" y="0"/>
                  </a:moveTo>
                  <a:cubicBezTo>
                    <a:pt x="1275"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8" name="Google Shape;678;p7"/>
            <p:cNvSpPr/>
            <p:nvPr/>
          </p:nvSpPr>
          <p:spPr>
            <a:xfrm>
              <a:off x="4656960"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9" name="Google Shape;679;p7"/>
            <p:cNvSpPr/>
            <p:nvPr/>
          </p:nvSpPr>
          <p:spPr>
            <a:xfrm>
              <a:off x="5007840"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94"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0" name="Google Shape;680;p7"/>
            <p:cNvSpPr/>
            <p:nvPr/>
          </p:nvSpPr>
          <p:spPr>
            <a:xfrm>
              <a:off x="5358752"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1" name="Google Shape;681;p7"/>
            <p:cNvSpPr/>
            <p:nvPr/>
          </p:nvSpPr>
          <p:spPr>
            <a:xfrm>
              <a:off x="5709664" y="-197971"/>
              <a:ext cx="180992" cy="365792"/>
            </a:xfrm>
            <a:custGeom>
              <a:rect b="b" l="l" r="r" t="t"/>
              <a:pathLst>
                <a:path extrusionOk="0" h="11431" w="5656">
                  <a:moveTo>
                    <a:pt x="2834" y="0"/>
                  </a:moveTo>
                  <a:cubicBezTo>
                    <a:pt x="1274" y="0"/>
                    <a:pt x="0" y="1262"/>
                    <a:pt x="0" y="2822"/>
                  </a:cubicBezTo>
                  <a:lnTo>
                    <a:pt x="0" y="11430"/>
                  </a:lnTo>
                  <a:lnTo>
                    <a:pt x="5656" y="11430"/>
                  </a:lnTo>
                  <a:lnTo>
                    <a:pt x="5656" y="2822"/>
                  </a:lnTo>
                  <a:cubicBezTo>
                    <a:pt x="5656"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2" name="Google Shape;682;p7"/>
            <p:cNvSpPr/>
            <p:nvPr/>
          </p:nvSpPr>
          <p:spPr>
            <a:xfrm>
              <a:off x="6060928"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3" name="Google Shape;683;p7"/>
            <p:cNvSpPr/>
            <p:nvPr/>
          </p:nvSpPr>
          <p:spPr>
            <a:xfrm>
              <a:off x="6411840"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4" name="Google Shape;684;p7"/>
            <p:cNvSpPr/>
            <p:nvPr/>
          </p:nvSpPr>
          <p:spPr>
            <a:xfrm>
              <a:off x="6762368"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3"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5" name="Google Shape;685;p7"/>
            <p:cNvSpPr/>
            <p:nvPr/>
          </p:nvSpPr>
          <p:spPr>
            <a:xfrm>
              <a:off x="7113248" y="-197971"/>
              <a:ext cx="181024" cy="365792"/>
            </a:xfrm>
            <a:custGeom>
              <a:rect b="b" l="l" r="r" t="t"/>
              <a:pathLst>
                <a:path extrusionOk="0" h="11431" w="5657">
                  <a:moveTo>
                    <a:pt x="2834" y="0"/>
                  </a:moveTo>
                  <a:cubicBezTo>
                    <a:pt x="1263"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6" name="Google Shape;686;p7"/>
            <p:cNvSpPr/>
            <p:nvPr/>
          </p:nvSpPr>
          <p:spPr>
            <a:xfrm>
              <a:off x="7464160" y="-197971"/>
              <a:ext cx="180992" cy="365792"/>
            </a:xfrm>
            <a:custGeom>
              <a:rect b="b" l="l" r="r" t="t"/>
              <a:pathLst>
                <a:path extrusionOk="0" h="11431" w="5656">
                  <a:moveTo>
                    <a:pt x="2834" y="0"/>
                  </a:moveTo>
                  <a:cubicBezTo>
                    <a:pt x="1274"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7" name="Google Shape;687;p7"/>
            <p:cNvSpPr/>
            <p:nvPr/>
          </p:nvSpPr>
          <p:spPr>
            <a:xfrm>
              <a:off x="781542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8" name="Google Shape;688;p7"/>
            <p:cNvSpPr/>
            <p:nvPr/>
          </p:nvSpPr>
          <p:spPr>
            <a:xfrm>
              <a:off x="8166336"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9" name="Google Shape;689;p7"/>
            <p:cNvSpPr/>
            <p:nvPr/>
          </p:nvSpPr>
          <p:spPr>
            <a:xfrm>
              <a:off x="8517248"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0" name="Google Shape;690;p7"/>
            <p:cNvSpPr/>
            <p:nvPr/>
          </p:nvSpPr>
          <p:spPr>
            <a:xfrm>
              <a:off x="8868128" y="-197971"/>
              <a:ext cx="181024" cy="365792"/>
            </a:xfrm>
            <a:custGeom>
              <a:rect b="b" l="l" r="r" t="t"/>
              <a:pathLst>
                <a:path extrusionOk="0" h="11431" w="5657">
                  <a:moveTo>
                    <a:pt x="2835" y="0"/>
                  </a:moveTo>
                  <a:cubicBezTo>
                    <a:pt x="1275" y="0"/>
                    <a:pt x="1" y="1262"/>
                    <a:pt x="1" y="2822"/>
                  </a:cubicBezTo>
                  <a:lnTo>
                    <a:pt x="1" y="11430"/>
                  </a:lnTo>
                  <a:lnTo>
                    <a:pt x="5656" y="11430"/>
                  </a:lnTo>
                  <a:lnTo>
                    <a:pt x="5656" y="2822"/>
                  </a:lnTo>
                  <a:cubicBezTo>
                    <a:pt x="5656" y="1262"/>
                    <a:pt x="4394" y="0"/>
                    <a:pt x="283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91" name="Google Shape;691;p7"/>
          <p:cNvSpPr/>
          <p:nvPr/>
        </p:nvSpPr>
        <p:spPr>
          <a:xfrm>
            <a:off x="0" y="4795400"/>
            <a:ext cx="9144000" cy="355733"/>
          </a:xfrm>
          <a:custGeom>
            <a:rect b="b" l="l" r="r" t="t"/>
            <a:pathLst>
              <a:path extrusionOk="0" h="10442" w="285750">
                <a:moveTo>
                  <a:pt x="0" y="0"/>
                </a:moveTo>
                <a:lnTo>
                  <a:pt x="0" y="10442"/>
                </a:lnTo>
                <a:lnTo>
                  <a:pt x="285750" y="10442"/>
                </a:lnTo>
                <a:lnTo>
                  <a:pt x="285750"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2" name="Google Shape;692;p7"/>
          <p:cNvSpPr/>
          <p:nvPr/>
        </p:nvSpPr>
        <p:spPr>
          <a:xfrm>
            <a:off x="0" y="4840402"/>
            <a:ext cx="9144000" cy="310730"/>
          </a:xfrm>
          <a:custGeom>
            <a:rect b="b" l="l" r="r" t="t"/>
            <a:pathLst>
              <a:path extrusionOk="0" h="9121" w="285750">
                <a:moveTo>
                  <a:pt x="0" y="1"/>
                </a:moveTo>
                <a:lnTo>
                  <a:pt x="0" y="9121"/>
                </a:lnTo>
                <a:lnTo>
                  <a:pt x="285750" y="9121"/>
                </a:lnTo>
                <a:lnTo>
                  <a:pt x="285750" y="1"/>
                </a:ln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693" name="Google Shape;693;p7"/>
          <p:cNvGrpSpPr/>
          <p:nvPr/>
        </p:nvGrpSpPr>
        <p:grpSpPr>
          <a:xfrm>
            <a:off x="8223125" y="365925"/>
            <a:ext cx="753499" cy="4636652"/>
            <a:chOff x="8054025" y="253425"/>
            <a:chExt cx="753499" cy="4636652"/>
          </a:xfrm>
        </p:grpSpPr>
        <p:sp>
          <p:nvSpPr>
            <p:cNvPr id="694" name="Google Shape;694;p7"/>
            <p:cNvSpPr/>
            <p:nvPr/>
          </p:nvSpPr>
          <p:spPr>
            <a:xfrm>
              <a:off x="8248109" y="935867"/>
              <a:ext cx="365717" cy="3296319"/>
            </a:xfrm>
            <a:custGeom>
              <a:rect b="b" l="l" r="r" t="t"/>
              <a:pathLst>
                <a:path extrusionOk="0" h="99489" w="11038">
                  <a:moveTo>
                    <a:pt x="0" y="0"/>
                  </a:moveTo>
                  <a:lnTo>
                    <a:pt x="0" y="99489"/>
                  </a:lnTo>
                  <a:lnTo>
                    <a:pt x="11037" y="99489"/>
                  </a:lnTo>
                  <a:lnTo>
                    <a:pt x="11037"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5" name="Google Shape;695;p7"/>
            <p:cNvSpPr/>
            <p:nvPr/>
          </p:nvSpPr>
          <p:spPr>
            <a:xfrm>
              <a:off x="8248109" y="935867"/>
              <a:ext cx="365717" cy="76569"/>
            </a:xfrm>
            <a:custGeom>
              <a:rect b="b" l="l" r="r" t="t"/>
              <a:pathLst>
                <a:path extrusionOk="0" h="2311" w="11038">
                  <a:moveTo>
                    <a:pt x="0" y="0"/>
                  </a:moveTo>
                  <a:lnTo>
                    <a:pt x="0" y="2310"/>
                  </a:lnTo>
                  <a:lnTo>
                    <a:pt x="11037" y="2310"/>
                  </a:lnTo>
                  <a:lnTo>
                    <a:pt x="11037"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6" name="Google Shape;696;p7"/>
            <p:cNvSpPr/>
            <p:nvPr/>
          </p:nvSpPr>
          <p:spPr>
            <a:xfrm>
              <a:off x="8295818" y="1049872"/>
              <a:ext cx="60003" cy="3147985"/>
            </a:xfrm>
            <a:custGeom>
              <a:rect b="b" l="l" r="r" t="t"/>
              <a:pathLst>
                <a:path extrusionOk="0" h="95012" w="1811">
                  <a:moveTo>
                    <a:pt x="906" y="0"/>
                  </a:moveTo>
                  <a:cubicBezTo>
                    <a:pt x="406" y="0"/>
                    <a:pt x="1" y="393"/>
                    <a:pt x="1" y="905"/>
                  </a:cubicBezTo>
                  <a:lnTo>
                    <a:pt x="1" y="94095"/>
                  </a:lnTo>
                  <a:cubicBezTo>
                    <a:pt x="1" y="94607"/>
                    <a:pt x="406" y="95012"/>
                    <a:pt x="906" y="95012"/>
                  </a:cubicBezTo>
                  <a:cubicBezTo>
                    <a:pt x="1418" y="95012"/>
                    <a:pt x="1811" y="94607"/>
                    <a:pt x="1811" y="94095"/>
                  </a:cubicBezTo>
                  <a:lnTo>
                    <a:pt x="1811" y="905"/>
                  </a:lnTo>
                  <a:cubicBezTo>
                    <a:pt x="1811" y="393"/>
                    <a:pt x="1418" y="0"/>
                    <a:pt x="90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7" name="Google Shape;697;p7"/>
            <p:cNvSpPr/>
            <p:nvPr/>
          </p:nvSpPr>
          <p:spPr>
            <a:xfrm>
              <a:off x="8400745" y="1049872"/>
              <a:ext cx="60401" cy="3147985"/>
            </a:xfrm>
            <a:custGeom>
              <a:rect b="b" l="l" r="r" t="t"/>
              <a:pathLst>
                <a:path extrusionOk="0" h="95012" w="1823">
                  <a:moveTo>
                    <a:pt x="906" y="0"/>
                  </a:moveTo>
                  <a:cubicBezTo>
                    <a:pt x="406" y="0"/>
                    <a:pt x="1" y="393"/>
                    <a:pt x="1" y="905"/>
                  </a:cubicBezTo>
                  <a:lnTo>
                    <a:pt x="1" y="94095"/>
                  </a:lnTo>
                  <a:cubicBezTo>
                    <a:pt x="1" y="94607"/>
                    <a:pt x="406" y="95012"/>
                    <a:pt x="906" y="95012"/>
                  </a:cubicBezTo>
                  <a:cubicBezTo>
                    <a:pt x="1418" y="95012"/>
                    <a:pt x="1823" y="94607"/>
                    <a:pt x="1823" y="94095"/>
                  </a:cubicBezTo>
                  <a:lnTo>
                    <a:pt x="1823" y="905"/>
                  </a:lnTo>
                  <a:cubicBezTo>
                    <a:pt x="1823" y="393"/>
                    <a:pt x="1418" y="0"/>
                    <a:pt x="90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8" name="Google Shape;698;p7"/>
            <p:cNvSpPr/>
            <p:nvPr/>
          </p:nvSpPr>
          <p:spPr>
            <a:xfrm>
              <a:off x="8505706" y="1049872"/>
              <a:ext cx="60367" cy="3147985"/>
            </a:xfrm>
            <a:custGeom>
              <a:rect b="b" l="l" r="r" t="t"/>
              <a:pathLst>
                <a:path extrusionOk="0" h="95012" w="1822">
                  <a:moveTo>
                    <a:pt x="917" y="0"/>
                  </a:moveTo>
                  <a:cubicBezTo>
                    <a:pt x="405" y="0"/>
                    <a:pt x="0" y="393"/>
                    <a:pt x="0" y="905"/>
                  </a:cubicBezTo>
                  <a:lnTo>
                    <a:pt x="0" y="94095"/>
                  </a:lnTo>
                  <a:cubicBezTo>
                    <a:pt x="0" y="94607"/>
                    <a:pt x="405" y="95012"/>
                    <a:pt x="917" y="95012"/>
                  </a:cubicBezTo>
                  <a:cubicBezTo>
                    <a:pt x="1417" y="95012"/>
                    <a:pt x="1822" y="94607"/>
                    <a:pt x="1822" y="94095"/>
                  </a:cubicBezTo>
                  <a:lnTo>
                    <a:pt x="1822" y="905"/>
                  </a:lnTo>
                  <a:cubicBezTo>
                    <a:pt x="1822" y="393"/>
                    <a:pt x="1417" y="0"/>
                    <a:pt x="91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9" name="Google Shape;699;p7"/>
            <p:cNvSpPr/>
            <p:nvPr/>
          </p:nvSpPr>
          <p:spPr>
            <a:xfrm>
              <a:off x="8295818" y="1079856"/>
              <a:ext cx="60003" cy="3118000"/>
            </a:xfrm>
            <a:custGeom>
              <a:rect b="b" l="l" r="r" t="t"/>
              <a:pathLst>
                <a:path extrusionOk="0" fill="none" h="94107" w="1811">
                  <a:moveTo>
                    <a:pt x="1811" y="93190"/>
                  </a:moveTo>
                  <a:cubicBezTo>
                    <a:pt x="1811" y="93702"/>
                    <a:pt x="1418" y="94107"/>
                    <a:pt x="906" y="94107"/>
                  </a:cubicBezTo>
                  <a:lnTo>
                    <a:pt x="906" y="94107"/>
                  </a:lnTo>
                  <a:cubicBezTo>
                    <a:pt x="406" y="94107"/>
                    <a:pt x="1" y="93702"/>
                    <a:pt x="1" y="93190"/>
                  </a:cubicBezTo>
                  <a:lnTo>
                    <a:pt x="1"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0" name="Google Shape;700;p7"/>
            <p:cNvSpPr/>
            <p:nvPr/>
          </p:nvSpPr>
          <p:spPr>
            <a:xfrm>
              <a:off x="8400745" y="1079856"/>
              <a:ext cx="60401" cy="3118000"/>
            </a:xfrm>
            <a:custGeom>
              <a:rect b="b" l="l" r="r" t="t"/>
              <a:pathLst>
                <a:path extrusionOk="0" fill="none" h="94107" w="1823">
                  <a:moveTo>
                    <a:pt x="1823" y="93190"/>
                  </a:moveTo>
                  <a:cubicBezTo>
                    <a:pt x="1823" y="93702"/>
                    <a:pt x="1418" y="94107"/>
                    <a:pt x="906" y="94107"/>
                  </a:cubicBezTo>
                  <a:lnTo>
                    <a:pt x="906" y="94107"/>
                  </a:lnTo>
                  <a:cubicBezTo>
                    <a:pt x="406" y="94107"/>
                    <a:pt x="1" y="93702"/>
                    <a:pt x="1" y="93190"/>
                  </a:cubicBezTo>
                  <a:lnTo>
                    <a:pt x="1"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1" name="Google Shape;701;p7"/>
            <p:cNvSpPr/>
            <p:nvPr/>
          </p:nvSpPr>
          <p:spPr>
            <a:xfrm>
              <a:off x="8505706" y="1079856"/>
              <a:ext cx="60367" cy="3118000"/>
            </a:xfrm>
            <a:custGeom>
              <a:rect b="b" l="l" r="r" t="t"/>
              <a:pathLst>
                <a:path extrusionOk="0" fill="none" h="94107" w="1822">
                  <a:moveTo>
                    <a:pt x="1822" y="93190"/>
                  </a:moveTo>
                  <a:cubicBezTo>
                    <a:pt x="1822" y="93702"/>
                    <a:pt x="1417" y="94107"/>
                    <a:pt x="917" y="94107"/>
                  </a:cubicBezTo>
                  <a:lnTo>
                    <a:pt x="917" y="94107"/>
                  </a:lnTo>
                  <a:cubicBezTo>
                    <a:pt x="405" y="94107"/>
                    <a:pt x="0" y="93702"/>
                    <a:pt x="0" y="93190"/>
                  </a:cubicBezTo>
                  <a:lnTo>
                    <a:pt x="0"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2" name="Google Shape;702;p7"/>
            <p:cNvSpPr/>
            <p:nvPr/>
          </p:nvSpPr>
          <p:spPr>
            <a:xfrm>
              <a:off x="8171575" y="253425"/>
              <a:ext cx="519186" cy="76967"/>
            </a:xfrm>
            <a:custGeom>
              <a:rect b="b" l="l" r="r" t="t"/>
              <a:pathLst>
                <a:path extrusionOk="0" h="2323" w="15670">
                  <a:moveTo>
                    <a:pt x="1155" y="0"/>
                  </a:moveTo>
                  <a:cubicBezTo>
                    <a:pt x="524" y="0"/>
                    <a:pt x="0" y="524"/>
                    <a:pt x="0" y="1155"/>
                  </a:cubicBezTo>
                  <a:cubicBezTo>
                    <a:pt x="0" y="1798"/>
                    <a:pt x="524" y="2322"/>
                    <a:pt x="1155" y="2322"/>
                  </a:cubicBezTo>
                  <a:lnTo>
                    <a:pt x="14514" y="2322"/>
                  </a:lnTo>
                  <a:cubicBezTo>
                    <a:pt x="15145" y="2322"/>
                    <a:pt x="15669" y="1798"/>
                    <a:pt x="15669" y="1155"/>
                  </a:cubicBezTo>
                  <a:cubicBezTo>
                    <a:pt x="15669" y="524"/>
                    <a:pt x="15145" y="0"/>
                    <a:pt x="14514"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3" name="Google Shape;703;p7"/>
            <p:cNvSpPr/>
            <p:nvPr/>
          </p:nvSpPr>
          <p:spPr>
            <a:xfrm>
              <a:off x="8223658" y="330356"/>
              <a:ext cx="414223" cy="211849"/>
            </a:xfrm>
            <a:custGeom>
              <a:rect b="b" l="l" r="r" t="t"/>
              <a:pathLst>
                <a:path extrusionOk="0" h="6394" w="12502">
                  <a:moveTo>
                    <a:pt x="0" y="0"/>
                  </a:moveTo>
                  <a:lnTo>
                    <a:pt x="1119" y="6394"/>
                  </a:lnTo>
                  <a:lnTo>
                    <a:pt x="11406" y="6394"/>
                  </a:lnTo>
                  <a:lnTo>
                    <a:pt x="12502"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4" name="Google Shape;704;p7"/>
            <p:cNvSpPr/>
            <p:nvPr/>
          </p:nvSpPr>
          <p:spPr>
            <a:xfrm>
              <a:off x="8223658" y="330356"/>
              <a:ext cx="414223" cy="18952"/>
            </a:xfrm>
            <a:custGeom>
              <a:rect b="b" l="l" r="r" t="t"/>
              <a:pathLst>
                <a:path extrusionOk="0" h="572" w="12502">
                  <a:moveTo>
                    <a:pt x="0" y="0"/>
                  </a:moveTo>
                  <a:lnTo>
                    <a:pt x="107" y="572"/>
                  </a:lnTo>
                  <a:lnTo>
                    <a:pt x="12406" y="572"/>
                  </a:lnTo>
                  <a:lnTo>
                    <a:pt x="12502"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5" name="Google Shape;705;p7"/>
            <p:cNvSpPr/>
            <p:nvPr/>
          </p:nvSpPr>
          <p:spPr>
            <a:xfrm>
              <a:off x="8261130" y="354807"/>
              <a:ext cx="71831" cy="187397"/>
            </a:xfrm>
            <a:custGeom>
              <a:rect b="b" l="l" r="r" t="t"/>
              <a:pathLst>
                <a:path extrusionOk="0" h="5656" w="2168">
                  <a:moveTo>
                    <a:pt x="762" y="0"/>
                  </a:moveTo>
                  <a:cubicBezTo>
                    <a:pt x="322" y="0"/>
                    <a:pt x="0" y="358"/>
                    <a:pt x="60" y="798"/>
                  </a:cubicBezTo>
                  <a:lnTo>
                    <a:pt x="798" y="5656"/>
                  </a:lnTo>
                  <a:lnTo>
                    <a:pt x="2167" y="5656"/>
                  </a:lnTo>
                  <a:lnTo>
                    <a:pt x="1667" y="798"/>
                  </a:lnTo>
                  <a:cubicBezTo>
                    <a:pt x="1631" y="358"/>
                    <a:pt x="1227" y="0"/>
                    <a:pt x="762"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6" name="Google Shape;706;p7"/>
            <p:cNvSpPr/>
            <p:nvPr/>
          </p:nvSpPr>
          <p:spPr>
            <a:xfrm>
              <a:off x="8356581" y="354807"/>
              <a:ext cx="57617" cy="187397"/>
            </a:xfrm>
            <a:custGeom>
              <a:rect b="b" l="l" r="r" t="t"/>
              <a:pathLst>
                <a:path extrusionOk="0" h="5656" w="1739">
                  <a:moveTo>
                    <a:pt x="798" y="0"/>
                  </a:moveTo>
                  <a:cubicBezTo>
                    <a:pt x="334" y="0"/>
                    <a:pt x="0" y="358"/>
                    <a:pt x="24" y="798"/>
                  </a:cubicBezTo>
                  <a:lnTo>
                    <a:pt x="358" y="5656"/>
                  </a:lnTo>
                  <a:lnTo>
                    <a:pt x="1739" y="5656"/>
                  </a:lnTo>
                  <a:lnTo>
                    <a:pt x="1632" y="798"/>
                  </a:lnTo>
                  <a:cubicBezTo>
                    <a:pt x="1632" y="358"/>
                    <a:pt x="1263" y="0"/>
                    <a:pt x="798"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7" name="Google Shape;707;p7"/>
            <p:cNvSpPr/>
            <p:nvPr/>
          </p:nvSpPr>
          <p:spPr>
            <a:xfrm>
              <a:off x="8448488" y="354807"/>
              <a:ext cx="56855" cy="187397"/>
            </a:xfrm>
            <a:custGeom>
              <a:rect b="b" l="l" r="r" t="t"/>
              <a:pathLst>
                <a:path extrusionOk="0" h="5656" w="1716">
                  <a:moveTo>
                    <a:pt x="917" y="0"/>
                  </a:moveTo>
                  <a:cubicBezTo>
                    <a:pt x="465" y="0"/>
                    <a:pt x="84" y="358"/>
                    <a:pt x="84" y="798"/>
                  </a:cubicBezTo>
                  <a:lnTo>
                    <a:pt x="1" y="5656"/>
                  </a:lnTo>
                  <a:lnTo>
                    <a:pt x="1394" y="5656"/>
                  </a:lnTo>
                  <a:lnTo>
                    <a:pt x="1691" y="798"/>
                  </a:lnTo>
                  <a:cubicBezTo>
                    <a:pt x="1715" y="358"/>
                    <a:pt x="1370" y="0"/>
                    <a:pt x="91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8" name="Google Shape;708;p7"/>
            <p:cNvSpPr/>
            <p:nvPr/>
          </p:nvSpPr>
          <p:spPr>
            <a:xfrm>
              <a:off x="8529362" y="354807"/>
              <a:ext cx="71036" cy="187397"/>
            </a:xfrm>
            <a:custGeom>
              <a:rect b="b" l="l" r="r" t="t"/>
              <a:pathLst>
                <a:path extrusionOk="0" h="5656" w="2144">
                  <a:moveTo>
                    <a:pt x="1370" y="0"/>
                  </a:moveTo>
                  <a:cubicBezTo>
                    <a:pt x="929" y="0"/>
                    <a:pt x="524" y="358"/>
                    <a:pt x="477" y="798"/>
                  </a:cubicBezTo>
                  <a:lnTo>
                    <a:pt x="0" y="5656"/>
                  </a:lnTo>
                  <a:lnTo>
                    <a:pt x="1393" y="5656"/>
                  </a:lnTo>
                  <a:lnTo>
                    <a:pt x="2084" y="798"/>
                  </a:lnTo>
                  <a:cubicBezTo>
                    <a:pt x="2144" y="358"/>
                    <a:pt x="1834" y="0"/>
                    <a:pt x="1370"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9" name="Google Shape;709;p7"/>
            <p:cNvSpPr/>
            <p:nvPr/>
          </p:nvSpPr>
          <p:spPr>
            <a:xfrm>
              <a:off x="8223658" y="330356"/>
              <a:ext cx="414223" cy="33"/>
            </a:xfrm>
            <a:custGeom>
              <a:rect b="b" l="l" r="r" t="t"/>
              <a:pathLst>
                <a:path extrusionOk="0" fill="none" h="1" w="12502">
                  <a:moveTo>
                    <a:pt x="0" y="0"/>
                  </a:moveTo>
                  <a:lnTo>
                    <a:pt x="12502"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0" name="Google Shape;710;p7"/>
            <p:cNvSpPr/>
            <p:nvPr/>
          </p:nvSpPr>
          <p:spPr>
            <a:xfrm>
              <a:off x="8175120" y="853800"/>
              <a:ext cx="512063" cy="82102"/>
            </a:xfrm>
            <a:custGeom>
              <a:rect b="b" l="l" r="r" t="t"/>
              <a:pathLst>
                <a:path extrusionOk="0" h="2478" w="15455">
                  <a:moveTo>
                    <a:pt x="1227" y="1"/>
                  </a:moveTo>
                  <a:cubicBezTo>
                    <a:pt x="548" y="1"/>
                    <a:pt x="1" y="560"/>
                    <a:pt x="1" y="1239"/>
                  </a:cubicBezTo>
                  <a:cubicBezTo>
                    <a:pt x="1" y="1930"/>
                    <a:pt x="548" y="2477"/>
                    <a:pt x="1227" y="2477"/>
                  </a:cubicBezTo>
                  <a:lnTo>
                    <a:pt x="14229" y="2477"/>
                  </a:lnTo>
                  <a:cubicBezTo>
                    <a:pt x="14907" y="2477"/>
                    <a:pt x="15455" y="1930"/>
                    <a:pt x="15455" y="1239"/>
                  </a:cubicBezTo>
                  <a:cubicBezTo>
                    <a:pt x="15455" y="560"/>
                    <a:pt x="14907" y="1"/>
                    <a:pt x="142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1" name="Google Shape;711;p7"/>
            <p:cNvSpPr/>
            <p:nvPr/>
          </p:nvSpPr>
          <p:spPr>
            <a:xfrm>
              <a:off x="8248109" y="935867"/>
              <a:ext cx="281295" cy="33"/>
            </a:xfrm>
            <a:custGeom>
              <a:rect b="b" l="l" r="r" t="t"/>
              <a:pathLst>
                <a:path extrusionOk="0" fill="none" h="1" w="8490">
                  <a:moveTo>
                    <a:pt x="0" y="0"/>
                  </a:moveTo>
                  <a:lnTo>
                    <a:pt x="8489"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2" name="Google Shape;712;p7"/>
            <p:cNvSpPr/>
            <p:nvPr/>
          </p:nvSpPr>
          <p:spPr>
            <a:xfrm>
              <a:off x="8209842" y="879047"/>
              <a:ext cx="35518" cy="35551"/>
            </a:xfrm>
            <a:custGeom>
              <a:rect b="b" l="l" r="r" t="t"/>
              <a:pathLst>
                <a:path extrusionOk="0" h="1073" w="1072">
                  <a:moveTo>
                    <a:pt x="536" y="1"/>
                  </a:moveTo>
                  <a:cubicBezTo>
                    <a:pt x="238" y="1"/>
                    <a:pt x="0" y="239"/>
                    <a:pt x="0" y="537"/>
                  </a:cubicBezTo>
                  <a:cubicBezTo>
                    <a:pt x="0" y="834"/>
                    <a:pt x="238"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3" name="Google Shape;713;p7"/>
            <p:cNvSpPr/>
            <p:nvPr/>
          </p:nvSpPr>
          <p:spPr>
            <a:xfrm>
              <a:off x="8291478" y="879047"/>
              <a:ext cx="35551" cy="35551"/>
            </a:xfrm>
            <a:custGeom>
              <a:rect b="b" l="l" r="r" t="t"/>
              <a:pathLst>
                <a:path extrusionOk="0" h="1073" w="1073">
                  <a:moveTo>
                    <a:pt x="537" y="1"/>
                  </a:moveTo>
                  <a:cubicBezTo>
                    <a:pt x="239" y="1"/>
                    <a:pt x="1" y="239"/>
                    <a:pt x="1" y="537"/>
                  </a:cubicBezTo>
                  <a:cubicBezTo>
                    <a:pt x="1" y="834"/>
                    <a:pt x="239" y="1072"/>
                    <a:pt x="537" y="1072"/>
                  </a:cubicBezTo>
                  <a:cubicBezTo>
                    <a:pt x="822" y="1072"/>
                    <a:pt x="1073" y="834"/>
                    <a:pt x="1073" y="537"/>
                  </a:cubicBezTo>
                  <a:cubicBezTo>
                    <a:pt x="1073" y="239"/>
                    <a:pt x="822"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4" name="Google Shape;714;p7"/>
            <p:cNvSpPr/>
            <p:nvPr/>
          </p:nvSpPr>
          <p:spPr>
            <a:xfrm>
              <a:off x="8372749" y="879047"/>
              <a:ext cx="35551" cy="35551"/>
            </a:xfrm>
            <a:custGeom>
              <a:rect b="b" l="l" r="r" t="t"/>
              <a:pathLst>
                <a:path extrusionOk="0" h="1073" w="1073">
                  <a:moveTo>
                    <a:pt x="536" y="1"/>
                  </a:moveTo>
                  <a:cubicBezTo>
                    <a:pt x="239" y="1"/>
                    <a:pt x="1" y="239"/>
                    <a:pt x="1" y="537"/>
                  </a:cubicBezTo>
                  <a:cubicBezTo>
                    <a:pt x="1" y="834"/>
                    <a:pt x="239"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5" name="Google Shape;715;p7"/>
            <p:cNvSpPr/>
            <p:nvPr/>
          </p:nvSpPr>
          <p:spPr>
            <a:xfrm>
              <a:off x="8453623" y="879047"/>
              <a:ext cx="35518" cy="35551"/>
            </a:xfrm>
            <a:custGeom>
              <a:rect b="b" l="l" r="r" t="t"/>
              <a:pathLst>
                <a:path extrusionOk="0" h="1073" w="1072">
                  <a:moveTo>
                    <a:pt x="536" y="1"/>
                  </a:moveTo>
                  <a:cubicBezTo>
                    <a:pt x="239" y="1"/>
                    <a:pt x="0" y="239"/>
                    <a:pt x="0" y="537"/>
                  </a:cubicBezTo>
                  <a:cubicBezTo>
                    <a:pt x="0" y="834"/>
                    <a:pt x="239"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6" name="Google Shape;716;p7"/>
            <p:cNvSpPr/>
            <p:nvPr/>
          </p:nvSpPr>
          <p:spPr>
            <a:xfrm>
              <a:off x="8534895" y="879047"/>
              <a:ext cx="35518" cy="35551"/>
            </a:xfrm>
            <a:custGeom>
              <a:rect b="b" l="l" r="r" t="t"/>
              <a:pathLst>
                <a:path extrusionOk="0" h="1073" w="1072">
                  <a:moveTo>
                    <a:pt x="536" y="1"/>
                  </a:moveTo>
                  <a:cubicBezTo>
                    <a:pt x="238" y="1"/>
                    <a:pt x="0" y="239"/>
                    <a:pt x="0" y="537"/>
                  </a:cubicBezTo>
                  <a:cubicBezTo>
                    <a:pt x="0" y="834"/>
                    <a:pt x="238"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7" name="Google Shape;717;p7"/>
            <p:cNvSpPr/>
            <p:nvPr/>
          </p:nvSpPr>
          <p:spPr>
            <a:xfrm>
              <a:off x="8616133" y="879047"/>
              <a:ext cx="35551" cy="35551"/>
            </a:xfrm>
            <a:custGeom>
              <a:rect b="b" l="l" r="r" t="t"/>
              <a:pathLst>
                <a:path extrusionOk="0" h="1073" w="1073">
                  <a:moveTo>
                    <a:pt x="537" y="1"/>
                  </a:moveTo>
                  <a:cubicBezTo>
                    <a:pt x="239" y="1"/>
                    <a:pt x="1" y="239"/>
                    <a:pt x="1" y="537"/>
                  </a:cubicBezTo>
                  <a:cubicBezTo>
                    <a:pt x="1" y="834"/>
                    <a:pt x="239" y="1072"/>
                    <a:pt x="537" y="1072"/>
                  </a:cubicBezTo>
                  <a:cubicBezTo>
                    <a:pt x="834" y="1072"/>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8" name="Google Shape;718;p7"/>
            <p:cNvSpPr/>
            <p:nvPr/>
          </p:nvSpPr>
          <p:spPr>
            <a:xfrm>
              <a:off x="8175120" y="541768"/>
              <a:ext cx="512063" cy="82102"/>
            </a:xfrm>
            <a:custGeom>
              <a:rect b="b" l="l" r="r" t="t"/>
              <a:pathLst>
                <a:path extrusionOk="0" h="2478" w="15455">
                  <a:moveTo>
                    <a:pt x="1227" y="1"/>
                  </a:moveTo>
                  <a:cubicBezTo>
                    <a:pt x="548" y="1"/>
                    <a:pt x="1" y="549"/>
                    <a:pt x="1" y="1239"/>
                  </a:cubicBezTo>
                  <a:cubicBezTo>
                    <a:pt x="1" y="1918"/>
                    <a:pt x="548" y="2477"/>
                    <a:pt x="1227" y="2477"/>
                  </a:cubicBezTo>
                  <a:lnTo>
                    <a:pt x="14229" y="2477"/>
                  </a:lnTo>
                  <a:cubicBezTo>
                    <a:pt x="14907" y="2477"/>
                    <a:pt x="15455" y="1918"/>
                    <a:pt x="15455" y="1239"/>
                  </a:cubicBezTo>
                  <a:cubicBezTo>
                    <a:pt x="15455" y="549"/>
                    <a:pt x="14907" y="1"/>
                    <a:pt x="142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9" name="Google Shape;719;p7"/>
            <p:cNvSpPr/>
            <p:nvPr/>
          </p:nvSpPr>
          <p:spPr>
            <a:xfrm>
              <a:off x="8261527" y="542166"/>
              <a:ext cx="340072" cy="33"/>
            </a:xfrm>
            <a:custGeom>
              <a:rect b="b" l="l" r="r" t="t"/>
              <a:pathLst>
                <a:path extrusionOk="0" fill="none" h="1" w="10264">
                  <a:moveTo>
                    <a:pt x="0" y="1"/>
                  </a:moveTo>
                  <a:lnTo>
                    <a:pt x="10263"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0" name="Google Shape;720;p7"/>
            <p:cNvSpPr/>
            <p:nvPr/>
          </p:nvSpPr>
          <p:spPr>
            <a:xfrm>
              <a:off x="8210637" y="567014"/>
              <a:ext cx="35518" cy="35551"/>
            </a:xfrm>
            <a:custGeom>
              <a:rect b="b" l="l" r="r" t="t"/>
              <a:pathLst>
                <a:path extrusionOk="0" h="1073" w="1072">
                  <a:moveTo>
                    <a:pt x="536" y="1"/>
                  </a:moveTo>
                  <a:cubicBezTo>
                    <a:pt x="238" y="1"/>
                    <a:pt x="0" y="239"/>
                    <a:pt x="0" y="537"/>
                  </a:cubicBezTo>
                  <a:cubicBezTo>
                    <a:pt x="0" y="834"/>
                    <a:pt x="238"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1" name="Google Shape;721;p7"/>
            <p:cNvSpPr/>
            <p:nvPr/>
          </p:nvSpPr>
          <p:spPr>
            <a:xfrm>
              <a:off x="8291876" y="567014"/>
              <a:ext cx="35551" cy="35551"/>
            </a:xfrm>
            <a:custGeom>
              <a:rect b="b" l="l" r="r" t="t"/>
              <a:pathLst>
                <a:path extrusionOk="0" h="1073" w="1073">
                  <a:moveTo>
                    <a:pt x="537" y="1"/>
                  </a:moveTo>
                  <a:cubicBezTo>
                    <a:pt x="239" y="1"/>
                    <a:pt x="1" y="239"/>
                    <a:pt x="1" y="537"/>
                  </a:cubicBezTo>
                  <a:cubicBezTo>
                    <a:pt x="1" y="834"/>
                    <a:pt x="239" y="1073"/>
                    <a:pt x="537" y="1073"/>
                  </a:cubicBezTo>
                  <a:cubicBezTo>
                    <a:pt x="834" y="1073"/>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2" name="Google Shape;722;p7"/>
            <p:cNvSpPr/>
            <p:nvPr/>
          </p:nvSpPr>
          <p:spPr>
            <a:xfrm>
              <a:off x="8372749" y="567014"/>
              <a:ext cx="35551" cy="35551"/>
            </a:xfrm>
            <a:custGeom>
              <a:rect b="b" l="l" r="r" t="t"/>
              <a:pathLst>
                <a:path extrusionOk="0" h="1073" w="1073">
                  <a:moveTo>
                    <a:pt x="536" y="1"/>
                  </a:moveTo>
                  <a:cubicBezTo>
                    <a:pt x="239" y="1"/>
                    <a:pt x="1" y="239"/>
                    <a:pt x="1" y="537"/>
                  </a:cubicBezTo>
                  <a:cubicBezTo>
                    <a:pt x="1" y="834"/>
                    <a:pt x="239"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3" name="Google Shape;723;p7"/>
            <p:cNvSpPr/>
            <p:nvPr/>
          </p:nvSpPr>
          <p:spPr>
            <a:xfrm>
              <a:off x="8454021" y="567014"/>
              <a:ext cx="35518" cy="35551"/>
            </a:xfrm>
            <a:custGeom>
              <a:rect b="b" l="l" r="r" t="t"/>
              <a:pathLst>
                <a:path extrusionOk="0" h="1073" w="1072">
                  <a:moveTo>
                    <a:pt x="536" y="1"/>
                  </a:moveTo>
                  <a:cubicBezTo>
                    <a:pt x="238" y="1"/>
                    <a:pt x="0" y="239"/>
                    <a:pt x="0" y="537"/>
                  </a:cubicBezTo>
                  <a:cubicBezTo>
                    <a:pt x="0" y="834"/>
                    <a:pt x="238"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4" name="Google Shape;724;p7"/>
            <p:cNvSpPr/>
            <p:nvPr/>
          </p:nvSpPr>
          <p:spPr>
            <a:xfrm>
              <a:off x="8535292" y="567014"/>
              <a:ext cx="35518" cy="35551"/>
            </a:xfrm>
            <a:custGeom>
              <a:rect b="b" l="l" r="r" t="t"/>
              <a:pathLst>
                <a:path extrusionOk="0" h="1073" w="1072">
                  <a:moveTo>
                    <a:pt x="536" y="1"/>
                  </a:moveTo>
                  <a:cubicBezTo>
                    <a:pt x="238" y="1"/>
                    <a:pt x="0" y="239"/>
                    <a:pt x="0" y="537"/>
                  </a:cubicBezTo>
                  <a:cubicBezTo>
                    <a:pt x="0" y="834"/>
                    <a:pt x="238" y="1073"/>
                    <a:pt x="536" y="1073"/>
                  </a:cubicBezTo>
                  <a:cubicBezTo>
                    <a:pt x="833" y="1073"/>
                    <a:pt x="1072" y="834"/>
                    <a:pt x="1072" y="537"/>
                  </a:cubicBezTo>
                  <a:cubicBezTo>
                    <a:pt x="1072" y="239"/>
                    <a:pt x="833"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5" name="Google Shape;725;p7"/>
            <p:cNvSpPr/>
            <p:nvPr/>
          </p:nvSpPr>
          <p:spPr>
            <a:xfrm>
              <a:off x="8616133" y="567014"/>
              <a:ext cx="35551" cy="35551"/>
            </a:xfrm>
            <a:custGeom>
              <a:rect b="b" l="l" r="r" t="t"/>
              <a:pathLst>
                <a:path extrusionOk="0" h="1073" w="1073">
                  <a:moveTo>
                    <a:pt x="537" y="1"/>
                  </a:moveTo>
                  <a:cubicBezTo>
                    <a:pt x="239" y="1"/>
                    <a:pt x="1" y="239"/>
                    <a:pt x="1" y="537"/>
                  </a:cubicBezTo>
                  <a:cubicBezTo>
                    <a:pt x="1" y="834"/>
                    <a:pt x="239" y="1073"/>
                    <a:pt x="537" y="1073"/>
                  </a:cubicBezTo>
                  <a:cubicBezTo>
                    <a:pt x="834" y="1073"/>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6" name="Google Shape;726;p7"/>
            <p:cNvSpPr/>
            <p:nvPr/>
          </p:nvSpPr>
          <p:spPr>
            <a:xfrm>
              <a:off x="8233896" y="623835"/>
              <a:ext cx="393747" cy="236732"/>
            </a:xfrm>
            <a:custGeom>
              <a:rect b="b" l="l" r="r" t="t"/>
              <a:pathLst>
                <a:path extrusionOk="0" h="7145" w="11884">
                  <a:moveTo>
                    <a:pt x="1" y="0"/>
                  </a:moveTo>
                  <a:lnTo>
                    <a:pt x="1" y="7144"/>
                  </a:lnTo>
                  <a:lnTo>
                    <a:pt x="11883" y="7144"/>
                  </a:lnTo>
                  <a:lnTo>
                    <a:pt x="1188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7" name="Google Shape;727;p7"/>
            <p:cNvSpPr/>
            <p:nvPr/>
          </p:nvSpPr>
          <p:spPr>
            <a:xfrm>
              <a:off x="8233896" y="701528"/>
              <a:ext cx="393747" cy="159798"/>
            </a:xfrm>
            <a:custGeom>
              <a:rect b="b" l="l" r="r" t="t"/>
              <a:pathLst>
                <a:path extrusionOk="0" h="4823" w="11884">
                  <a:moveTo>
                    <a:pt x="1" y="1"/>
                  </a:moveTo>
                  <a:lnTo>
                    <a:pt x="1" y="4823"/>
                  </a:lnTo>
                  <a:lnTo>
                    <a:pt x="11883" y="4823"/>
                  </a:lnTo>
                  <a:lnTo>
                    <a:pt x="11883"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8" name="Google Shape;728;p7"/>
            <p:cNvSpPr/>
            <p:nvPr/>
          </p:nvSpPr>
          <p:spPr>
            <a:xfrm>
              <a:off x="8115550" y="623835"/>
              <a:ext cx="236732" cy="236732"/>
            </a:xfrm>
            <a:custGeom>
              <a:rect b="b" l="l" r="r" t="t"/>
              <a:pathLst>
                <a:path extrusionOk="0" h="7145" w="7145">
                  <a:moveTo>
                    <a:pt x="3573" y="0"/>
                  </a:moveTo>
                  <a:cubicBezTo>
                    <a:pt x="1608" y="0"/>
                    <a:pt x="1" y="1596"/>
                    <a:pt x="1" y="3572"/>
                  </a:cubicBezTo>
                  <a:cubicBezTo>
                    <a:pt x="1" y="5537"/>
                    <a:pt x="1608" y="7144"/>
                    <a:pt x="3573" y="7144"/>
                  </a:cubicBezTo>
                  <a:cubicBezTo>
                    <a:pt x="5549" y="7144"/>
                    <a:pt x="7145" y="5537"/>
                    <a:pt x="7145" y="3572"/>
                  </a:cubicBezTo>
                  <a:cubicBezTo>
                    <a:pt x="7145" y="1596"/>
                    <a:pt x="5549" y="0"/>
                    <a:pt x="3573"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9" name="Google Shape;729;p7"/>
            <p:cNvSpPr/>
            <p:nvPr/>
          </p:nvSpPr>
          <p:spPr>
            <a:xfrm>
              <a:off x="8509251" y="623835"/>
              <a:ext cx="236699" cy="236732"/>
            </a:xfrm>
            <a:custGeom>
              <a:rect b="b" l="l" r="r" t="t"/>
              <a:pathLst>
                <a:path extrusionOk="0" h="7145" w="7144">
                  <a:moveTo>
                    <a:pt x="3572" y="0"/>
                  </a:moveTo>
                  <a:cubicBezTo>
                    <a:pt x="1596" y="0"/>
                    <a:pt x="0" y="1596"/>
                    <a:pt x="0" y="3572"/>
                  </a:cubicBezTo>
                  <a:cubicBezTo>
                    <a:pt x="0" y="5537"/>
                    <a:pt x="1596" y="7144"/>
                    <a:pt x="3572" y="7144"/>
                  </a:cubicBezTo>
                  <a:cubicBezTo>
                    <a:pt x="5549" y="7144"/>
                    <a:pt x="7144" y="5537"/>
                    <a:pt x="7144" y="3572"/>
                  </a:cubicBezTo>
                  <a:cubicBezTo>
                    <a:pt x="7144" y="1596"/>
                    <a:pt x="5549" y="0"/>
                    <a:pt x="3572"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0" name="Google Shape;730;p7"/>
            <p:cNvSpPr/>
            <p:nvPr/>
          </p:nvSpPr>
          <p:spPr>
            <a:xfrm>
              <a:off x="8111210" y="623835"/>
              <a:ext cx="638331" cy="243822"/>
            </a:xfrm>
            <a:custGeom>
              <a:rect b="b" l="l" r="r" t="t"/>
              <a:pathLst>
                <a:path extrusionOk="0" fill="none" h="7359" w="19266">
                  <a:moveTo>
                    <a:pt x="15360" y="5549"/>
                  </a:moveTo>
                  <a:cubicBezTo>
                    <a:pt x="17205" y="5573"/>
                    <a:pt x="17503" y="2977"/>
                    <a:pt x="15681" y="2405"/>
                  </a:cubicBezTo>
                  <a:cubicBezTo>
                    <a:pt x="14610" y="2084"/>
                    <a:pt x="13455" y="2572"/>
                    <a:pt x="13086" y="3572"/>
                  </a:cubicBezTo>
                  <a:cubicBezTo>
                    <a:pt x="12788" y="4370"/>
                    <a:pt x="12967" y="5501"/>
                    <a:pt x="13502" y="6168"/>
                  </a:cubicBezTo>
                  <a:cubicBezTo>
                    <a:pt x="14312" y="7180"/>
                    <a:pt x="15717" y="7358"/>
                    <a:pt x="16931" y="6870"/>
                  </a:cubicBezTo>
                  <a:cubicBezTo>
                    <a:pt x="18134" y="6382"/>
                    <a:pt x="19039" y="5251"/>
                    <a:pt x="19146" y="3953"/>
                  </a:cubicBezTo>
                  <a:cubicBezTo>
                    <a:pt x="19265" y="2382"/>
                    <a:pt x="18396" y="0"/>
                    <a:pt x="15384" y="0"/>
                  </a:cubicBezTo>
                  <a:lnTo>
                    <a:pt x="3894" y="0"/>
                  </a:lnTo>
                  <a:cubicBezTo>
                    <a:pt x="870" y="0"/>
                    <a:pt x="1" y="2382"/>
                    <a:pt x="120" y="3953"/>
                  </a:cubicBezTo>
                  <a:cubicBezTo>
                    <a:pt x="227" y="5251"/>
                    <a:pt x="1132" y="6382"/>
                    <a:pt x="2346" y="6870"/>
                  </a:cubicBezTo>
                  <a:cubicBezTo>
                    <a:pt x="3549" y="7358"/>
                    <a:pt x="4966" y="7180"/>
                    <a:pt x="5763" y="6168"/>
                  </a:cubicBezTo>
                  <a:cubicBezTo>
                    <a:pt x="6299" y="5501"/>
                    <a:pt x="6490" y="4370"/>
                    <a:pt x="6180" y="3572"/>
                  </a:cubicBezTo>
                  <a:cubicBezTo>
                    <a:pt x="5811" y="2572"/>
                    <a:pt x="4668" y="2084"/>
                    <a:pt x="3596" y="2405"/>
                  </a:cubicBezTo>
                  <a:cubicBezTo>
                    <a:pt x="1763" y="2977"/>
                    <a:pt x="2061" y="5561"/>
                    <a:pt x="3906" y="5549"/>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1" name="Google Shape;731;p7"/>
            <p:cNvSpPr/>
            <p:nvPr/>
          </p:nvSpPr>
          <p:spPr>
            <a:xfrm>
              <a:off x="8339220" y="701528"/>
              <a:ext cx="183455" cy="33"/>
            </a:xfrm>
            <a:custGeom>
              <a:rect b="b" l="l" r="r" t="t"/>
              <a:pathLst>
                <a:path extrusionOk="0" fill="none" h="1" w="5537">
                  <a:moveTo>
                    <a:pt x="1" y="1"/>
                  </a:moveTo>
                  <a:lnTo>
                    <a:pt x="5537"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2" name="Google Shape;732;p7"/>
            <p:cNvSpPr/>
            <p:nvPr/>
          </p:nvSpPr>
          <p:spPr>
            <a:xfrm>
              <a:off x="8430729" y="703118"/>
              <a:ext cx="33" cy="158208"/>
            </a:xfrm>
            <a:custGeom>
              <a:rect b="b" l="l" r="r" t="t"/>
              <a:pathLst>
                <a:path extrusionOk="0" fill="none" h="4775" w="1">
                  <a:moveTo>
                    <a:pt x="1" y="1"/>
                  </a:moveTo>
                  <a:lnTo>
                    <a:pt x="1" y="4775"/>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3" name="Google Shape;733;p7"/>
            <p:cNvSpPr/>
            <p:nvPr/>
          </p:nvSpPr>
          <p:spPr>
            <a:xfrm>
              <a:off x="8354991" y="701528"/>
              <a:ext cx="37142" cy="158241"/>
            </a:xfrm>
            <a:custGeom>
              <a:rect b="b" l="l" r="r" t="t"/>
              <a:pathLst>
                <a:path extrusionOk="0" fill="none" h="4776" w="1121">
                  <a:moveTo>
                    <a:pt x="1072" y="1"/>
                  </a:moveTo>
                  <a:cubicBezTo>
                    <a:pt x="1072" y="1"/>
                    <a:pt x="1120" y="2918"/>
                    <a:pt x="1" y="4775"/>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4" name="Google Shape;734;p7"/>
            <p:cNvSpPr/>
            <p:nvPr/>
          </p:nvSpPr>
          <p:spPr>
            <a:xfrm>
              <a:off x="8470189" y="701528"/>
              <a:ext cx="37108" cy="158241"/>
            </a:xfrm>
            <a:custGeom>
              <a:rect b="b" l="l" r="r" t="t"/>
              <a:pathLst>
                <a:path extrusionOk="0" fill="none" h="4776" w="1120">
                  <a:moveTo>
                    <a:pt x="48" y="1"/>
                  </a:moveTo>
                  <a:cubicBezTo>
                    <a:pt x="48" y="1"/>
                    <a:pt x="0" y="2918"/>
                    <a:pt x="1120" y="4775"/>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5" name="Google Shape;735;p7"/>
            <p:cNvSpPr/>
            <p:nvPr/>
          </p:nvSpPr>
          <p:spPr>
            <a:xfrm>
              <a:off x="8320302" y="859731"/>
              <a:ext cx="220928" cy="33"/>
            </a:xfrm>
            <a:custGeom>
              <a:rect b="b" l="l" r="r" t="t"/>
              <a:pathLst>
                <a:path extrusionOk="0" fill="none" h="1" w="6668">
                  <a:moveTo>
                    <a:pt x="0" y="0"/>
                  </a:moveTo>
                  <a:lnTo>
                    <a:pt x="6668"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6" name="Google Shape;736;p7"/>
            <p:cNvSpPr/>
            <p:nvPr/>
          </p:nvSpPr>
          <p:spPr>
            <a:xfrm>
              <a:off x="8140001" y="4648215"/>
              <a:ext cx="582304" cy="161388"/>
            </a:xfrm>
            <a:custGeom>
              <a:rect b="b" l="l" r="r" t="t"/>
              <a:pathLst>
                <a:path extrusionOk="0" h="4871" w="17575">
                  <a:moveTo>
                    <a:pt x="1787" y="1"/>
                  </a:moveTo>
                  <a:cubicBezTo>
                    <a:pt x="799" y="1"/>
                    <a:pt x="1" y="798"/>
                    <a:pt x="1" y="1787"/>
                  </a:cubicBezTo>
                  <a:lnTo>
                    <a:pt x="1" y="3084"/>
                  </a:lnTo>
                  <a:cubicBezTo>
                    <a:pt x="1" y="4073"/>
                    <a:pt x="799" y="4870"/>
                    <a:pt x="1787" y="4870"/>
                  </a:cubicBezTo>
                  <a:lnTo>
                    <a:pt x="15789" y="4870"/>
                  </a:lnTo>
                  <a:cubicBezTo>
                    <a:pt x="16777" y="4870"/>
                    <a:pt x="17575" y="4073"/>
                    <a:pt x="17575" y="3084"/>
                  </a:cubicBezTo>
                  <a:lnTo>
                    <a:pt x="17575" y="1787"/>
                  </a:lnTo>
                  <a:cubicBezTo>
                    <a:pt x="17575" y="798"/>
                    <a:pt x="16777" y="1"/>
                    <a:pt x="1578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7" name="Google Shape;737;p7"/>
            <p:cNvSpPr/>
            <p:nvPr/>
          </p:nvSpPr>
          <p:spPr>
            <a:xfrm>
              <a:off x="8140001" y="4710171"/>
              <a:ext cx="582304" cy="98635"/>
            </a:xfrm>
            <a:custGeom>
              <a:rect b="b" l="l" r="r" t="t"/>
              <a:pathLst>
                <a:path extrusionOk="0" h="2977" w="17575">
                  <a:moveTo>
                    <a:pt x="1" y="0"/>
                  </a:moveTo>
                  <a:lnTo>
                    <a:pt x="1" y="1191"/>
                  </a:lnTo>
                  <a:cubicBezTo>
                    <a:pt x="1" y="2179"/>
                    <a:pt x="799" y="2977"/>
                    <a:pt x="1787" y="2977"/>
                  </a:cubicBezTo>
                  <a:lnTo>
                    <a:pt x="15789" y="2977"/>
                  </a:lnTo>
                  <a:cubicBezTo>
                    <a:pt x="16765" y="2977"/>
                    <a:pt x="17575" y="2179"/>
                    <a:pt x="17575" y="1191"/>
                  </a:cubicBezTo>
                  <a:lnTo>
                    <a:pt x="17575" y="0"/>
                  </a:lnTo>
                  <a:cubicBezTo>
                    <a:pt x="17575" y="988"/>
                    <a:pt x="16765" y="1786"/>
                    <a:pt x="15789" y="1786"/>
                  </a:cubicBezTo>
                  <a:lnTo>
                    <a:pt x="1787" y="1786"/>
                  </a:lnTo>
                  <a:cubicBezTo>
                    <a:pt x="799" y="1786"/>
                    <a:pt x="1" y="988"/>
                    <a:pt x="1"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8" name="Google Shape;738;p7"/>
            <p:cNvSpPr/>
            <p:nvPr/>
          </p:nvSpPr>
          <p:spPr>
            <a:xfrm>
              <a:off x="8054025" y="4808770"/>
              <a:ext cx="753102" cy="80512"/>
            </a:xfrm>
            <a:custGeom>
              <a:rect b="b" l="l" r="r" t="t"/>
              <a:pathLst>
                <a:path extrusionOk="0" h="2430" w="22730">
                  <a:moveTo>
                    <a:pt x="1143" y="1"/>
                  </a:moveTo>
                  <a:cubicBezTo>
                    <a:pt x="512" y="1"/>
                    <a:pt x="0" y="513"/>
                    <a:pt x="0" y="1155"/>
                  </a:cubicBezTo>
                  <a:lnTo>
                    <a:pt x="0" y="1286"/>
                  </a:lnTo>
                  <a:cubicBezTo>
                    <a:pt x="0" y="1917"/>
                    <a:pt x="512" y="2429"/>
                    <a:pt x="1143" y="2429"/>
                  </a:cubicBezTo>
                  <a:lnTo>
                    <a:pt x="21586" y="2429"/>
                  </a:lnTo>
                  <a:cubicBezTo>
                    <a:pt x="22217" y="2429"/>
                    <a:pt x="22729" y="1917"/>
                    <a:pt x="22729" y="1286"/>
                  </a:cubicBezTo>
                  <a:lnTo>
                    <a:pt x="22729" y="1155"/>
                  </a:lnTo>
                  <a:cubicBezTo>
                    <a:pt x="22729" y="513"/>
                    <a:pt x="22217" y="1"/>
                    <a:pt x="2158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9" name="Google Shape;739;p7"/>
            <p:cNvSpPr/>
            <p:nvPr/>
          </p:nvSpPr>
          <p:spPr>
            <a:xfrm>
              <a:off x="8054025" y="4829279"/>
              <a:ext cx="753499" cy="60798"/>
            </a:xfrm>
            <a:custGeom>
              <a:rect b="b" l="l" r="r" t="t"/>
              <a:pathLst>
                <a:path extrusionOk="0" h="1835" w="22742">
                  <a:moveTo>
                    <a:pt x="143" y="1"/>
                  </a:moveTo>
                  <a:cubicBezTo>
                    <a:pt x="48" y="167"/>
                    <a:pt x="0" y="346"/>
                    <a:pt x="0" y="536"/>
                  </a:cubicBezTo>
                  <a:lnTo>
                    <a:pt x="0" y="679"/>
                  </a:lnTo>
                  <a:cubicBezTo>
                    <a:pt x="0" y="1310"/>
                    <a:pt x="512" y="1834"/>
                    <a:pt x="1155" y="1834"/>
                  </a:cubicBezTo>
                  <a:lnTo>
                    <a:pt x="21598" y="1834"/>
                  </a:lnTo>
                  <a:cubicBezTo>
                    <a:pt x="22229" y="1834"/>
                    <a:pt x="22741" y="1322"/>
                    <a:pt x="22741" y="679"/>
                  </a:cubicBezTo>
                  <a:lnTo>
                    <a:pt x="22741" y="536"/>
                  </a:lnTo>
                  <a:cubicBezTo>
                    <a:pt x="22741" y="346"/>
                    <a:pt x="22682" y="167"/>
                    <a:pt x="22610" y="1"/>
                  </a:cubicBezTo>
                  <a:cubicBezTo>
                    <a:pt x="22420" y="358"/>
                    <a:pt x="22051" y="608"/>
                    <a:pt x="21598" y="608"/>
                  </a:cubicBezTo>
                  <a:lnTo>
                    <a:pt x="1155" y="608"/>
                  </a:lnTo>
                  <a:cubicBezTo>
                    <a:pt x="715" y="608"/>
                    <a:pt x="334" y="358"/>
                    <a:pt x="143"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0" name="Google Shape;740;p7"/>
            <p:cNvSpPr/>
            <p:nvPr/>
          </p:nvSpPr>
          <p:spPr>
            <a:xfrm>
              <a:off x="8183403" y="4569329"/>
              <a:ext cx="495099" cy="78922"/>
            </a:xfrm>
            <a:custGeom>
              <a:rect b="b" l="l" r="r" t="t"/>
              <a:pathLst>
                <a:path extrusionOk="0" h="2382" w="14943">
                  <a:moveTo>
                    <a:pt x="1191" y="1"/>
                  </a:moveTo>
                  <a:cubicBezTo>
                    <a:pt x="536" y="1"/>
                    <a:pt x="1" y="536"/>
                    <a:pt x="1" y="1191"/>
                  </a:cubicBezTo>
                  <a:cubicBezTo>
                    <a:pt x="1" y="1846"/>
                    <a:pt x="536" y="2382"/>
                    <a:pt x="1191" y="2382"/>
                  </a:cubicBezTo>
                  <a:lnTo>
                    <a:pt x="13752" y="2382"/>
                  </a:lnTo>
                  <a:cubicBezTo>
                    <a:pt x="14407" y="2382"/>
                    <a:pt x="14943" y="1846"/>
                    <a:pt x="14943" y="1191"/>
                  </a:cubicBezTo>
                  <a:cubicBezTo>
                    <a:pt x="14943" y="536"/>
                    <a:pt x="14407" y="1"/>
                    <a:pt x="13752"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1" name="Google Shape;741;p7"/>
            <p:cNvSpPr/>
            <p:nvPr/>
          </p:nvSpPr>
          <p:spPr>
            <a:xfrm>
              <a:off x="8225613" y="4648215"/>
              <a:ext cx="301042" cy="33"/>
            </a:xfrm>
            <a:custGeom>
              <a:rect b="b" l="l" r="r" t="t"/>
              <a:pathLst>
                <a:path extrusionOk="0" fill="none" h="1" w="9086">
                  <a:moveTo>
                    <a:pt x="1" y="1"/>
                  </a:moveTo>
                  <a:lnTo>
                    <a:pt x="9085"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2" name="Google Shape;742;p7"/>
            <p:cNvSpPr/>
            <p:nvPr/>
          </p:nvSpPr>
          <p:spPr>
            <a:xfrm>
              <a:off x="8217330" y="4592985"/>
              <a:ext cx="34756" cy="34756"/>
            </a:xfrm>
            <a:custGeom>
              <a:rect b="b" l="l" r="r" t="t"/>
              <a:pathLst>
                <a:path extrusionOk="0" h="1049" w="1049">
                  <a:moveTo>
                    <a:pt x="524" y="1"/>
                  </a:moveTo>
                  <a:cubicBezTo>
                    <a:pt x="239" y="1"/>
                    <a:pt x="1" y="239"/>
                    <a:pt x="1" y="525"/>
                  </a:cubicBezTo>
                  <a:cubicBezTo>
                    <a:pt x="1" y="811"/>
                    <a:pt x="239" y="1049"/>
                    <a:pt x="524" y="1049"/>
                  </a:cubicBezTo>
                  <a:cubicBezTo>
                    <a:pt x="810" y="1049"/>
                    <a:pt x="1048" y="811"/>
                    <a:pt x="1048" y="525"/>
                  </a:cubicBezTo>
                  <a:cubicBezTo>
                    <a:pt x="1048" y="239"/>
                    <a:pt x="810"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3" name="Google Shape;743;p7"/>
            <p:cNvSpPr/>
            <p:nvPr/>
          </p:nvSpPr>
          <p:spPr>
            <a:xfrm>
              <a:off x="8296216" y="4592985"/>
              <a:ext cx="34756" cy="34756"/>
            </a:xfrm>
            <a:custGeom>
              <a:rect b="b" l="l" r="r" t="t"/>
              <a:pathLst>
                <a:path extrusionOk="0" h="1049" w="1049">
                  <a:moveTo>
                    <a:pt x="525" y="1"/>
                  </a:moveTo>
                  <a:cubicBezTo>
                    <a:pt x="239" y="1"/>
                    <a:pt x="1" y="239"/>
                    <a:pt x="1" y="525"/>
                  </a:cubicBezTo>
                  <a:cubicBezTo>
                    <a:pt x="1" y="811"/>
                    <a:pt x="239" y="1049"/>
                    <a:pt x="525" y="1049"/>
                  </a:cubicBezTo>
                  <a:cubicBezTo>
                    <a:pt x="810" y="1049"/>
                    <a:pt x="1049" y="811"/>
                    <a:pt x="1049" y="525"/>
                  </a:cubicBezTo>
                  <a:cubicBezTo>
                    <a:pt x="1049" y="239"/>
                    <a:pt x="810" y="1"/>
                    <a:pt x="52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4" name="Google Shape;744;p7"/>
            <p:cNvSpPr/>
            <p:nvPr/>
          </p:nvSpPr>
          <p:spPr>
            <a:xfrm>
              <a:off x="8374737" y="4592985"/>
              <a:ext cx="34325" cy="34756"/>
            </a:xfrm>
            <a:custGeom>
              <a:rect b="b" l="l" r="r" t="t"/>
              <a:pathLst>
                <a:path extrusionOk="0" h="1049" w="1036">
                  <a:moveTo>
                    <a:pt x="524" y="1"/>
                  </a:moveTo>
                  <a:cubicBezTo>
                    <a:pt x="238" y="1"/>
                    <a:pt x="0" y="239"/>
                    <a:pt x="0" y="525"/>
                  </a:cubicBezTo>
                  <a:cubicBezTo>
                    <a:pt x="0" y="811"/>
                    <a:pt x="238" y="1049"/>
                    <a:pt x="524" y="1049"/>
                  </a:cubicBezTo>
                  <a:cubicBezTo>
                    <a:pt x="798" y="1049"/>
                    <a:pt x="1036" y="811"/>
                    <a:pt x="1036" y="525"/>
                  </a:cubicBezTo>
                  <a:cubicBezTo>
                    <a:pt x="1036" y="239"/>
                    <a:pt x="798"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5" name="Google Shape;745;p7"/>
            <p:cNvSpPr/>
            <p:nvPr/>
          </p:nvSpPr>
          <p:spPr>
            <a:xfrm>
              <a:off x="8453226" y="4592985"/>
              <a:ext cx="34358" cy="34756"/>
            </a:xfrm>
            <a:custGeom>
              <a:rect b="b" l="l" r="r" t="t"/>
              <a:pathLst>
                <a:path extrusionOk="0" h="1049" w="1037">
                  <a:moveTo>
                    <a:pt x="512" y="1"/>
                  </a:moveTo>
                  <a:cubicBezTo>
                    <a:pt x="239" y="1"/>
                    <a:pt x="1" y="239"/>
                    <a:pt x="1" y="525"/>
                  </a:cubicBezTo>
                  <a:cubicBezTo>
                    <a:pt x="1" y="811"/>
                    <a:pt x="239" y="1049"/>
                    <a:pt x="512" y="1049"/>
                  </a:cubicBezTo>
                  <a:cubicBezTo>
                    <a:pt x="798" y="1049"/>
                    <a:pt x="1036" y="811"/>
                    <a:pt x="1036" y="525"/>
                  </a:cubicBezTo>
                  <a:cubicBezTo>
                    <a:pt x="1036" y="239"/>
                    <a:pt x="798" y="1"/>
                    <a:pt x="512"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6" name="Google Shape;746;p7"/>
            <p:cNvSpPr/>
            <p:nvPr/>
          </p:nvSpPr>
          <p:spPr>
            <a:xfrm>
              <a:off x="8531316" y="4592985"/>
              <a:ext cx="34756" cy="34756"/>
            </a:xfrm>
            <a:custGeom>
              <a:rect b="b" l="l" r="r" t="t"/>
              <a:pathLst>
                <a:path extrusionOk="0" h="1049" w="1049">
                  <a:moveTo>
                    <a:pt x="525" y="1"/>
                  </a:moveTo>
                  <a:cubicBezTo>
                    <a:pt x="239" y="1"/>
                    <a:pt x="1" y="239"/>
                    <a:pt x="1" y="525"/>
                  </a:cubicBezTo>
                  <a:cubicBezTo>
                    <a:pt x="1" y="811"/>
                    <a:pt x="239" y="1049"/>
                    <a:pt x="525" y="1049"/>
                  </a:cubicBezTo>
                  <a:cubicBezTo>
                    <a:pt x="811" y="1049"/>
                    <a:pt x="1049" y="811"/>
                    <a:pt x="1049" y="525"/>
                  </a:cubicBezTo>
                  <a:cubicBezTo>
                    <a:pt x="1049" y="239"/>
                    <a:pt x="811" y="1"/>
                    <a:pt x="52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7" name="Google Shape;747;p7"/>
            <p:cNvSpPr/>
            <p:nvPr/>
          </p:nvSpPr>
          <p:spPr>
            <a:xfrm>
              <a:off x="8609838" y="4592985"/>
              <a:ext cx="34756" cy="34756"/>
            </a:xfrm>
            <a:custGeom>
              <a:rect b="b" l="l" r="r" t="t"/>
              <a:pathLst>
                <a:path extrusionOk="0" h="1049" w="1049">
                  <a:moveTo>
                    <a:pt x="524" y="1"/>
                  </a:moveTo>
                  <a:cubicBezTo>
                    <a:pt x="238" y="1"/>
                    <a:pt x="0" y="239"/>
                    <a:pt x="0" y="525"/>
                  </a:cubicBezTo>
                  <a:cubicBezTo>
                    <a:pt x="0" y="811"/>
                    <a:pt x="238" y="1049"/>
                    <a:pt x="524" y="1049"/>
                  </a:cubicBezTo>
                  <a:cubicBezTo>
                    <a:pt x="810" y="1049"/>
                    <a:pt x="1048" y="811"/>
                    <a:pt x="1048" y="525"/>
                  </a:cubicBezTo>
                  <a:cubicBezTo>
                    <a:pt x="1048" y="239"/>
                    <a:pt x="810"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8" name="Google Shape;748;p7"/>
            <p:cNvSpPr/>
            <p:nvPr/>
          </p:nvSpPr>
          <p:spPr>
            <a:xfrm>
              <a:off x="8198776" y="4808770"/>
              <a:ext cx="395337" cy="33"/>
            </a:xfrm>
            <a:custGeom>
              <a:rect b="b" l="l" r="r" t="t"/>
              <a:pathLst>
                <a:path extrusionOk="0" fill="none" h="1" w="11932">
                  <a:moveTo>
                    <a:pt x="1" y="1"/>
                  </a:moveTo>
                  <a:lnTo>
                    <a:pt x="11931"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9" name="Google Shape;749;p7"/>
            <p:cNvSpPr/>
            <p:nvPr/>
          </p:nvSpPr>
          <p:spPr>
            <a:xfrm>
              <a:off x="8223658" y="4272703"/>
              <a:ext cx="414223" cy="296668"/>
            </a:xfrm>
            <a:custGeom>
              <a:rect b="b" l="l" r="r" t="t"/>
              <a:pathLst>
                <a:path extrusionOk="0" h="8954" w="12502">
                  <a:moveTo>
                    <a:pt x="691" y="0"/>
                  </a:moveTo>
                  <a:lnTo>
                    <a:pt x="0" y="8954"/>
                  </a:lnTo>
                  <a:lnTo>
                    <a:pt x="12502" y="8954"/>
                  </a:lnTo>
                  <a:lnTo>
                    <a:pt x="1182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0" name="Google Shape;750;p7"/>
            <p:cNvSpPr/>
            <p:nvPr/>
          </p:nvSpPr>
          <p:spPr>
            <a:xfrm>
              <a:off x="8223658" y="4551173"/>
              <a:ext cx="414223" cy="18190"/>
            </a:xfrm>
            <a:custGeom>
              <a:rect b="b" l="l" r="r" t="t"/>
              <a:pathLst>
                <a:path extrusionOk="0" h="549" w="12502">
                  <a:moveTo>
                    <a:pt x="83" y="1"/>
                  </a:moveTo>
                  <a:lnTo>
                    <a:pt x="0" y="549"/>
                  </a:lnTo>
                  <a:lnTo>
                    <a:pt x="12502" y="549"/>
                  </a:lnTo>
                  <a:lnTo>
                    <a:pt x="12442"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1" name="Google Shape;751;p7"/>
            <p:cNvSpPr/>
            <p:nvPr/>
          </p:nvSpPr>
          <p:spPr>
            <a:xfrm>
              <a:off x="8536452" y="4272703"/>
              <a:ext cx="65536" cy="273409"/>
            </a:xfrm>
            <a:custGeom>
              <a:rect b="b" l="l" r="r" t="t"/>
              <a:pathLst>
                <a:path extrusionOk="0" h="8252" w="1978">
                  <a:moveTo>
                    <a:pt x="1" y="0"/>
                  </a:moveTo>
                  <a:lnTo>
                    <a:pt x="298" y="7513"/>
                  </a:lnTo>
                  <a:cubicBezTo>
                    <a:pt x="346" y="7918"/>
                    <a:pt x="727" y="8251"/>
                    <a:pt x="1191" y="8251"/>
                  </a:cubicBezTo>
                  <a:cubicBezTo>
                    <a:pt x="1656" y="8251"/>
                    <a:pt x="1977" y="7918"/>
                    <a:pt x="1930" y="7513"/>
                  </a:cubicBezTo>
                  <a:lnTo>
                    <a:pt x="1501"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2" name="Google Shape;752;p7"/>
            <p:cNvSpPr/>
            <p:nvPr/>
          </p:nvSpPr>
          <p:spPr>
            <a:xfrm>
              <a:off x="8449681" y="4272703"/>
              <a:ext cx="56060" cy="273409"/>
            </a:xfrm>
            <a:custGeom>
              <a:rect b="b" l="l" r="r" t="t"/>
              <a:pathLst>
                <a:path extrusionOk="0" h="8252" w="1692">
                  <a:moveTo>
                    <a:pt x="0" y="0"/>
                  </a:moveTo>
                  <a:lnTo>
                    <a:pt x="60" y="7513"/>
                  </a:lnTo>
                  <a:cubicBezTo>
                    <a:pt x="60" y="7918"/>
                    <a:pt x="429" y="8251"/>
                    <a:pt x="893" y="8251"/>
                  </a:cubicBezTo>
                  <a:cubicBezTo>
                    <a:pt x="1358" y="8251"/>
                    <a:pt x="1691" y="7918"/>
                    <a:pt x="1679" y="7513"/>
                  </a:cubicBezTo>
                  <a:lnTo>
                    <a:pt x="1489"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3" name="Google Shape;753;p7"/>
            <p:cNvSpPr/>
            <p:nvPr/>
          </p:nvSpPr>
          <p:spPr>
            <a:xfrm>
              <a:off x="8355388" y="4272703"/>
              <a:ext cx="56458" cy="273409"/>
            </a:xfrm>
            <a:custGeom>
              <a:rect b="b" l="l" r="r" t="t"/>
              <a:pathLst>
                <a:path extrusionOk="0" h="8252" w="1704">
                  <a:moveTo>
                    <a:pt x="215" y="0"/>
                  </a:moveTo>
                  <a:lnTo>
                    <a:pt x="36" y="7513"/>
                  </a:lnTo>
                  <a:cubicBezTo>
                    <a:pt x="1" y="7918"/>
                    <a:pt x="358" y="8251"/>
                    <a:pt x="822" y="8251"/>
                  </a:cubicBezTo>
                  <a:cubicBezTo>
                    <a:pt x="1287" y="8251"/>
                    <a:pt x="1656" y="7918"/>
                    <a:pt x="1656" y="7513"/>
                  </a:cubicBezTo>
                  <a:lnTo>
                    <a:pt x="1703"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4" name="Google Shape;754;p7"/>
            <p:cNvSpPr/>
            <p:nvPr/>
          </p:nvSpPr>
          <p:spPr>
            <a:xfrm>
              <a:off x="8259937" y="4272703"/>
              <a:ext cx="64343" cy="273409"/>
            </a:xfrm>
            <a:custGeom>
              <a:rect b="b" l="l" r="r" t="t"/>
              <a:pathLst>
                <a:path extrusionOk="0" h="8252" w="1942">
                  <a:moveTo>
                    <a:pt x="453" y="0"/>
                  </a:moveTo>
                  <a:lnTo>
                    <a:pt x="36" y="7513"/>
                  </a:lnTo>
                  <a:cubicBezTo>
                    <a:pt x="0" y="7918"/>
                    <a:pt x="322" y="8251"/>
                    <a:pt x="786" y="8251"/>
                  </a:cubicBezTo>
                  <a:cubicBezTo>
                    <a:pt x="1227" y="8251"/>
                    <a:pt x="1632" y="7918"/>
                    <a:pt x="1667" y="7513"/>
                  </a:cubicBezTo>
                  <a:lnTo>
                    <a:pt x="1941"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5" name="Google Shape;755;p7"/>
            <p:cNvSpPr/>
            <p:nvPr/>
          </p:nvSpPr>
          <p:spPr>
            <a:xfrm>
              <a:off x="8223658" y="4569329"/>
              <a:ext cx="414223" cy="33"/>
            </a:xfrm>
            <a:custGeom>
              <a:rect b="b" l="l" r="r" t="t"/>
              <a:pathLst>
                <a:path extrusionOk="0" fill="none" h="1" w="12502">
                  <a:moveTo>
                    <a:pt x="12502" y="1"/>
                  </a:moveTo>
                  <a:lnTo>
                    <a:pt x="0"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6" name="Google Shape;756;p7"/>
            <p:cNvSpPr/>
            <p:nvPr/>
          </p:nvSpPr>
          <p:spPr>
            <a:xfrm>
              <a:off x="8211035" y="4220223"/>
              <a:ext cx="439867" cy="70241"/>
            </a:xfrm>
            <a:custGeom>
              <a:rect b="b" l="l" r="r" t="t"/>
              <a:pathLst>
                <a:path extrusionOk="0" h="2120" w="13276">
                  <a:moveTo>
                    <a:pt x="1060" y="0"/>
                  </a:moveTo>
                  <a:cubicBezTo>
                    <a:pt x="476" y="0"/>
                    <a:pt x="0" y="477"/>
                    <a:pt x="0" y="1060"/>
                  </a:cubicBezTo>
                  <a:cubicBezTo>
                    <a:pt x="0" y="1644"/>
                    <a:pt x="476" y="2120"/>
                    <a:pt x="1060" y="2120"/>
                  </a:cubicBezTo>
                  <a:lnTo>
                    <a:pt x="12216" y="2120"/>
                  </a:lnTo>
                  <a:cubicBezTo>
                    <a:pt x="12799" y="2120"/>
                    <a:pt x="13276" y="1644"/>
                    <a:pt x="13276" y="1060"/>
                  </a:cubicBezTo>
                  <a:cubicBezTo>
                    <a:pt x="13276" y="477"/>
                    <a:pt x="12799" y="0"/>
                    <a:pt x="12216"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7" name="Google Shape;757;p7"/>
            <p:cNvSpPr/>
            <p:nvPr/>
          </p:nvSpPr>
          <p:spPr>
            <a:xfrm>
              <a:off x="8248904" y="4290429"/>
              <a:ext cx="266683" cy="33"/>
            </a:xfrm>
            <a:custGeom>
              <a:rect b="b" l="l" r="r" t="t"/>
              <a:pathLst>
                <a:path extrusionOk="0" fill="none" h="1" w="8049">
                  <a:moveTo>
                    <a:pt x="0" y="1"/>
                  </a:moveTo>
                  <a:lnTo>
                    <a:pt x="8049"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8" name="Google Shape;758;p7"/>
            <p:cNvSpPr/>
            <p:nvPr/>
          </p:nvSpPr>
          <p:spPr>
            <a:xfrm>
              <a:off x="8241383" y="4241526"/>
              <a:ext cx="30813" cy="30416"/>
            </a:xfrm>
            <a:custGeom>
              <a:rect b="b" l="l" r="r" t="t"/>
              <a:pathLst>
                <a:path extrusionOk="0" h="918" w="930">
                  <a:moveTo>
                    <a:pt x="465" y="0"/>
                  </a:moveTo>
                  <a:cubicBezTo>
                    <a:pt x="215" y="0"/>
                    <a:pt x="1" y="203"/>
                    <a:pt x="1" y="465"/>
                  </a:cubicBezTo>
                  <a:cubicBezTo>
                    <a:pt x="1" y="715"/>
                    <a:pt x="215" y="917"/>
                    <a:pt x="465" y="917"/>
                  </a:cubicBezTo>
                  <a:cubicBezTo>
                    <a:pt x="715" y="917"/>
                    <a:pt x="930" y="715"/>
                    <a:pt x="930" y="465"/>
                  </a:cubicBezTo>
                  <a:cubicBezTo>
                    <a:pt x="930"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9" name="Google Shape;759;p7"/>
            <p:cNvSpPr/>
            <p:nvPr/>
          </p:nvSpPr>
          <p:spPr>
            <a:xfrm>
              <a:off x="8311224" y="4241526"/>
              <a:ext cx="30416" cy="30416"/>
            </a:xfrm>
            <a:custGeom>
              <a:rect b="b" l="l" r="r" t="t"/>
              <a:pathLst>
                <a:path extrusionOk="0" h="918" w="918">
                  <a:moveTo>
                    <a:pt x="453" y="0"/>
                  </a:moveTo>
                  <a:cubicBezTo>
                    <a:pt x="203" y="0"/>
                    <a:pt x="0" y="203"/>
                    <a:pt x="0" y="453"/>
                  </a:cubicBezTo>
                  <a:cubicBezTo>
                    <a:pt x="0" y="715"/>
                    <a:pt x="203" y="917"/>
                    <a:pt x="453" y="917"/>
                  </a:cubicBezTo>
                  <a:cubicBezTo>
                    <a:pt x="715" y="917"/>
                    <a:pt x="917" y="715"/>
                    <a:pt x="917" y="453"/>
                  </a:cubicBezTo>
                  <a:cubicBezTo>
                    <a:pt x="917" y="203"/>
                    <a:pt x="715" y="0"/>
                    <a:pt x="453"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0" name="Google Shape;760;p7"/>
            <p:cNvSpPr/>
            <p:nvPr/>
          </p:nvSpPr>
          <p:spPr>
            <a:xfrm>
              <a:off x="8380635" y="4241526"/>
              <a:ext cx="30416" cy="30416"/>
            </a:xfrm>
            <a:custGeom>
              <a:rect b="b" l="l" r="r" t="t"/>
              <a:pathLst>
                <a:path extrusionOk="0" h="918" w="918">
                  <a:moveTo>
                    <a:pt x="465" y="0"/>
                  </a:moveTo>
                  <a:cubicBezTo>
                    <a:pt x="203" y="0"/>
                    <a:pt x="1" y="203"/>
                    <a:pt x="1" y="453"/>
                  </a:cubicBezTo>
                  <a:cubicBezTo>
                    <a:pt x="1" y="715"/>
                    <a:pt x="203" y="917"/>
                    <a:pt x="465" y="917"/>
                  </a:cubicBezTo>
                  <a:cubicBezTo>
                    <a:pt x="715" y="917"/>
                    <a:pt x="918" y="715"/>
                    <a:pt x="918" y="453"/>
                  </a:cubicBezTo>
                  <a:cubicBezTo>
                    <a:pt x="918"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1" name="Google Shape;761;p7"/>
            <p:cNvSpPr/>
            <p:nvPr/>
          </p:nvSpPr>
          <p:spPr>
            <a:xfrm>
              <a:off x="8450476" y="4241526"/>
              <a:ext cx="30780" cy="30416"/>
            </a:xfrm>
            <a:custGeom>
              <a:rect b="b" l="l" r="r" t="t"/>
              <a:pathLst>
                <a:path extrusionOk="0" h="918" w="929">
                  <a:moveTo>
                    <a:pt x="465" y="0"/>
                  </a:moveTo>
                  <a:cubicBezTo>
                    <a:pt x="214" y="0"/>
                    <a:pt x="0" y="203"/>
                    <a:pt x="0" y="465"/>
                  </a:cubicBezTo>
                  <a:cubicBezTo>
                    <a:pt x="0" y="715"/>
                    <a:pt x="214" y="917"/>
                    <a:pt x="465" y="917"/>
                  </a:cubicBezTo>
                  <a:cubicBezTo>
                    <a:pt x="715" y="917"/>
                    <a:pt x="929" y="715"/>
                    <a:pt x="929" y="465"/>
                  </a:cubicBezTo>
                  <a:cubicBezTo>
                    <a:pt x="929"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2" name="Google Shape;762;p7"/>
            <p:cNvSpPr/>
            <p:nvPr/>
          </p:nvSpPr>
          <p:spPr>
            <a:xfrm>
              <a:off x="8520681" y="4241526"/>
              <a:ext cx="30416" cy="30416"/>
            </a:xfrm>
            <a:custGeom>
              <a:rect b="b" l="l" r="r" t="t"/>
              <a:pathLst>
                <a:path extrusionOk="0" h="918" w="918">
                  <a:moveTo>
                    <a:pt x="465" y="0"/>
                  </a:moveTo>
                  <a:cubicBezTo>
                    <a:pt x="203" y="0"/>
                    <a:pt x="0" y="203"/>
                    <a:pt x="0" y="465"/>
                  </a:cubicBezTo>
                  <a:cubicBezTo>
                    <a:pt x="0" y="715"/>
                    <a:pt x="203" y="917"/>
                    <a:pt x="465" y="917"/>
                  </a:cubicBezTo>
                  <a:cubicBezTo>
                    <a:pt x="715" y="917"/>
                    <a:pt x="917" y="715"/>
                    <a:pt x="917" y="465"/>
                  </a:cubicBezTo>
                  <a:cubicBezTo>
                    <a:pt x="917"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3" name="Google Shape;763;p7"/>
            <p:cNvSpPr/>
            <p:nvPr/>
          </p:nvSpPr>
          <p:spPr>
            <a:xfrm>
              <a:off x="8590092" y="4241526"/>
              <a:ext cx="30813" cy="30416"/>
            </a:xfrm>
            <a:custGeom>
              <a:rect b="b" l="l" r="r" t="t"/>
              <a:pathLst>
                <a:path extrusionOk="0" h="918" w="930">
                  <a:moveTo>
                    <a:pt x="465" y="0"/>
                  </a:moveTo>
                  <a:cubicBezTo>
                    <a:pt x="203" y="0"/>
                    <a:pt x="1" y="203"/>
                    <a:pt x="1" y="453"/>
                  </a:cubicBezTo>
                  <a:cubicBezTo>
                    <a:pt x="1" y="715"/>
                    <a:pt x="203" y="917"/>
                    <a:pt x="465" y="917"/>
                  </a:cubicBezTo>
                  <a:cubicBezTo>
                    <a:pt x="715" y="917"/>
                    <a:pt x="930" y="715"/>
                    <a:pt x="930" y="453"/>
                  </a:cubicBezTo>
                  <a:cubicBezTo>
                    <a:pt x="930"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764" name="Shape 764"/>
        <p:cNvGrpSpPr/>
        <p:nvPr/>
      </p:nvGrpSpPr>
      <p:grpSpPr>
        <a:xfrm>
          <a:off x="0" y="0"/>
          <a:ext cx="0" cy="0"/>
          <a:chOff x="0" y="0"/>
          <a:chExt cx="0" cy="0"/>
        </a:xfrm>
      </p:grpSpPr>
      <p:sp>
        <p:nvSpPr>
          <p:cNvPr id="765" name="Google Shape;765;p8"/>
          <p:cNvSpPr txBox="1"/>
          <p:nvPr>
            <p:ph type="title"/>
          </p:nvPr>
        </p:nvSpPr>
        <p:spPr>
          <a:xfrm>
            <a:off x="2062975" y="1307100"/>
            <a:ext cx="6367800" cy="2529300"/>
          </a:xfrm>
          <a:prstGeom prst="rect">
            <a:avLst/>
          </a:prstGeom>
          <a:ln>
            <a:noFill/>
          </a:ln>
        </p:spPr>
        <p:txBody>
          <a:bodyPr anchorCtr="0" anchor="ctr" bIns="91425" lIns="91425" spcFirstLastPara="1" rIns="91425" wrap="square" tIns="91425">
            <a:noAutofit/>
          </a:bodyPr>
          <a:lstStyle>
            <a:lvl1pPr lvl="0" algn="r">
              <a:spcBef>
                <a:spcPts val="0"/>
              </a:spcBef>
              <a:spcAft>
                <a:spcPts val="0"/>
              </a:spcAft>
              <a:buSzPts val="6000"/>
              <a:buNone/>
              <a:defRPr sz="6000"/>
            </a:lvl1pPr>
            <a:lvl2pPr lvl="1" algn="ctr">
              <a:spcBef>
                <a:spcPts val="0"/>
              </a:spcBef>
              <a:spcAft>
                <a:spcPts val="0"/>
              </a:spcAft>
              <a:buSzPts val="6000"/>
              <a:buNone/>
              <a:defRPr sz="6000"/>
            </a:lvl2pPr>
            <a:lvl3pPr lvl="2" algn="ctr">
              <a:spcBef>
                <a:spcPts val="0"/>
              </a:spcBef>
              <a:spcAft>
                <a:spcPts val="0"/>
              </a:spcAft>
              <a:buSzPts val="6000"/>
              <a:buNone/>
              <a:defRPr sz="6000"/>
            </a:lvl3pPr>
            <a:lvl4pPr lvl="3" algn="ctr">
              <a:spcBef>
                <a:spcPts val="0"/>
              </a:spcBef>
              <a:spcAft>
                <a:spcPts val="0"/>
              </a:spcAft>
              <a:buSzPts val="6000"/>
              <a:buNone/>
              <a:defRPr sz="6000"/>
            </a:lvl4pPr>
            <a:lvl5pPr lvl="4" algn="ctr">
              <a:spcBef>
                <a:spcPts val="0"/>
              </a:spcBef>
              <a:spcAft>
                <a:spcPts val="0"/>
              </a:spcAft>
              <a:buSzPts val="6000"/>
              <a:buNone/>
              <a:defRPr sz="6000"/>
            </a:lvl5pPr>
            <a:lvl6pPr lvl="5" algn="ctr">
              <a:spcBef>
                <a:spcPts val="0"/>
              </a:spcBef>
              <a:spcAft>
                <a:spcPts val="0"/>
              </a:spcAft>
              <a:buSzPts val="6000"/>
              <a:buNone/>
              <a:defRPr sz="6000"/>
            </a:lvl6pPr>
            <a:lvl7pPr lvl="6" algn="ctr">
              <a:spcBef>
                <a:spcPts val="0"/>
              </a:spcBef>
              <a:spcAft>
                <a:spcPts val="0"/>
              </a:spcAft>
              <a:buSzPts val="6000"/>
              <a:buNone/>
              <a:defRPr sz="6000"/>
            </a:lvl7pPr>
            <a:lvl8pPr lvl="7" algn="ctr">
              <a:spcBef>
                <a:spcPts val="0"/>
              </a:spcBef>
              <a:spcAft>
                <a:spcPts val="0"/>
              </a:spcAft>
              <a:buSzPts val="6000"/>
              <a:buNone/>
              <a:defRPr sz="6000"/>
            </a:lvl8pPr>
            <a:lvl9pPr lvl="8" algn="ctr">
              <a:spcBef>
                <a:spcPts val="0"/>
              </a:spcBef>
              <a:spcAft>
                <a:spcPts val="0"/>
              </a:spcAft>
              <a:buSzPts val="6000"/>
              <a:buNone/>
              <a:defRPr sz="6000"/>
            </a:lvl9pPr>
          </a:lstStyle>
          <a:p/>
        </p:txBody>
      </p:sp>
      <p:sp>
        <p:nvSpPr>
          <p:cNvPr id="766" name="Google Shape;766;p8"/>
          <p:cNvSpPr/>
          <p:nvPr/>
        </p:nvSpPr>
        <p:spPr>
          <a:xfrm>
            <a:off x="0" y="4550125"/>
            <a:ext cx="9144000" cy="516461"/>
          </a:xfrm>
          <a:custGeom>
            <a:rect b="b" l="l" r="r" t="t"/>
            <a:pathLst>
              <a:path extrusionOk="0" h="10442" w="285750">
                <a:moveTo>
                  <a:pt x="0" y="0"/>
                </a:moveTo>
                <a:lnTo>
                  <a:pt x="0" y="10442"/>
                </a:lnTo>
                <a:lnTo>
                  <a:pt x="285750" y="10442"/>
                </a:lnTo>
                <a:lnTo>
                  <a:pt x="285750"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7" name="Google Shape;767;p8"/>
          <p:cNvSpPr/>
          <p:nvPr/>
        </p:nvSpPr>
        <p:spPr>
          <a:xfrm>
            <a:off x="0" y="4599750"/>
            <a:ext cx="9144000" cy="543748"/>
          </a:xfrm>
          <a:custGeom>
            <a:rect b="b" l="l" r="r" t="t"/>
            <a:pathLst>
              <a:path extrusionOk="0" h="9121" w="285750">
                <a:moveTo>
                  <a:pt x="0" y="1"/>
                </a:moveTo>
                <a:lnTo>
                  <a:pt x="0" y="9121"/>
                </a:lnTo>
                <a:lnTo>
                  <a:pt x="285750" y="9121"/>
                </a:lnTo>
                <a:lnTo>
                  <a:pt x="285750" y="1"/>
                </a:ln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768" name="Google Shape;768;p8"/>
          <p:cNvGrpSpPr/>
          <p:nvPr/>
        </p:nvGrpSpPr>
        <p:grpSpPr>
          <a:xfrm>
            <a:off x="0" y="0"/>
            <a:ext cx="9144000" cy="678208"/>
            <a:chOff x="0" y="-312275"/>
            <a:chExt cx="9144000" cy="678208"/>
          </a:xfrm>
        </p:grpSpPr>
        <p:sp>
          <p:nvSpPr>
            <p:cNvPr id="769" name="Google Shape;769;p8"/>
            <p:cNvSpPr/>
            <p:nvPr/>
          </p:nvSpPr>
          <p:spPr>
            <a:xfrm>
              <a:off x="0" y="-312275"/>
              <a:ext cx="9144000" cy="678208"/>
            </a:xfrm>
            <a:custGeom>
              <a:rect b="b" l="l" r="r" t="t"/>
              <a:pathLst>
                <a:path extrusionOk="0" h="21194" w="285750">
                  <a:moveTo>
                    <a:pt x="0" y="0"/>
                  </a:moveTo>
                  <a:lnTo>
                    <a:pt x="0" y="21193"/>
                  </a:lnTo>
                  <a:lnTo>
                    <a:pt x="285750" y="21193"/>
                  </a:lnTo>
                  <a:lnTo>
                    <a:pt x="285750"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0" name="Google Shape;770;p8"/>
            <p:cNvSpPr/>
            <p:nvPr/>
          </p:nvSpPr>
          <p:spPr>
            <a:xfrm>
              <a:off x="0" y="242061"/>
              <a:ext cx="9144000" cy="123104"/>
            </a:xfrm>
            <a:custGeom>
              <a:rect b="b" l="l" r="r" t="t"/>
              <a:pathLst>
                <a:path extrusionOk="0" h="3847" w="285750">
                  <a:moveTo>
                    <a:pt x="0" y="1"/>
                  </a:moveTo>
                  <a:lnTo>
                    <a:pt x="0" y="3847"/>
                  </a:lnTo>
                  <a:lnTo>
                    <a:pt x="285750" y="3847"/>
                  </a:lnTo>
                  <a:lnTo>
                    <a:pt x="285750" y="1"/>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1" name="Google Shape;771;p8"/>
            <p:cNvSpPr/>
            <p:nvPr/>
          </p:nvSpPr>
          <p:spPr>
            <a:xfrm>
              <a:off x="9446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2" name="Google Shape;772;p8"/>
            <p:cNvSpPr/>
            <p:nvPr/>
          </p:nvSpPr>
          <p:spPr>
            <a:xfrm>
              <a:off x="445376"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3" name="Google Shape;773;p8"/>
            <p:cNvSpPr/>
            <p:nvPr/>
          </p:nvSpPr>
          <p:spPr>
            <a:xfrm>
              <a:off x="796288"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4" name="Google Shape;774;p8"/>
            <p:cNvSpPr/>
            <p:nvPr/>
          </p:nvSpPr>
          <p:spPr>
            <a:xfrm>
              <a:off x="1147168" y="-197971"/>
              <a:ext cx="181024" cy="365792"/>
            </a:xfrm>
            <a:custGeom>
              <a:rect b="b" l="l" r="r" t="t"/>
              <a:pathLst>
                <a:path extrusionOk="0" h="11431" w="5657">
                  <a:moveTo>
                    <a:pt x="2834" y="0"/>
                  </a:moveTo>
                  <a:cubicBezTo>
                    <a:pt x="1275"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5" name="Google Shape;775;p8"/>
            <p:cNvSpPr/>
            <p:nvPr/>
          </p:nvSpPr>
          <p:spPr>
            <a:xfrm>
              <a:off x="1498080" y="-197971"/>
              <a:ext cx="181376" cy="365792"/>
            </a:xfrm>
            <a:custGeom>
              <a:rect b="b" l="l" r="r" t="t"/>
              <a:pathLst>
                <a:path extrusionOk="0" h="11431" w="5668">
                  <a:moveTo>
                    <a:pt x="2834" y="0"/>
                  </a:moveTo>
                  <a:cubicBezTo>
                    <a:pt x="1274" y="0"/>
                    <a:pt x="0" y="1262"/>
                    <a:pt x="0" y="2822"/>
                  </a:cubicBezTo>
                  <a:lnTo>
                    <a:pt x="0" y="11430"/>
                  </a:lnTo>
                  <a:lnTo>
                    <a:pt x="5668" y="11430"/>
                  </a:lnTo>
                  <a:lnTo>
                    <a:pt x="5668" y="2822"/>
                  </a:lnTo>
                  <a:cubicBezTo>
                    <a:pt x="5668"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6" name="Google Shape;776;p8"/>
            <p:cNvSpPr/>
            <p:nvPr/>
          </p:nvSpPr>
          <p:spPr>
            <a:xfrm>
              <a:off x="184934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7" name="Google Shape;777;p8"/>
            <p:cNvSpPr/>
            <p:nvPr/>
          </p:nvSpPr>
          <p:spPr>
            <a:xfrm>
              <a:off x="2200256" y="-197971"/>
              <a:ext cx="181024" cy="365792"/>
            </a:xfrm>
            <a:custGeom>
              <a:rect b="b" l="l" r="r" t="t"/>
              <a:pathLst>
                <a:path extrusionOk="0" h="11431" w="5657">
                  <a:moveTo>
                    <a:pt x="2834" y="0"/>
                  </a:moveTo>
                  <a:cubicBezTo>
                    <a:pt x="1263"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8" name="Google Shape;778;p8"/>
            <p:cNvSpPr/>
            <p:nvPr/>
          </p:nvSpPr>
          <p:spPr>
            <a:xfrm>
              <a:off x="2550784"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9" name="Google Shape;779;p8"/>
            <p:cNvSpPr/>
            <p:nvPr/>
          </p:nvSpPr>
          <p:spPr>
            <a:xfrm>
              <a:off x="2901696" y="-197971"/>
              <a:ext cx="180992" cy="365792"/>
            </a:xfrm>
            <a:custGeom>
              <a:rect b="b" l="l" r="r" t="t"/>
              <a:pathLst>
                <a:path extrusionOk="0" h="11431" w="5656">
                  <a:moveTo>
                    <a:pt x="2834" y="0"/>
                  </a:moveTo>
                  <a:cubicBezTo>
                    <a:pt x="1262" y="0"/>
                    <a:pt x="0" y="1262"/>
                    <a:pt x="0" y="2822"/>
                  </a:cubicBezTo>
                  <a:lnTo>
                    <a:pt x="0" y="11430"/>
                  </a:lnTo>
                  <a:lnTo>
                    <a:pt x="5655" y="11430"/>
                  </a:lnTo>
                  <a:lnTo>
                    <a:pt x="5655" y="2822"/>
                  </a:lnTo>
                  <a:cubicBezTo>
                    <a:pt x="5655"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0" name="Google Shape;780;p8"/>
            <p:cNvSpPr/>
            <p:nvPr/>
          </p:nvSpPr>
          <p:spPr>
            <a:xfrm>
              <a:off x="3252960"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1" name="Google Shape;781;p8"/>
            <p:cNvSpPr/>
            <p:nvPr/>
          </p:nvSpPr>
          <p:spPr>
            <a:xfrm>
              <a:off x="3603872"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2" name="Google Shape;782;p8"/>
            <p:cNvSpPr/>
            <p:nvPr/>
          </p:nvSpPr>
          <p:spPr>
            <a:xfrm>
              <a:off x="3954752" y="-197971"/>
              <a:ext cx="181024" cy="365792"/>
            </a:xfrm>
            <a:custGeom>
              <a:rect b="b" l="l" r="r" t="t"/>
              <a:pathLst>
                <a:path extrusionOk="0" h="11431" w="5657">
                  <a:moveTo>
                    <a:pt x="2835" y="0"/>
                  </a:moveTo>
                  <a:cubicBezTo>
                    <a:pt x="1263" y="0"/>
                    <a:pt x="1" y="1262"/>
                    <a:pt x="1" y="2822"/>
                  </a:cubicBezTo>
                  <a:lnTo>
                    <a:pt x="1" y="11430"/>
                  </a:lnTo>
                  <a:lnTo>
                    <a:pt x="5656" y="11430"/>
                  </a:lnTo>
                  <a:lnTo>
                    <a:pt x="5656" y="2822"/>
                  </a:lnTo>
                  <a:cubicBezTo>
                    <a:pt x="5656" y="1262"/>
                    <a:pt x="4394" y="0"/>
                    <a:pt x="283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3" name="Google Shape;783;p8"/>
            <p:cNvSpPr/>
            <p:nvPr/>
          </p:nvSpPr>
          <p:spPr>
            <a:xfrm>
              <a:off x="4305664" y="-197971"/>
              <a:ext cx="180992" cy="365792"/>
            </a:xfrm>
            <a:custGeom>
              <a:rect b="b" l="l" r="r" t="t"/>
              <a:pathLst>
                <a:path extrusionOk="0" h="11431" w="5656">
                  <a:moveTo>
                    <a:pt x="2834" y="0"/>
                  </a:moveTo>
                  <a:cubicBezTo>
                    <a:pt x="1275"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4" name="Google Shape;784;p8"/>
            <p:cNvSpPr/>
            <p:nvPr/>
          </p:nvSpPr>
          <p:spPr>
            <a:xfrm>
              <a:off x="4656960"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5" name="Google Shape;785;p8"/>
            <p:cNvSpPr/>
            <p:nvPr/>
          </p:nvSpPr>
          <p:spPr>
            <a:xfrm>
              <a:off x="5007840"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94"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6" name="Google Shape;786;p8"/>
            <p:cNvSpPr/>
            <p:nvPr/>
          </p:nvSpPr>
          <p:spPr>
            <a:xfrm>
              <a:off x="5358752"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7" name="Google Shape;787;p8"/>
            <p:cNvSpPr/>
            <p:nvPr/>
          </p:nvSpPr>
          <p:spPr>
            <a:xfrm>
              <a:off x="5709664" y="-197971"/>
              <a:ext cx="180992" cy="365792"/>
            </a:xfrm>
            <a:custGeom>
              <a:rect b="b" l="l" r="r" t="t"/>
              <a:pathLst>
                <a:path extrusionOk="0" h="11431" w="5656">
                  <a:moveTo>
                    <a:pt x="2834" y="0"/>
                  </a:moveTo>
                  <a:cubicBezTo>
                    <a:pt x="1274" y="0"/>
                    <a:pt x="0" y="1262"/>
                    <a:pt x="0" y="2822"/>
                  </a:cubicBezTo>
                  <a:lnTo>
                    <a:pt x="0" y="11430"/>
                  </a:lnTo>
                  <a:lnTo>
                    <a:pt x="5656" y="11430"/>
                  </a:lnTo>
                  <a:lnTo>
                    <a:pt x="5656" y="2822"/>
                  </a:lnTo>
                  <a:cubicBezTo>
                    <a:pt x="5656"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8" name="Google Shape;788;p8"/>
            <p:cNvSpPr/>
            <p:nvPr/>
          </p:nvSpPr>
          <p:spPr>
            <a:xfrm>
              <a:off x="6060928"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9" name="Google Shape;789;p8"/>
            <p:cNvSpPr/>
            <p:nvPr/>
          </p:nvSpPr>
          <p:spPr>
            <a:xfrm>
              <a:off x="6411840"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0" name="Google Shape;790;p8"/>
            <p:cNvSpPr/>
            <p:nvPr/>
          </p:nvSpPr>
          <p:spPr>
            <a:xfrm>
              <a:off x="6762368"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3"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1" name="Google Shape;791;p8"/>
            <p:cNvSpPr/>
            <p:nvPr/>
          </p:nvSpPr>
          <p:spPr>
            <a:xfrm>
              <a:off x="7113248" y="-197971"/>
              <a:ext cx="181024" cy="365792"/>
            </a:xfrm>
            <a:custGeom>
              <a:rect b="b" l="l" r="r" t="t"/>
              <a:pathLst>
                <a:path extrusionOk="0" h="11431" w="5657">
                  <a:moveTo>
                    <a:pt x="2834" y="0"/>
                  </a:moveTo>
                  <a:cubicBezTo>
                    <a:pt x="1263"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2" name="Google Shape;792;p8"/>
            <p:cNvSpPr/>
            <p:nvPr/>
          </p:nvSpPr>
          <p:spPr>
            <a:xfrm>
              <a:off x="7464160" y="-197971"/>
              <a:ext cx="180992" cy="365792"/>
            </a:xfrm>
            <a:custGeom>
              <a:rect b="b" l="l" r="r" t="t"/>
              <a:pathLst>
                <a:path extrusionOk="0" h="11431" w="5656">
                  <a:moveTo>
                    <a:pt x="2834" y="0"/>
                  </a:moveTo>
                  <a:cubicBezTo>
                    <a:pt x="1274"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3" name="Google Shape;793;p8"/>
            <p:cNvSpPr/>
            <p:nvPr/>
          </p:nvSpPr>
          <p:spPr>
            <a:xfrm>
              <a:off x="781542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4" name="Google Shape;794;p8"/>
            <p:cNvSpPr/>
            <p:nvPr/>
          </p:nvSpPr>
          <p:spPr>
            <a:xfrm>
              <a:off x="8166336"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5" name="Google Shape;795;p8"/>
            <p:cNvSpPr/>
            <p:nvPr/>
          </p:nvSpPr>
          <p:spPr>
            <a:xfrm>
              <a:off x="8517248"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6" name="Google Shape;796;p8"/>
            <p:cNvSpPr/>
            <p:nvPr/>
          </p:nvSpPr>
          <p:spPr>
            <a:xfrm>
              <a:off x="8868128" y="-197971"/>
              <a:ext cx="181024" cy="365792"/>
            </a:xfrm>
            <a:custGeom>
              <a:rect b="b" l="l" r="r" t="t"/>
              <a:pathLst>
                <a:path extrusionOk="0" h="11431" w="5657">
                  <a:moveTo>
                    <a:pt x="2835" y="0"/>
                  </a:moveTo>
                  <a:cubicBezTo>
                    <a:pt x="1275" y="0"/>
                    <a:pt x="1" y="1262"/>
                    <a:pt x="1" y="2822"/>
                  </a:cubicBezTo>
                  <a:lnTo>
                    <a:pt x="1" y="11430"/>
                  </a:lnTo>
                  <a:lnTo>
                    <a:pt x="5656" y="11430"/>
                  </a:lnTo>
                  <a:lnTo>
                    <a:pt x="5656" y="2822"/>
                  </a:lnTo>
                  <a:cubicBezTo>
                    <a:pt x="5656" y="1262"/>
                    <a:pt x="4394" y="0"/>
                    <a:pt x="283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797" name="Google Shape;797;p8"/>
          <p:cNvGrpSpPr/>
          <p:nvPr/>
        </p:nvGrpSpPr>
        <p:grpSpPr>
          <a:xfrm>
            <a:off x="121374" y="633858"/>
            <a:ext cx="753499" cy="4369117"/>
            <a:chOff x="8054025" y="253425"/>
            <a:chExt cx="753499" cy="4636652"/>
          </a:xfrm>
        </p:grpSpPr>
        <p:sp>
          <p:nvSpPr>
            <p:cNvPr id="798" name="Google Shape;798;p8"/>
            <p:cNvSpPr/>
            <p:nvPr/>
          </p:nvSpPr>
          <p:spPr>
            <a:xfrm>
              <a:off x="8248109" y="935867"/>
              <a:ext cx="365717" cy="3296319"/>
            </a:xfrm>
            <a:custGeom>
              <a:rect b="b" l="l" r="r" t="t"/>
              <a:pathLst>
                <a:path extrusionOk="0" h="99489" w="11038">
                  <a:moveTo>
                    <a:pt x="0" y="0"/>
                  </a:moveTo>
                  <a:lnTo>
                    <a:pt x="0" y="99489"/>
                  </a:lnTo>
                  <a:lnTo>
                    <a:pt x="11037" y="99489"/>
                  </a:lnTo>
                  <a:lnTo>
                    <a:pt x="11037"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9" name="Google Shape;799;p8"/>
            <p:cNvSpPr/>
            <p:nvPr/>
          </p:nvSpPr>
          <p:spPr>
            <a:xfrm>
              <a:off x="8248109" y="935867"/>
              <a:ext cx="365717" cy="76569"/>
            </a:xfrm>
            <a:custGeom>
              <a:rect b="b" l="l" r="r" t="t"/>
              <a:pathLst>
                <a:path extrusionOk="0" h="2311" w="11038">
                  <a:moveTo>
                    <a:pt x="0" y="0"/>
                  </a:moveTo>
                  <a:lnTo>
                    <a:pt x="0" y="2310"/>
                  </a:lnTo>
                  <a:lnTo>
                    <a:pt x="11037" y="2310"/>
                  </a:lnTo>
                  <a:lnTo>
                    <a:pt x="11037"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0" name="Google Shape;800;p8"/>
            <p:cNvSpPr/>
            <p:nvPr/>
          </p:nvSpPr>
          <p:spPr>
            <a:xfrm>
              <a:off x="8295818" y="1049872"/>
              <a:ext cx="60003" cy="3147985"/>
            </a:xfrm>
            <a:custGeom>
              <a:rect b="b" l="l" r="r" t="t"/>
              <a:pathLst>
                <a:path extrusionOk="0" h="95012" w="1811">
                  <a:moveTo>
                    <a:pt x="906" y="0"/>
                  </a:moveTo>
                  <a:cubicBezTo>
                    <a:pt x="406" y="0"/>
                    <a:pt x="1" y="393"/>
                    <a:pt x="1" y="905"/>
                  </a:cubicBezTo>
                  <a:lnTo>
                    <a:pt x="1" y="94095"/>
                  </a:lnTo>
                  <a:cubicBezTo>
                    <a:pt x="1" y="94607"/>
                    <a:pt x="406" y="95012"/>
                    <a:pt x="906" y="95012"/>
                  </a:cubicBezTo>
                  <a:cubicBezTo>
                    <a:pt x="1418" y="95012"/>
                    <a:pt x="1811" y="94607"/>
                    <a:pt x="1811" y="94095"/>
                  </a:cubicBezTo>
                  <a:lnTo>
                    <a:pt x="1811" y="905"/>
                  </a:lnTo>
                  <a:cubicBezTo>
                    <a:pt x="1811" y="393"/>
                    <a:pt x="1418" y="0"/>
                    <a:pt x="90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1" name="Google Shape;801;p8"/>
            <p:cNvSpPr/>
            <p:nvPr/>
          </p:nvSpPr>
          <p:spPr>
            <a:xfrm>
              <a:off x="8400745" y="1049872"/>
              <a:ext cx="60401" cy="3147985"/>
            </a:xfrm>
            <a:custGeom>
              <a:rect b="b" l="l" r="r" t="t"/>
              <a:pathLst>
                <a:path extrusionOk="0" h="95012" w="1823">
                  <a:moveTo>
                    <a:pt x="906" y="0"/>
                  </a:moveTo>
                  <a:cubicBezTo>
                    <a:pt x="406" y="0"/>
                    <a:pt x="1" y="393"/>
                    <a:pt x="1" y="905"/>
                  </a:cubicBezTo>
                  <a:lnTo>
                    <a:pt x="1" y="94095"/>
                  </a:lnTo>
                  <a:cubicBezTo>
                    <a:pt x="1" y="94607"/>
                    <a:pt x="406" y="95012"/>
                    <a:pt x="906" y="95012"/>
                  </a:cubicBezTo>
                  <a:cubicBezTo>
                    <a:pt x="1418" y="95012"/>
                    <a:pt x="1823" y="94607"/>
                    <a:pt x="1823" y="94095"/>
                  </a:cubicBezTo>
                  <a:lnTo>
                    <a:pt x="1823" y="905"/>
                  </a:lnTo>
                  <a:cubicBezTo>
                    <a:pt x="1823" y="393"/>
                    <a:pt x="1418" y="0"/>
                    <a:pt x="90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2" name="Google Shape;802;p8"/>
            <p:cNvSpPr/>
            <p:nvPr/>
          </p:nvSpPr>
          <p:spPr>
            <a:xfrm>
              <a:off x="8505706" y="1049872"/>
              <a:ext cx="60367" cy="3147985"/>
            </a:xfrm>
            <a:custGeom>
              <a:rect b="b" l="l" r="r" t="t"/>
              <a:pathLst>
                <a:path extrusionOk="0" h="95012" w="1822">
                  <a:moveTo>
                    <a:pt x="917" y="0"/>
                  </a:moveTo>
                  <a:cubicBezTo>
                    <a:pt x="405" y="0"/>
                    <a:pt x="0" y="393"/>
                    <a:pt x="0" y="905"/>
                  </a:cubicBezTo>
                  <a:lnTo>
                    <a:pt x="0" y="94095"/>
                  </a:lnTo>
                  <a:cubicBezTo>
                    <a:pt x="0" y="94607"/>
                    <a:pt x="405" y="95012"/>
                    <a:pt x="917" y="95012"/>
                  </a:cubicBezTo>
                  <a:cubicBezTo>
                    <a:pt x="1417" y="95012"/>
                    <a:pt x="1822" y="94607"/>
                    <a:pt x="1822" y="94095"/>
                  </a:cubicBezTo>
                  <a:lnTo>
                    <a:pt x="1822" y="905"/>
                  </a:lnTo>
                  <a:cubicBezTo>
                    <a:pt x="1822" y="393"/>
                    <a:pt x="1417" y="0"/>
                    <a:pt x="91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3" name="Google Shape;803;p8"/>
            <p:cNvSpPr/>
            <p:nvPr/>
          </p:nvSpPr>
          <p:spPr>
            <a:xfrm>
              <a:off x="8295818" y="1079856"/>
              <a:ext cx="60003" cy="3118000"/>
            </a:xfrm>
            <a:custGeom>
              <a:rect b="b" l="l" r="r" t="t"/>
              <a:pathLst>
                <a:path extrusionOk="0" fill="none" h="94107" w="1811">
                  <a:moveTo>
                    <a:pt x="1811" y="93190"/>
                  </a:moveTo>
                  <a:cubicBezTo>
                    <a:pt x="1811" y="93702"/>
                    <a:pt x="1418" y="94107"/>
                    <a:pt x="906" y="94107"/>
                  </a:cubicBezTo>
                  <a:lnTo>
                    <a:pt x="906" y="94107"/>
                  </a:lnTo>
                  <a:cubicBezTo>
                    <a:pt x="406" y="94107"/>
                    <a:pt x="1" y="93702"/>
                    <a:pt x="1" y="93190"/>
                  </a:cubicBezTo>
                  <a:lnTo>
                    <a:pt x="1"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4" name="Google Shape;804;p8"/>
            <p:cNvSpPr/>
            <p:nvPr/>
          </p:nvSpPr>
          <p:spPr>
            <a:xfrm>
              <a:off x="8400745" y="1079856"/>
              <a:ext cx="60401" cy="3118000"/>
            </a:xfrm>
            <a:custGeom>
              <a:rect b="b" l="l" r="r" t="t"/>
              <a:pathLst>
                <a:path extrusionOk="0" fill="none" h="94107" w="1823">
                  <a:moveTo>
                    <a:pt x="1823" y="93190"/>
                  </a:moveTo>
                  <a:cubicBezTo>
                    <a:pt x="1823" y="93702"/>
                    <a:pt x="1418" y="94107"/>
                    <a:pt x="906" y="94107"/>
                  </a:cubicBezTo>
                  <a:lnTo>
                    <a:pt x="906" y="94107"/>
                  </a:lnTo>
                  <a:cubicBezTo>
                    <a:pt x="406" y="94107"/>
                    <a:pt x="1" y="93702"/>
                    <a:pt x="1" y="93190"/>
                  </a:cubicBezTo>
                  <a:lnTo>
                    <a:pt x="1"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5" name="Google Shape;805;p8"/>
            <p:cNvSpPr/>
            <p:nvPr/>
          </p:nvSpPr>
          <p:spPr>
            <a:xfrm>
              <a:off x="8505706" y="1079856"/>
              <a:ext cx="60367" cy="3118000"/>
            </a:xfrm>
            <a:custGeom>
              <a:rect b="b" l="l" r="r" t="t"/>
              <a:pathLst>
                <a:path extrusionOk="0" fill="none" h="94107" w="1822">
                  <a:moveTo>
                    <a:pt x="1822" y="93190"/>
                  </a:moveTo>
                  <a:cubicBezTo>
                    <a:pt x="1822" y="93702"/>
                    <a:pt x="1417" y="94107"/>
                    <a:pt x="917" y="94107"/>
                  </a:cubicBezTo>
                  <a:lnTo>
                    <a:pt x="917" y="94107"/>
                  </a:lnTo>
                  <a:cubicBezTo>
                    <a:pt x="405" y="94107"/>
                    <a:pt x="0" y="93702"/>
                    <a:pt x="0" y="93190"/>
                  </a:cubicBezTo>
                  <a:lnTo>
                    <a:pt x="0"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6" name="Google Shape;806;p8"/>
            <p:cNvSpPr/>
            <p:nvPr/>
          </p:nvSpPr>
          <p:spPr>
            <a:xfrm>
              <a:off x="8171575" y="253425"/>
              <a:ext cx="519186" cy="76967"/>
            </a:xfrm>
            <a:custGeom>
              <a:rect b="b" l="l" r="r" t="t"/>
              <a:pathLst>
                <a:path extrusionOk="0" h="2323" w="15670">
                  <a:moveTo>
                    <a:pt x="1155" y="0"/>
                  </a:moveTo>
                  <a:cubicBezTo>
                    <a:pt x="524" y="0"/>
                    <a:pt x="0" y="524"/>
                    <a:pt x="0" y="1155"/>
                  </a:cubicBezTo>
                  <a:cubicBezTo>
                    <a:pt x="0" y="1798"/>
                    <a:pt x="524" y="2322"/>
                    <a:pt x="1155" y="2322"/>
                  </a:cubicBezTo>
                  <a:lnTo>
                    <a:pt x="14514" y="2322"/>
                  </a:lnTo>
                  <a:cubicBezTo>
                    <a:pt x="15145" y="2322"/>
                    <a:pt x="15669" y="1798"/>
                    <a:pt x="15669" y="1155"/>
                  </a:cubicBezTo>
                  <a:cubicBezTo>
                    <a:pt x="15669" y="524"/>
                    <a:pt x="15145" y="0"/>
                    <a:pt x="14514"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7" name="Google Shape;807;p8"/>
            <p:cNvSpPr/>
            <p:nvPr/>
          </p:nvSpPr>
          <p:spPr>
            <a:xfrm>
              <a:off x="8223658" y="330356"/>
              <a:ext cx="414223" cy="211849"/>
            </a:xfrm>
            <a:custGeom>
              <a:rect b="b" l="l" r="r" t="t"/>
              <a:pathLst>
                <a:path extrusionOk="0" h="6394" w="12502">
                  <a:moveTo>
                    <a:pt x="0" y="0"/>
                  </a:moveTo>
                  <a:lnTo>
                    <a:pt x="1119" y="6394"/>
                  </a:lnTo>
                  <a:lnTo>
                    <a:pt x="11406" y="6394"/>
                  </a:lnTo>
                  <a:lnTo>
                    <a:pt x="12502"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8" name="Google Shape;808;p8"/>
            <p:cNvSpPr/>
            <p:nvPr/>
          </p:nvSpPr>
          <p:spPr>
            <a:xfrm>
              <a:off x="8223658" y="330356"/>
              <a:ext cx="414223" cy="18952"/>
            </a:xfrm>
            <a:custGeom>
              <a:rect b="b" l="l" r="r" t="t"/>
              <a:pathLst>
                <a:path extrusionOk="0" h="572" w="12502">
                  <a:moveTo>
                    <a:pt x="0" y="0"/>
                  </a:moveTo>
                  <a:lnTo>
                    <a:pt x="107" y="572"/>
                  </a:lnTo>
                  <a:lnTo>
                    <a:pt x="12406" y="572"/>
                  </a:lnTo>
                  <a:lnTo>
                    <a:pt x="12502"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9" name="Google Shape;809;p8"/>
            <p:cNvSpPr/>
            <p:nvPr/>
          </p:nvSpPr>
          <p:spPr>
            <a:xfrm>
              <a:off x="8261130" y="354807"/>
              <a:ext cx="71831" cy="187397"/>
            </a:xfrm>
            <a:custGeom>
              <a:rect b="b" l="l" r="r" t="t"/>
              <a:pathLst>
                <a:path extrusionOk="0" h="5656" w="2168">
                  <a:moveTo>
                    <a:pt x="762" y="0"/>
                  </a:moveTo>
                  <a:cubicBezTo>
                    <a:pt x="322" y="0"/>
                    <a:pt x="0" y="358"/>
                    <a:pt x="60" y="798"/>
                  </a:cubicBezTo>
                  <a:lnTo>
                    <a:pt x="798" y="5656"/>
                  </a:lnTo>
                  <a:lnTo>
                    <a:pt x="2167" y="5656"/>
                  </a:lnTo>
                  <a:lnTo>
                    <a:pt x="1667" y="798"/>
                  </a:lnTo>
                  <a:cubicBezTo>
                    <a:pt x="1631" y="358"/>
                    <a:pt x="1227" y="0"/>
                    <a:pt x="762"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0" name="Google Shape;810;p8"/>
            <p:cNvSpPr/>
            <p:nvPr/>
          </p:nvSpPr>
          <p:spPr>
            <a:xfrm>
              <a:off x="8356581" y="354807"/>
              <a:ext cx="57617" cy="187397"/>
            </a:xfrm>
            <a:custGeom>
              <a:rect b="b" l="l" r="r" t="t"/>
              <a:pathLst>
                <a:path extrusionOk="0" h="5656" w="1739">
                  <a:moveTo>
                    <a:pt x="798" y="0"/>
                  </a:moveTo>
                  <a:cubicBezTo>
                    <a:pt x="334" y="0"/>
                    <a:pt x="0" y="358"/>
                    <a:pt x="24" y="798"/>
                  </a:cubicBezTo>
                  <a:lnTo>
                    <a:pt x="358" y="5656"/>
                  </a:lnTo>
                  <a:lnTo>
                    <a:pt x="1739" y="5656"/>
                  </a:lnTo>
                  <a:lnTo>
                    <a:pt x="1632" y="798"/>
                  </a:lnTo>
                  <a:cubicBezTo>
                    <a:pt x="1632" y="358"/>
                    <a:pt x="1263" y="0"/>
                    <a:pt x="798"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1" name="Google Shape;811;p8"/>
            <p:cNvSpPr/>
            <p:nvPr/>
          </p:nvSpPr>
          <p:spPr>
            <a:xfrm>
              <a:off x="8448488" y="354807"/>
              <a:ext cx="56855" cy="187397"/>
            </a:xfrm>
            <a:custGeom>
              <a:rect b="b" l="l" r="r" t="t"/>
              <a:pathLst>
                <a:path extrusionOk="0" h="5656" w="1716">
                  <a:moveTo>
                    <a:pt x="917" y="0"/>
                  </a:moveTo>
                  <a:cubicBezTo>
                    <a:pt x="465" y="0"/>
                    <a:pt x="84" y="358"/>
                    <a:pt x="84" y="798"/>
                  </a:cubicBezTo>
                  <a:lnTo>
                    <a:pt x="1" y="5656"/>
                  </a:lnTo>
                  <a:lnTo>
                    <a:pt x="1394" y="5656"/>
                  </a:lnTo>
                  <a:lnTo>
                    <a:pt x="1691" y="798"/>
                  </a:lnTo>
                  <a:cubicBezTo>
                    <a:pt x="1715" y="358"/>
                    <a:pt x="1370" y="0"/>
                    <a:pt x="91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2" name="Google Shape;812;p8"/>
            <p:cNvSpPr/>
            <p:nvPr/>
          </p:nvSpPr>
          <p:spPr>
            <a:xfrm>
              <a:off x="8529362" y="354807"/>
              <a:ext cx="71036" cy="187397"/>
            </a:xfrm>
            <a:custGeom>
              <a:rect b="b" l="l" r="r" t="t"/>
              <a:pathLst>
                <a:path extrusionOk="0" h="5656" w="2144">
                  <a:moveTo>
                    <a:pt x="1370" y="0"/>
                  </a:moveTo>
                  <a:cubicBezTo>
                    <a:pt x="929" y="0"/>
                    <a:pt x="524" y="358"/>
                    <a:pt x="477" y="798"/>
                  </a:cubicBezTo>
                  <a:lnTo>
                    <a:pt x="0" y="5656"/>
                  </a:lnTo>
                  <a:lnTo>
                    <a:pt x="1393" y="5656"/>
                  </a:lnTo>
                  <a:lnTo>
                    <a:pt x="2084" y="798"/>
                  </a:lnTo>
                  <a:cubicBezTo>
                    <a:pt x="2144" y="358"/>
                    <a:pt x="1834" y="0"/>
                    <a:pt x="1370"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3" name="Google Shape;813;p8"/>
            <p:cNvSpPr/>
            <p:nvPr/>
          </p:nvSpPr>
          <p:spPr>
            <a:xfrm>
              <a:off x="8223658" y="330356"/>
              <a:ext cx="414223" cy="33"/>
            </a:xfrm>
            <a:custGeom>
              <a:rect b="b" l="l" r="r" t="t"/>
              <a:pathLst>
                <a:path extrusionOk="0" fill="none" h="1" w="12502">
                  <a:moveTo>
                    <a:pt x="0" y="0"/>
                  </a:moveTo>
                  <a:lnTo>
                    <a:pt x="12502"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4" name="Google Shape;814;p8"/>
            <p:cNvSpPr/>
            <p:nvPr/>
          </p:nvSpPr>
          <p:spPr>
            <a:xfrm>
              <a:off x="8175120" y="853800"/>
              <a:ext cx="512063" cy="82102"/>
            </a:xfrm>
            <a:custGeom>
              <a:rect b="b" l="l" r="r" t="t"/>
              <a:pathLst>
                <a:path extrusionOk="0" h="2478" w="15455">
                  <a:moveTo>
                    <a:pt x="1227" y="1"/>
                  </a:moveTo>
                  <a:cubicBezTo>
                    <a:pt x="548" y="1"/>
                    <a:pt x="1" y="560"/>
                    <a:pt x="1" y="1239"/>
                  </a:cubicBezTo>
                  <a:cubicBezTo>
                    <a:pt x="1" y="1930"/>
                    <a:pt x="548" y="2477"/>
                    <a:pt x="1227" y="2477"/>
                  </a:cubicBezTo>
                  <a:lnTo>
                    <a:pt x="14229" y="2477"/>
                  </a:lnTo>
                  <a:cubicBezTo>
                    <a:pt x="14907" y="2477"/>
                    <a:pt x="15455" y="1930"/>
                    <a:pt x="15455" y="1239"/>
                  </a:cubicBezTo>
                  <a:cubicBezTo>
                    <a:pt x="15455" y="560"/>
                    <a:pt x="14907" y="1"/>
                    <a:pt x="142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5" name="Google Shape;815;p8"/>
            <p:cNvSpPr/>
            <p:nvPr/>
          </p:nvSpPr>
          <p:spPr>
            <a:xfrm>
              <a:off x="8248109" y="935867"/>
              <a:ext cx="281295" cy="33"/>
            </a:xfrm>
            <a:custGeom>
              <a:rect b="b" l="l" r="r" t="t"/>
              <a:pathLst>
                <a:path extrusionOk="0" fill="none" h="1" w="8490">
                  <a:moveTo>
                    <a:pt x="0" y="0"/>
                  </a:moveTo>
                  <a:lnTo>
                    <a:pt x="8489"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6" name="Google Shape;816;p8"/>
            <p:cNvSpPr/>
            <p:nvPr/>
          </p:nvSpPr>
          <p:spPr>
            <a:xfrm>
              <a:off x="8209842" y="879047"/>
              <a:ext cx="35518" cy="35551"/>
            </a:xfrm>
            <a:custGeom>
              <a:rect b="b" l="l" r="r" t="t"/>
              <a:pathLst>
                <a:path extrusionOk="0" h="1073" w="1072">
                  <a:moveTo>
                    <a:pt x="536" y="1"/>
                  </a:moveTo>
                  <a:cubicBezTo>
                    <a:pt x="238" y="1"/>
                    <a:pt x="0" y="239"/>
                    <a:pt x="0" y="537"/>
                  </a:cubicBezTo>
                  <a:cubicBezTo>
                    <a:pt x="0" y="834"/>
                    <a:pt x="238"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7" name="Google Shape;817;p8"/>
            <p:cNvSpPr/>
            <p:nvPr/>
          </p:nvSpPr>
          <p:spPr>
            <a:xfrm>
              <a:off x="8291478" y="879047"/>
              <a:ext cx="35551" cy="35551"/>
            </a:xfrm>
            <a:custGeom>
              <a:rect b="b" l="l" r="r" t="t"/>
              <a:pathLst>
                <a:path extrusionOk="0" h="1073" w="1073">
                  <a:moveTo>
                    <a:pt x="537" y="1"/>
                  </a:moveTo>
                  <a:cubicBezTo>
                    <a:pt x="239" y="1"/>
                    <a:pt x="1" y="239"/>
                    <a:pt x="1" y="537"/>
                  </a:cubicBezTo>
                  <a:cubicBezTo>
                    <a:pt x="1" y="834"/>
                    <a:pt x="239" y="1072"/>
                    <a:pt x="537" y="1072"/>
                  </a:cubicBezTo>
                  <a:cubicBezTo>
                    <a:pt x="822" y="1072"/>
                    <a:pt x="1073" y="834"/>
                    <a:pt x="1073" y="537"/>
                  </a:cubicBezTo>
                  <a:cubicBezTo>
                    <a:pt x="1073" y="239"/>
                    <a:pt x="822"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8" name="Google Shape;818;p8"/>
            <p:cNvSpPr/>
            <p:nvPr/>
          </p:nvSpPr>
          <p:spPr>
            <a:xfrm>
              <a:off x="8372749" y="879047"/>
              <a:ext cx="35551" cy="35551"/>
            </a:xfrm>
            <a:custGeom>
              <a:rect b="b" l="l" r="r" t="t"/>
              <a:pathLst>
                <a:path extrusionOk="0" h="1073" w="1073">
                  <a:moveTo>
                    <a:pt x="536" y="1"/>
                  </a:moveTo>
                  <a:cubicBezTo>
                    <a:pt x="239" y="1"/>
                    <a:pt x="1" y="239"/>
                    <a:pt x="1" y="537"/>
                  </a:cubicBezTo>
                  <a:cubicBezTo>
                    <a:pt x="1" y="834"/>
                    <a:pt x="239"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9" name="Google Shape;819;p8"/>
            <p:cNvSpPr/>
            <p:nvPr/>
          </p:nvSpPr>
          <p:spPr>
            <a:xfrm>
              <a:off x="8453623" y="879047"/>
              <a:ext cx="35518" cy="35551"/>
            </a:xfrm>
            <a:custGeom>
              <a:rect b="b" l="l" r="r" t="t"/>
              <a:pathLst>
                <a:path extrusionOk="0" h="1073" w="1072">
                  <a:moveTo>
                    <a:pt x="536" y="1"/>
                  </a:moveTo>
                  <a:cubicBezTo>
                    <a:pt x="239" y="1"/>
                    <a:pt x="0" y="239"/>
                    <a:pt x="0" y="537"/>
                  </a:cubicBezTo>
                  <a:cubicBezTo>
                    <a:pt x="0" y="834"/>
                    <a:pt x="239"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0" name="Google Shape;820;p8"/>
            <p:cNvSpPr/>
            <p:nvPr/>
          </p:nvSpPr>
          <p:spPr>
            <a:xfrm>
              <a:off x="8534895" y="879047"/>
              <a:ext cx="35518" cy="35551"/>
            </a:xfrm>
            <a:custGeom>
              <a:rect b="b" l="l" r="r" t="t"/>
              <a:pathLst>
                <a:path extrusionOk="0" h="1073" w="1072">
                  <a:moveTo>
                    <a:pt x="536" y="1"/>
                  </a:moveTo>
                  <a:cubicBezTo>
                    <a:pt x="238" y="1"/>
                    <a:pt x="0" y="239"/>
                    <a:pt x="0" y="537"/>
                  </a:cubicBezTo>
                  <a:cubicBezTo>
                    <a:pt x="0" y="834"/>
                    <a:pt x="238"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1" name="Google Shape;821;p8"/>
            <p:cNvSpPr/>
            <p:nvPr/>
          </p:nvSpPr>
          <p:spPr>
            <a:xfrm>
              <a:off x="8616133" y="879047"/>
              <a:ext cx="35551" cy="35551"/>
            </a:xfrm>
            <a:custGeom>
              <a:rect b="b" l="l" r="r" t="t"/>
              <a:pathLst>
                <a:path extrusionOk="0" h="1073" w="1073">
                  <a:moveTo>
                    <a:pt x="537" y="1"/>
                  </a:moveTo>
                  <a:cubicBezTo>
                    <a:pt x="239" y="1"/>
                    <a:pt x="1" y="239"/>
                    <a:pt x="1" y="537"/>
                  </a:cubicBezTo>
                  <a:cubicBezTo>
                    <a:pt x="1" y="834"/>
                    <a:pt x="239" y="1072"/>
                    <a:pt x="537" y="1072"/>
                  </a:cubicBezTo>
                  <a:cubicBezTo>
                    <a:pt x="834" y="1072"/>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2" name="Google Shape;822;p8"/>
            <p:cNvSpPr/>
            <p:nvPr/>
          </p:nvSpPr>
          <p:spPr>
            <a:xfrm>
              <a:off x="8175120" y="541768"/>
              <a:ext cx="512063" cy="82102"/>
            </a:xfrm>
            <a:custGeom>
              <a:rect b="b" l="l" r="r" t="t"/>
              <a:pathLst>
                <a:path extrusionOk="0" h="2478" w="15455">
                  <a:moveTo>
                    <a:pt x="1227" y="1"/>
                  </a:moveTo>
                  <a:cubicBezTo>
                    <a:pt x="548" y="1"/>
                    <a:pt x="1" y="549"/>
                    <a:pt x="1" y="1239"/>
                  </a:cubicBezTo>
                  <a:cubicBezTo>
                    <a:pt x="1" y="1918"/>
                    <a:pt x="548" y="2477"/>
                    <a:pt x="1227" y="2477"/>
                  </a:cubicBezTo>
                  <a:lnTo>
                    <a:pt x="14229" y="2477"/>
                  </a:lnTo>
                  <a:cubicBezTo>
                    <a:pt x="14907" y="2477"/>
                    <a:pt x="15455" y="1918"/>
                    <a:pt x="15455" y="1239"/>
                  </a:cubicBezTo>
                  <a:cubicBezTo>
                    <a:pt x="15455" y="549"/>
                    <a:pt x="14907" y="1"/>
                    <a:pt x="142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3" name="Google Shape;823;p8"/>
            <p:cNvSpPr/>
            <p:nvPr/>
          </p:nvSpPr>
          <p:spPr>
            <a:xfrm>
              <a:off x="8261527" y="542166"/>
              <a:ext cx="340072" cy="33"/>
            </a:xfrm>
            <a:custGeom>
              <a:rect b="b" l="l" r="r" t="t"/>
              <a:pathLst>
                <a:path extrusionOk="0" fill="none" h="1" w="10264">
                  <a:moveTo>
                    <a:pt x="0" y="1"/>
                  </a:moveTo>
                  <a:lnTo>
                    <a:pt x="10263"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4" name="Google Shape;824;p8"/>
            <p:cNvSpPr/>
            <p:nvPr/>
          </p:nvSpPr>
          <p:spPr>
            <a:xfrm>
              <a:off x="8210637" y="567014"/>
              <a:ext cx="35518" cy="35551"/>
            </a:xfrm>
            <a:custGeom>
              <a:rect b="b" l="l" r="r" t="t"/>
              <a:pathLst>
                <a:path extrusionOk="0" h="1073" w="1072">
                  <a:moveTo>
                    <a:pt x="536" y="1"/>
                  </a:moveTo>
                  <a:cubicBezTo>
                    <a:pt x="238" y="1"/>
                    <a:pt x="0" y="239"/>
                    <a:pt x="0" y="537"/>
                  </a:cubicBezTo>
                  <a:cubicBezTo>
                    <a:pt x="0" y="834"/>
                    <a:pt x="238"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5" name="Google Shape;825;p8"/>
            <p:cNvSpPr/>
            <p:nvPr/>
          </p:nvSpPr>
          <p:spPr>
            <a:xfrm>
              <a:off x="8291876" y="567014"/>
              <a:ext cx="35551" cy="35551"/>
            </a:xfrm>
            <a:custGeom>
              <a:rect b="b" l="l" r="r" t="t"/>
              <a:pathLst>
                <a:path extrusionOk="0" h="1073" w="1073">
                  <a:moveTo>
                    <a:pt x="537" y="1"/>
                  </a:moveTo>
                  <a:cubicBezTo>
                    <a:pt x="239" y="1"/>
                    <a:pt x="1" y="239"/>
                    <a:pt x="1" y="537"/>
                  </a:cubicBezTo>
                  <a:cubicBezTo>
                    <a:pt x="1" y="834"/>
                    <a:pt x="239" y="1073"/>
                    <a:pt x="537" y="1073"/>
                  </a:cubicBezTo>
                  <a:cubicBezTo>
                    <a:pt x="834" y="1073"/>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6" name="Google Shape;826;p8"/>
            <p:cNvSpPr/>
            <p:nvPr/>
          </p:nvSpPr>
          <p:spPr>
            <a:xfrm>
              <a:off x="8372749" y="567014"/>
              <a:ext cx="35551" cy="35551"/>
            </a:xfrm>
            <a:custGeom>
              <a:rect b="b" l="l" r="r" t="t"/>
              <a:pathLst>
                <a:path extrusionOk="0" h="1073" w="1073">
                  <a:moveTo>
                    <a:pt x="536" y="1"/>
                  </a:moveTo>
                  <a:cubicBezTo>
                    <a:pt x="239" y="1"/>
                    <a:pt x="1" y="239"/>
                    <a:pt x="1" y="537"/>
                  </a:cubicBezTo>
                  <a:cubicBezTo>
                    <a:pt x="1" y="834"/>
                    <a:pt x="239"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7" name="Google Shape;827;p8"/>
            <p:cNvSpPr/>
            <p:nvPr/>
          </p:nvSpPr>
          <p:spPr>
            <a:xfrm>
              <a:off x="8454021" y="567014"/>
              <a:ext cx="35518" cy="35551"/>
            </a:xfrm>
            <a:custGeom>
              <a:rect b="b" l="l" r="r" t="t"/>
              <a:pathLst>
                <a:path extrusionOk="0" h="1073" w="1072">
                  <a:moveTo>
                    <a:pt x="536" y="1"/>
                  </a:moveTo>
                  <a:cubicBezTo>
                    <a:pt x="238" y="1"/>
                    <a:pt x="0" y="239"/>
                    <a:pt x="0" y="537"/>
                  </a:cubicBezTo>
                  <a:cubicBezTo>
                    <a:pt x="0" y="834"/>
                    <a:pt x="238"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8" name="Google Shape;828;p8"/>
            <p:cNvSpPr/>
            <p:nvPr/>
          </p:nvSpPr>
          <p:spPr>
            <a:xfrm>
              <a:off x="8535292" y="567014"/>
              <a:ext cx="35518" cy="35551"/>
            </a:xfrm>
            <a:custGeom>
              <a:rect b="b" l="l" r="r" t="t"/>
              <a:pathLst>
                <a:path extrusionOk="0" h="1073" w="1072">
                  <a:moveTo>
                    <a:pt x="536" y="1"/>
                  </a:moveTo>
                  <a:cubicBezTo>
                    <a:pt x="238" y="1"/>
                    <a:pt x="0" y="239"/>
                    <a:pt x="0" y="537"/>
                  </a:cubicBezTo>
                  <a:cubicBezTo>
                    <a:pt x="0" y="834"/>
                    <a:pt x="238" y="1073"/>
                    <a:pt x="536" y="1073"/>
                  </a:cubicBezTo>
                  <a:cubicBezTo>
                    <a:pt x="833" y="1073"/>
                    <a:pt x="1072" y="834"/>
                    <a:pt x="1072" y="537"/>
                  </a:cubicBezTo>
                  <a:cubicBezTo>
                    <a:pt x="1072" y="239"/>
                    <a:pt x="833"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9" name="Google Shape;829;p8"/>
            <p:cNvSpPr/>
            <p:nvPr/>
          </p:nvSpPr>
          <p:spPr>
            <a:xfrm>
              <a:off x="8616133" y="567014"/>
              <a:ext cx="35551" cy="35551"/>
            </a:xfrm>
            <a:custGeom>
              <a:rect b="b" l="l" r="r" t="t"/>
              <a:pathLst>
                <a:path extrusionOk="0" h="1073" w="1073">
                  <a:moveTo>
                    <a:pt x="537" y="1"/>
                  </a:moveTo>
                  <a:cubicBezTo>
                    <a:pt x="239" y="1"/>
                    <a:pt x="1" y="239"/>
                    <a:pt x="1" y="537"/>
                  </a:cubicBezTo>
                  <a:cubicBezTo>
                    <a:pt x="1" y="834"/>
                    <a:pt x="239" y="1073"/>
                    <a:pt x="537" y="1073"/>
                  </a:cubicBezTo>
                  <a:cubicBezTo>
                    <a:pt x="834" y="1073"/>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0" name="Google Shape;830;p8"/>
            <p:cNvSpPr/>
            <p:nvPr/>
          </p:nvSpPr>
          <p:spPr>
            <a:xfrm>
              <a:off x="8233896" y="623835"/>
              <a:ext cx="393747" cy="236732"/>
            </a:xfrm>
            <a:custGeom>
              <a:rect b="b" l="l" r="r" t="t"/>
              <a:pathLst>
                <a:path extrusionOk="0" h="7145" w="11884">
                  <a:moveTo>
                    <a:pt x="1" y="0"/>
                  </a:moveTo>
                  <a:lnTo>
                    <a:pt x="1" y="7144"/>
                  </a:lnTo>
                  <a:lnTo>
                    <a:pt x="11883" y="7144"/>
                  </a:lnTo>
                  <a:lnTo>
                    <a:pt x="1188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1" name="Google Shape;831;p8"/>
            <p:cNvSpPr/>
            <p:nvPr/>
          </p:nvSpPr>
          <p:spPr>
            <a:xfrm>
              <a:off x="8233896" y="701528"/>
              <a:ext cx="393747" cy="159798"/>
            </a:xfrm>
            <a:custGeom>
              <a:rect b="b" l="l" r="r" t="t"/>
              <a:pathLst>
                <a:path extrusionOk="0" h="4823" w="11884">
                  <a:moveTo>
                    <a:pt x="1" y="1"/>
                  </a:moveTo>
                  <a:lnTo>
                    <a:pt x="1" y="4823"/>
                  </a:lnTo>
                  <a:lnTo>
                    <a:pt x="11883" y="4823"/>
                  </a:lnTo>
                  <a:lnTo>
                    <a:pt x="11883"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2" name="Google Shape;832;p8"/>
            <p:cNvSpPr/>
            <p:nvPr/>
          </p:nvSpPr>
          <p:spPr>
            <a:xfrm>
              <a:off x="8115550" y="623835"/>
              <a:ext cx="236732" cy="236732"/>
            </a:xfrm>
            <a:custGeom>
              <a:rect b="b" l="l" r="r" t="t"/>
              <a:pathLst>
                <a:path extrusionOk="0" h="7145" w="7145">
                  <a:moveTo>
                    <a:pt x="3573" y="0"/>
                  </a:moveTo>
                  <a:cubicBezTo>
                    <a:pt x="1608" y="0"/>
                    <a:pt x="1" y="1596"/>
                    <a:pt x="1" y="3572"/>
                  </a:cubicBezTo>
                  <a:cubicBezTo>
                    <a:pt x="1" y="5537"/>
                    <a:pt x="1608" y="7144"/>
                    <a:pt x="3573" y="7144"/>
                  </a:cubicBezTo>
                  <a:cubicBezTo>
                    <a:pt x="5549" y="7144"/>
                    <a:pt x="7145" y="5537"/>
                    <a:pt x="7145" y="3572"/>
                  </a:cubicBezTo>
                  <a:cubicBezTo>
                    <a:pt x="7145" y="1596"/>
                    <a:pt x="5549" y="0"/>
                    <a:pt x="3573"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3" name="Google Shape;833;p8"/>
            <p:cNvSpPr/>
            <p:nvPr/>
          </p:nvSpPr>
          <p:spPr>
            <a:xfrm>
              <a:off x="8509251" y="623835"/>
              <a:ext cx="236699" cy="236732"/>
            </a:xfrm>
            <a:custGeom>
              <a:rect b="b" l="l" r="r" t="t"/>
              <a:pathLst>
                <a:path extrusionOk="0" h="7145" w="7144">
                  <a:moveTo>
                    <a:pt x="3572" y="0"/>
                  </a:moveTo>
                  <a:cubicBezTo>
                    <a:pt x="1596" y="0"/>
                    <a:pt x="0" y="1596"/>
                    <a:pt x="0" y="3572"/>
                  </a:cubicBezTo>
                  <a:cubicBezTo>
                    <a:pt x="0" y="5537"/>
                    <a:pt x="1596" y="7144"/>
                    <a:pt x="3572" y="7144"/>
                  </a:cubicBezTo>
                  <a:cubicBezTo>
                    <a:pt x="5549" y="7144"/>
                    <a:pt x="7144" y="5537"/>
                    <a:pt x="7144" y="3572"/>
                  </a:cubicBezTo>
                  <a:cubicBezTo>
                    <a:pt x="7144" y="1596"/>
                    <a:pt x="5549" y="0"/>
                    <a:pt x="3572"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4" name="Google Shape;834;p8"/>
            <p:cNvSpPr/>
            <p:nvPr/>
          </p:nvSpPr>
          <p:spPr>
            <a:xfrm>
              <a:off x="8111210" y="623835"/>
              <a:ext cx="638331" cy="243822"/>
            </a:xfrm>
            <a:custGeom>
              <a:rect b="b" l="l" r="r" t="t"/>
              <a:pathLst>
                <a:path extrusionOk="0" fill="none" h="7359" w="19266">
                  <a:moveTo>
                    <a:pt x="15360" y="5549"/>
                  </a:moveTo>
                  <a:cubicBezTo>
                    <a:pt x="17205" y="5573"/>
                    <a:pt x="17503" y="2977"/>
                    <a:pt x="15681" y="2405"/>
                  </a:cubicBezTo>
                  <a:cubicBezTo>
                    <a:pt x="14610" y="2084"/>
                    <a:pt x="13455" y="2572"/>
                    <a:pt x="13086" y="3572"/>
                  </a:cubicBezTo>
                  <a:cubicBezTo>
                    <a:pt x="12788" y="4370"/>
                    <a:pt x="12967" y="5501"/>
                    <a:pt x="13502" y="6168"/>
                  </a:cubicBezTo>
                  <a:cubicBezTo>
                    <a:pt x="14312" y="7180"/>
                    <a:pt x="15717" y="7358"/>
                    <a:pt x="16931" y="6870"/>
                  </a:cubicBezTo>
                  <a:cubicBezTo>
                    <a:pt x="18134" y="6382"/>
                    <a:pt x="19039" y="5251"/>
                    <a:pt x="19146" y="3953"/>
                  </a:cubicBezTo>
                  <a:cubicBezTo>
                    <a:pt x="19265" y="2382"/>
                    <a:pt x="18396" y="0"/>
                    <a:pt x="15384" y="0"/>
                  </a:cubicBezTo>
                  <a:lnTo>
                    <a:pt x="3894" y="0"/>
                  </a:lnTo>
                  <a:cubicBezTo>
                    <a:pt x="870" y="0"/>
                    <a:pt x="1" y="2382"/>
                    <a:pt x="120" y="3953"/>
                  </a:cubicBezTo>
                  <a:cubicBezTo>
                    <a:pt x="227" y="5251"/>
                    <a:pt x="1132" y="6382"/>
                    <a:pt x="2346" y="6870"/>
                  </a:cubicBezTo>
                  <a:cubicBezTo>
                    <a:pt x="3549" y="7358"/>
                    <a:pt x="4966" y="7180"/>
                    <a:pt x="5763" y="6168"/>
                  </a:cubicBezTo>
                  <a:cubicBezTo>
                    <a:pt x="6299" y="5501"/>
                    <a:pt x="6490" y="4370"/>
                    <a:pt x="6180" y="3572"/>
                  </a:cubicBezTo>
                  <a:cubicBezTo>
                    <a:pt x="5811" y="2572"/>
                    <a:pt x="4668" y="2084"/>
                    <a:pt x="3596" y="2405"/>
                  </a:cubicBezTo>
                  <a:cubicBezTo>
                    <a:pt x="1763" y="2977"/>
                    <a:pt x="2061" y="5561"/>
                    <a:pt x="3906" y="5549"/>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5" name="Google Shape;835;p8"/>
            <p:cNvSpPr/>
            <p:nvPr/>
          </p:nvSpPr>
          <p:spPr>
            <a:xfrm>
              <a:off x="8339220" y="701528"/>
              <a:ext cx="183455" cy="33"/>
            </a:xfrm>
            <a:custGeom>
              <a:rect b="b" l="l" r="r" t="t"/>
              <a:pathLst>
                <a:path extrusionOk="0" fill="none" h="1" w="5537">
                  <a:moveTo>
                    <a:pt x="1" y="1"/>
                  </a:moveTo>
                  <a:lnTo>
                    <a:pt x="5537"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6" name="Google Shape;836;p8"/>
            <p:cNvSpPr/>
            <p:nvPr/>
          </p:nvSpPr>
          <p:spPr>
            <a:xfrm>
              <a:off x="8430729" y="703118"/>
              <a:ext cx="33" cy="158208"/>
            </a:xfrm>
            <a:custGeom>
              <a:rect b="b" l="l" r="r" t="t"/>
              <a:pathLst>
                <a:path extrusionOk="0" fill="none" h="4775" w="1">
                  <a:moveTo>
                    <a:pt x="1" y="1"/>
                  </a:moveTo>
                  <a:lnTo>
                    <a:pt x="1" y="4775"/>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7" name="Google Shape;837;p8"/>
            <p:cNvSpPr/>
            <p:nvPr/>
          </p:nvSpPr>
          <p:spPr>
            <a:xfrm>
              <a:off x="8354991" y="701528"/>
              <a:ext cx="37142" cy="158241"/>
            </a:xfrm>
            <a:custGeom>
              <a:rect b="b" l="l" r="r" t="t"/>
              <a:pathLst>
                <a:path extrusionOk="0" fill="none" h="4776" w="1121">
                  <a:moveTo>
                    <a:pt x="1072" y="1"/>
                  </a:moveTo>
                  <a:cubicBezTo>
                    <a:pt x="1072" y="1"/>
                    <a:pt x="1120" y="2918"/>
                    <a:pt x="1" y="4775"/>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8" name="Google Shape;838;p8"/>
            <p:cNvSpPr/>
            <p:nvPr/>
          </p:nvSpPr>
          <p:spPr>
            <a:xfrm>
              <a:off x="8470189" y="701528"/>
              <a:ext cx="37108" cy="158241"/>
            </a:xfrm>
            <a:custGeom>
              <a:rect b="b" l="l" r="r" t="t"/>
              <a:pathLst>
                <a:path extrusionOk="0" fill="none" h="4776" w="1120">
                  <a:moveTo>
                    <a:pt x="48" y="1"/>
                  </a:moveTo>
                  <a:cubicBezTo>
                    <a:pt x="48" y="1"/>
                    <a:pt x="0" y="2918"/>
                    <a:pt x="1120" y="4775"/>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9" name="Google Shape;839;p8"/>
            <p:cNvSpPr/>
            <p:nvPr/>
          </p:nvSpPr>
          <p:spPr>
            <a:xfrm>
              <a:off x="8320302" y="859731"/>
              <a:ext cx="220928" cy="33"/>
            </a:xfrm>
            <a:custGeom>
              <a:rect b="b" l="l" r="r" t="t"/>
              <a:pathLst>
                <a:path extrusionOk="0" fill="none" h="1" w="6668">
                  <a:moveTo>
                    <a:pt x="0" y="0"/>
                  </a:moveTo>
                  <a:lnTo>
                    <a:pt x="6668"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0" name="Google Shape;840;p8"/>
            <p:cNvSpPr/>
            <p:nvPr/>
          </p:nvSpPr>
          <p:spPr>
            <a:xfrm>
              <a:off x="8140001" y="4648215"/>
              <a:ext cx="582304" cy="161388"/>
            </a:xfrm>
            <a:custGeom>
              <a:rect b="b" l="l" r="r" t="t"/>
              <a:pathLst>
                <a:path extrusionOk="0" h="4871" w="17575">
                  <a:moveTo>
                    <a:pt x="1787" y="1"/>
                  </a:moveTo>
                  <a:cubicBezTo>
                    <a:pt x="799" y="1"/>
                    <a:pt x="1" y="798"/>
                    <a:pt x="1" y="1787"/>
                  </a:cubicBezTo>
                  <a:lnTo>
                    <a:pt x="1" y="3084"/>
                  </a:lnTo>
                  <a:cubicBezTo>
                    <a:pt x="1" y="4073"/>
                    <a:pt x="799" y="4870"/>
                    <a:pt x="1787" y="4870"/>
                  </a:cubicBezTo>
                  <a:lnTo>
                    <a:pt x="15789" y="4870"/>
                  </a:lnTo>
                  <a:cubicBezTo>
                    <a:pt x="16777" y="4870"/>
                    <a:pt x="17575" y="4073"/>
                    <a:pt x="17575" y="3084"/>
                  </a:cubicBezTo>
                  <a:lnTo>
                    <a:pt x="17575" y="1787"/>
                  </a:lnTo>
                  <a:cubicBezTo>
                    <a:pt x="17575" y="798"/>
                    <a:pt x="16777" y="1"/>
                    <a:pt x="1578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1" name="Google Shape;841;p8"/>
            <p:cNvSpPr/>
            <p:nvPr/>
          </p:nvSpPr>
          <p:spPr>
            <a:xfrm>
              <a:off x="8140001" y="4710171"/>
              <a:ext cx="582304" cy="98635"/>
            </a:xfrm>
            <a:custGeom>
              <a:rect b="b" l="l" r="r" t="t"/>
              <a:pathLst>
                <a:path extrusionOk="0" h="2977" w="17575">
                  <a:moveTo>
                    <a:pt x="1" y="0"/>
                  </a:moveTo>
                  <a:lnTo>
                    <a:pt x="1" y="1191"/>
                  </a:lnTo>
                  <a:cubicBezTo>
                    <a:pt x="1" y="2179"/>
                    <a:pt x="799" y="2977"/>
                    <a:pt x="1787" y="2977"/>
                  </a:cubicBezTo>
                  <a:lnTo>
                    <a:pt x="15789" y="2977"/>
                  </a:lnTo>
                  <a:cubicBezTo>
                    <a:pt x="16765" y="2977"/>
                    <a:pt x="17575" y="2179"/>
                    <a:pt x="17575" y="1191"/>
                  </a:cubicBezTo>
                  <a:lnTo>
                    <a:pt x="17575" y="0"/>
                  </a:lnTo>
                  <a:cubicBezTo>
                    <a:pt x="17575" y="988"/>
                    <a:pt x="16765" y="1786"/>
                    <a:pt x="15789" y="1786"/>
                  </a:cubicBezTo>
                  <a:lnTo>
                    <a:pt x="1787" y="1786"/>
                  </a:lnTo>
                  <a:cubicBezTo>
                    <a:pt x="799" y="1786"/>
                    <a:pt x="1" y="988"/>
                    <a:pt x="1"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2" name="Google Shape;842;p8"/>
            <p:cNvSpPr/>
            <p:nvPr/>
          </p:nvSpPr>
          <p:spPr>
            <a:xfrm>
              <a:off x="8054025" y="4808770"/>
              <a:ext cx="753102" cy="80512"/>
            </a:xfrm>
            <a:custGeom>
              <a:rect b="b" l="l" r="r" t="t"/>
              <a:pathLst>
                <a:path extrusionOk="0" h="2430" w="22730">
                  <a:moveTo>
                    <a:pt x="1143" y="1"/>
                  </a:moveTo>
                  <a:cubicBezTo>
                    <a:pt x="512" y="1"/>
                    <a:pt x="0" y="513"/>
                    <a:pt x="0" y="1155"/>
                  </a:cubicBezTo>
                  <a:lnTo>
                    <a:pt x="0" y="1286"/>
                  </a:lnTo>
                  <a:cubicBezTo>
                    <a:pt x="0" y="1917"/>
                    <a:pt x="512" y="2429"/>
                    <a:pt x="1143" y="2429"/>
                  </a:cubicBezTo>
                  <a:lnTo>
                    <a:pt x="21586" y="2429"/>
                  </a:lnTo>
                  <a:cubicBezTo>
                    <a:pt x="22217" y="2429"/>
                    <a:pt x="22729" y="1917"/>
                    <a:pt x="22729" y="1286"/>
                  </a:cubicBezTo>
                  <a:lnTo>
                    <a:pt x="22729" y="1155"/>
                  </a:lnTo>
                  <a:cubicBezTo>
                    <a:pt x="22729" y="513"/>
                    <a:pt x="22217" y="1"/>
                    <a:pt x="2158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3" name="Google Shape;843;p8"/>
            <p:cNvSpPr/>
            <p:nvPr/>
          </p:nvSpPr>
          <p:spPr>
            <a:xfrm>
              <a:off x="8054025" y="4829279"/>
              <a:ext cx="753499" cy="60798"/>
            </a:xfrm>
            <a:custGeom>
              <a:rect b="b" l="l" r="r" t="t"/>
              <a:pathLst>
                <a:path extrusionOk="0" h="1835" w="22742">
                  <a:moveTo>
                    <a:pt x="143" y="1"/>
                  </a:moveTo>
                  <a:cubicBezTo>
                    <a:pt x="48" y="167"/>
                    <a:pt x="0" y="346"/>
                    <a:pt x="0" y="536"/>
                  </a:cubicBezTo>
                  <a:lnTo>
                    <a:pt x="0" y="679"/>
                  </a:lnTo>
                  <a:cubicBezTo>
                    <a:pt x="0" y="1310"/>
                    <a:pt x="512" y="1834"/>
                    <a:pt x="1155" y="1834"/>
                  </a:cubicBezTo>
                  <a:lnTo>
                    <a:pt x="21598" y="1834"/>
                  </a:lnTo>
                  <a:cubicBezTo>
                    <a:pt x="22229" y="1834"/>
                    <a:pt x="22741" y="1322"/>
                    <a:pt x="22741" y="679"/>
                  </a:cubicBezTo>
                  <a:lnTo>
                    <a:pt x="22741" y="536"/>
                  </a:lnTo>
                  <a:cubicBezTo>
                    <a:pt x="22741" y="346"/>
                    <a:pt x="22682" y="167"/>
                    <a:pt x="22610" y="1"/>
                  </a:cubicBezTo>
                  <a:cubicBezTo>
                    <a:pt x="22420" y="358"/>
                    <a:pt x="22051" y="608"/>
                    <a:pt x="21598" y="608"/>
                  </a:cubicBezTo>
                  <a:lnTo>
                    <a:pt x="1155" y="608"/>
                  </a:lnTo>
                  <a:cubicBezTo>
                    <a:pt x="715" y="608"/>
                    <a:pt x="334" y="358"/>
                    <a:pt x="143"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4" name="Google Shape;844;p8"/>
            <p:cNvSpPr/>
            <p:nvPr/>
          </p:nvSpPr>
          <p:spPr>
            <a:xfrm>
              <a:off x="8183403" y="4569329"/>
              <a:ext cx="495099" cy="78922"/>
            </a:xfrm>
            <a:custGeom>
              <a:rect b="b" l="l" r="r" t="t"/>
              <a:pathLst>
                <a:path extrusionOk="0" h="2382" w="14943">
                  <a:moveTo>
                    <a:pt x="1191" y="1"/>
                  </a:moveTo>
                  <a:cubicBezTo>
                    <a:pt x="536" y="1"/>
                    <a:pt x="1" y="536"/>
                    <a:pt x="1" y="1191"/>
                  </a:cubicBezTo>
                  <a:cubicBezTo>
                    <a:pt x="1" y="1846"/>
                    <a:pt x="536" y="2382"/>
                    <a:pt x="1191" y="2382"/>
                  </a:cubicBezTo>
                  <a:lnTo>
                    <a:pt x="13752" y="2382"/>
                  </a:lnTo>
                  <a:cubicBezTo>
                    <a:pt x="14407" y="2382"/>
                    <a:pt x="14943" y="1846"/>
                    <a:pt x="14943" y="1191"/>
                  </a:cubicBezTo>
                  <a:cubicBezTo>
                    <a:pt x="14943" y="536"/>
                    <a:pt x="14407" y="1"/>
                    <a:pt x="13752"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5" name="Google Shape;845;p8"/>
            <p:cNvSpPr/>
            <p:nvPr/>
          </p:nvSpPr>
          <p:spPr>
            <a:xfrm>
              <a:off x="8225613" y="4648215"/>
              <a:ext cx="301042" cy="33"/>
            </a:xfrm>
            <a:custGeom>
              <a:rect b="b" l="l" r="r" t="t"/>
              <a:pathLst>
                <a:path extrusionOk="0" fill="none" h="1" w="9086">
                  <a:moveTo>
                    <a:pt x="1" y="1"/>
                  </a:moveTo>
                  <a:lnTo>
                    <a:pt x="9085"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6" name="Google Shape;846;p8"/>
            <p:cNvSpPr/>
            <p:nvPr/>
          </p:nvSpPr>
          <p:spPr>
            <a:xfrm>
              <a:off x="8217330" y="4592985"/>
              <a:ext cx="34756" cy="34756"/>
            </a:xfrm>
            <a:custGeom>
              <a:rect b="b" l="l" r="r" t="t"/>
              <a:pathLst>
                <a:path extrusionOk="0" h="1049" w="1049">
                  <a:moveTo>
                    <a:pt x="524" y="1"/>
                  </a:moveTo>
                  <a:cubicBezTo>
                    <a:pt x="239" y="1"/>
                    <a:pt x="1" y="239"/>
                    <a:pt x="1" y="525"/>
                  </a:cubicBezTo>
                  <a:cubicBezTo>
                    <a:pt x="1" y="811"/>
                    <a:pt x="239" y="1049"/>
                    <a:pt x="524" y="1049"/>
                  </a:cubicBezTo>
                  <a:cubicBezTo>
                    <a:pt x="810" y="1049"/>
                    <a:pt x="1048" y="811"/>
                    <a:pt x="1048" y="525"/>
                  </a:cubicBezTo>
                  <a:cubicBezTo>
                    <a:pt x="1048" y="239"/>
                    <a:pt x="810"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7" name="Google Shape;847;p8"/>
            <p:cNvSpPr/>
            <p:nvPr/>
          </p:nvSpPr>
          <p:spPr>
            <a:xfrm>
              <a:off x="8296216" y="4592985"/>
              <a:ext cx="34756" cy="34756"/>
            </a:xfrm>
            <a:custGeom>
              <a:rect b="b" l="l" r="r" t="t"/>
              <a:pathLst>
                <a:path extrusionOk="0" h="1049" w="1049">
                  <a:moveTo>
                    <a:pt x="525" y="1"/>
                  </a:moveTo>
                  <a:cubicBezTo>
                    <a:pt x="239" y="1"/>
                    <a:pt x="1" y="239"/>
                    <a:pt x="1" y="525"/>
                  </a:cubicBezTo>
                  <a:cubicBezTo>
                    <a:pt x="1" y="811"/>
                    <a:pt x="239" y="1049"/>
                    <a:pt x="525" y="1049"/>
                  </a:cubicBezTo>
                  <a:cubicBezTo>
                    <a:pt x="810" y="1049"/>
                    <a:pt x="1049" y="811"/>
                    <a:pt x="1049" y="525"/>
                  </a:cubicBezTo>
                  <a:cubicBezTo>
                    <a:pt x="1049" y="239"/>
                    <a:pt x="810" y="1"/>
                    <a:pt x="52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8" name="Google Shape;848;p8"/>
            <p:cNvSpPr/>
            <p:nvPr/>
          </p:nvSpPr>
          <p:spPr>
            <a:xfrm>
              <a:off x="8374737" y="4592985"/>
              <a:ext cx="34325" cy="34756"/>
            </a:xfrm>
            <a:custGeom>
              <a:rect b="b" l="l" r="r" t="t"/>
              <a:pathLst>
                <a:path extrusionOk="0" h="1049" w="1036">
                  <a:moveTo>
                    <a:pt x="524" y="1"/>
                  </a:moveTo>
                  <a:cubicBezTo>
                    <a:pt x="238" y="1"/>
                    <a:pt x="0" y="239"/>
                    <a:pt x="0" y="525"/>
                  </a:cubicBezTo>
                  <a:cubicBezTo>
                    <a:pt x="0" y="811"/>
                    <a:pt x="238" y="1049"/>
                    <a:pt x="524" y="1049"/>
                  </a:cubicBezTo>
                  <a:cubicBezTo>
                    <a:pt x="798" y="1049"/>
                    <a:pt x="1036" y="811"/>
                    <a:pt x="1036" y="525"/>
                  </a:cubicBezTo>
                  <a:cubicBezTo>
                    <a:pt x="1036" y="239"/>
                    <a:pt x="798"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9" name="Google Shape;849;p8"/>
            <p:cNvSpPr/>
            <p:nvPr/>
          </p:nvSpPr>
          <p:spPr>
            <a:xfrm>
              <a:off x="8453226" y="4592985"/>
              <a:ext cx="34358" cy="34756"/>
            </a:xfrm>
            <a:custGeom>
              <a:rect b="b" l="l" r="r" t="t"/>
              <a:pathLst>
                <a:path extrusionOk="0" h="1049" w="1037">
                  <a:moveTo>
                    <a:pt x="512" y="1"/>
                  </a:moveTo>
                  <a:cubicBezTo>
                    <a:pt x="239" y="1"/>
                    <a:pt x="1" y="239"/>
                    <a:pt x="1" y="525"/>
                  </a:cubicBezTo>
                  <a:cubicBezTo>
                    <a:pt x="1" y="811"/>
                    <a:pt x="239" y="1049"/>
                    <a:pt x="512" y="1049"/>
                  </a:cubicBezTo>
                  <a:cubicBezTo>
                    <a:pt x="798" y="1049"/>
                    <a:pt x="1036" y="811"/>
                    <a:pt x="1036" y="525"/>
                  </a:cubicBezTo>
                  <a:cubicBezTo>
                    <a:pt x="1036" y="239"/>
                    <a:pt x="798" y="1"/>
                    <a:pt x="512"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0" name="Google Shape;850;p8"/>
            <p:cNvSpPr/>
            <p:nvPr/>
          </p:nvSpPr>
          <p:spPr>
            <a:xfrm>
              <a:off x="8531316" y="4592985"/>
              <a:ext cx="34756" cy="34756"/>
            </a:xfrm>
            <a:custGeom>
              <a:rect b="b" l="l" r="r" t="t"/>
              <a:pathLst>
                <a:path extrusionOk="0" h="1049" w="1049">
                  <a:moveTo>
                    <a:pt x="525" y="1"/>
                  </a:moveTo>
                  <a:cubicBezTo>
                    <a:pt x="239" y="1"/>
                    <a:pt x="1" y="239"/>
                    <a:pt x="1" y="525"/>
                  </a:cubicBezTo>
                  <a:cubicBezTo>
                    <a:pt x="1" y="811"/>
                    <a:pt x="239" y="1049"/>
                    <a:pt x="525" y="1049"/>
                  </a:cubicBezTo>
                  <a:cubicBezTo>
                    <a:pt x="811" y="1049"/>
                    <a:pt x="1049" y="811"/>
                    <a:pt x="1049" y="525"/>
                  </a:cubicBezTo>
                  <a:cubicBezTo>
                    <a:pt x="1049" y="239"/>
                    <a:pt x="811" y="1"/>
                    <a:pt x="52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1" name="Google Shape;851;p8"/>
            <p:cNvSpPr/>
            <p:nvPr/>
          </p:nvSpPr>
          <p:spPr>
            <a:xfrm>
              <a:off x="8609838" y="4592985"/>
              <a:ext cx="34756" cy="34756"/>
            </a:xfrm>
            <a:custGeom>
              <a:rect b="b" l="l" r="r" t="t"/>
              <a:pathLst>
                <a:path extrusionOk="0" h="1049" w="1049">
                  <a:moveTo>
                    <a:pt x="524" y="1"/>
                  </a:moveTo>
                  <a:cubicBezTo>
                    <a:pt x="238" y="1"/>
                    <a:pt x="0" y="239"/>
                    <a:pt x="0" y="525"/>
                  </a:cubicBezTo>
                  <a:cubicBezTo>
                    <a:pt x="0" y="811"/>
                    <a:pt x="238" y="1049"/>
                    <a:pt x="524" y="1049"/>
                  </a:cubicBezTo>
                  <a:cubicBezTo>
                    <a:pt x="810" y="1049"/>
                    <a:pt x="1048" y="811"/>
                    <a:pt x="1048" y="525"/>
                  </a:cubicBezTo>
                  <a:cubicBezTo>
                    <a:pt x="1048" y="239"/>
                    <a:pt x="810"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2" name="Google Shape;852;p8"/>
            <p:cNvSpPr/>
            <p:nvPr/>
          </p:nvSpPr>
          <p:spPr>
            <a:xfrm>
              <a:off x="8198776" y="4808770"/>
              <a:ext cx="395337" cy="33"/>
            </a:xfrm>
            <a:custGeom>
              <a:rect b="b" l="l" r="r" t="t"/>
              <a:pathLst>
                <a:path extrusionOk="0" fill="none" h="1" w="11932">
                  <a:moveTo>
                    <a:pt x="1" y="1"/>
                  </a:moveTo>
                  <a:lnTo>
                    <a:pt x="11931"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3" name="Google Shape;853;p8"/>
            <p:cNvSpPr/>
            <p:nvPr/>
          </p:nvSpPr>
          <p:spPr>
            <a:xfrm>
              <a:off x="8223658" y="4272703"/>
              <a:ext cx="414223" cy="296668"/>
            </a:xfrm>
            <a:custGeom>
              <a:rect b="b" l="l" r="r" t="t"/>
              <a:pathLst>
                <a:path extrusionOk="0" h="8954" w="12502">
                  <a:moveTo>
                    <a:pt x="691" y="0"/>
                  </a:moveTo>
                  <a:lnTo>
                    <a:pt x="0" y="8954"/>
                  </a:lnTo>
                  <a:lnTo>
                    <a:pt x="12502" y="8954"/>
                  </a:lnTo>
                  <a:lnTo>
                    <a:pt x="1182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4" name="Google Shape;854;p8"/>
            <p:cNvSpPr/>
            <p:nvPr/>
          </p:nvSpPr>
          <p:spPr>
            <a:xfrm>
              <a:off x="8223658" y="4551173"/>
              <a:ext cx="414223" cy="18190"/>
            </a:xfrm>
            <a:custGeom>
              <a:rect b="b" l="l" r="r" t="t"/>
              <a:pathLst>
                <a:path extrusionOk="0" h="549" w="12502">
                  <a:moveTo>
                    <a:pt x="83" y="1"/>
                  </a:moveTo>
                  <a:lnTo>
                    <a:pt x="0" y="549"/>
                  </a:lnTo>
                  <a:lnTo>
                    <a:pt x="12502" y="549"/>
                  </a:lnTo>
                  <a:lnTo>
                    <a:pt x="12442"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5" name="Google Shape;855;p8"/>
            <p:cNvSpPr/>
            <p:nvPr/>
          </p:nvSpPr>
          <p:spPr>
            <a:xfrm>
              <a:off x="8536452" y="4272703"/>
              <a:ext cx="65536" cy="273409"/>
            </a:xfrm>
            <a:custGeom>
              <a:rect b="b" l="l" r="r" t="t"/>
              <a:pathLst>
                <a:path extrusionOk="0" h="8252" w="1978">
                  <a:moveTo>
                    <a:pt x="1" y="0"/>
                  </a:moveTo>
                  <a:lnTo>
                    <a:pt x="298" y="7513"/>
                  </a:lnTo>
                  <a:cubicBezTo>
                    <a:pt x="346" y="7918"/>
                    <a:pt x="727" y="8251"/>
                    <a:pt x="1191" y="8251"/>
                  </a:cubicBezTo>
                  <a:cubicBezTo>
                    <a:pt x="1656" y="8251"/>
                    <a:pt x="1977" y="7918"/>
                    <a:pt x="1930" y="7513"/>
                  </a:cubicBezTo>
                  <a:lnTo>
                    <a:pt x="1501"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6" name="Google Shape;856;p8"/>
            <p:cNvSpPr/>
            <p:nvPr/>
          </p:nvSpPr>
          <p:spPr>
            <a:xfrm>
              <a:off x="8449681" y="4272703"/>
              <a:ext cx="56060" cy="273409"/>
            </a:xfrm>
            <a:custGeom>
              <a:rect b="b" l="l" r="r" t="t"/>
              <a:pathLst>
                <a:path extrusionOk="0" h="8252" w="1692">
                  <a:moveTo>
                    <a:pt x="0" y="0"/>
                  </a:moveTo>
                  <a:lnTo>
                    <a:pt x="60" y="7513"/>
                  </a:lnTo>
                  <a:cubicBezTo>
                    <a:pt x="60" y="7918"/>
                    <a:pt x="429" y="8251"/>
                    <a:pt x="893" y="8251"/>
                  </a:cubicBezTo>
                  <a:cubicBezTo>
                    <a:pt x="1358" y="8251"/>
                    <a:pt x="1691" y="7918"/>
                    <a:pt x="1679" y="7513"/>
                  </a:cubicBezTo>
                  <a:lnTo>
                    <a:pt x="1489"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7" name="Google Shape;857;p8"/>
            <p:cNvSpPr/>
            <p:nvPr/>
          </p:nvSpPr>
          <p:spPr>
            <a:xfrm>
              <a:off x="8355388" y="4272703"/>
              <a:ext cx="56458" cy="273409"/>
            </a:xfrm>
            <a:custGeom>
              <a:rect b="b" l="l" r="r" t="t"/>
              <a:pathLst>
                <a:path extrusionOk="0" h="8252" w="1704">
                  <a:moveTo>
                    <a:pt x="215" y="0"/>
                  </a:moveTo>
                  <a:lnTo>
                    <a:pt x="36" y="7513"/>
                  </a:lnTo>
                  <a:cubicBezTo>
                    <a:pt x="1" y="7918"/>
                    <a:pt x="358" y="8251"/>
                    <a:pt x="822" y="8251"/>
                  </a:cubicBezTo>
                  <a:cubicBezTo>
                    <a:pt x="1287" y="8251"/>
                    <a:pt x="1656" y="7918"/>
                    <a:pt x="1656" y="7513"/>
                  </a:cubicBezTo>
                  <a:lnTo>
                    <a:pt x="1703"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8" name="Google Shape;858;p8"/>
            <p:cNvSpPr/>
            <p:nvPr/>
          </p:nvSpPr>
          <p:spPr>
            <a:xfrm>
              <a:off x="8259937" y="4272703"/>
              <a:ext cx="64343" cy="273409"/>
            </a:xfrm>
            <a:custGeom>
              <a:rect b="b" l="l" r="r" t="t"/>
              <a:pathLst>
                <a:path extrusionOk="0" h="8252" w="1942">
                  <a:moveTo>
                    <a:pt x="453" y="0"/>
                  </a:moveTo>
                  <a:lnTo>
                    <a:pt x="36" y="7513"/>
                  </a:lnTo>
                  <a:cubicBezTo>
                    <a:pt x="0" y="7918"/>
                    <a:pt x="322" y="8251"/>
                    <a:pt x="786" y="8251"/>
                  </a:cubicBezTo>
                  <a:cubicBezTo>
                    <a:pt x="1227" y="8251"/>
                    <a:pt x="1632" y="7918"/>
                    <a:pt x="1667" y="7513"/>
                  </a:cubicBezTo>
                  <a:lnTo>
                    <a:pt x="1941"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9" name="Google Shape;859;p8"/>
            <p:cNvSpPr/>
            <p:nvPr/>
          </p:nvSpPr>
          <p:spPr>
            <a:xfrm>
              <a:off x="8223658" y="4569329"/>
              <a:ext cx="414223" cy="33"/>
            </a:xfrm>
            <a:custGeom>
              <a:rect b="b" l="l" r="r" t="t"/>
              <a:pathLst>
                <a:path extrusionOk="0" fill="none" h="1" w="12502">
                  <a:moveTo>
                    <a:pt x="12502" y="1"/>
                  </a:moveTo>
                  <a:lnTo>
                    <a:pt x="0"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0" name="Google Shape;860;p8"/>
            <p:cNvSpPr/>
            <p:nvPr/>
          </p:nvSpPr>
          <p:spPr>
            <a:xfrm>
              <a:off x="8211035" y="4220223"/>
              <a:ext cx="439867" cy="70241"/>
            </a:xfrm>
            <a:custGeom>
              <a:rect b="b" l="l" r="r" t="t"/>
              <a:pathLst>
                <a:path extrusionOk="0" h="2120" w="13276">
                  <a:moveTo>
                    <a:pt x="1060" y="0"/>
                  </a:moveTo>
                  <a:cubicBezTo>
                    <a:pt x="476" y="0"/>
                    <a:pt x="0" y="477"/>
                    <a:pt x="0" y="1060"/>
                  </a:cubicBezTo>
                  <a:cubicBezTo>
                    <a:pt x="0" y="1644"/>
                    <a:pt x="476" y="2120"/>
                    <a:pt x="1060" y="2120"/>
                  </a:cubicBezTo>
                  <a:lnTo>
                    <a:pt x="12216" y="2120"/>
                  </a:lnTo>
                  <a:cubicBezTo>
                    <a:pt x="12799" y="2120"/>
                    <a:pt x="13276" y="1644"/>
                    <a:pt x="13276" y="1060"/>
                  </a:cubicBezTo>
                  <a:cubicBezTo>
                    <a:pt x="13276" y="477"/>
                    <a:pt x="12799" y="0"/>
                    <a:pt x="12216"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1" name="Google Shape;861;p8"/>
            <p:cNvSpPr/>
            <p:nvPr/>
          </p:nvSpPr>
          <p:spPr>
            <a:xfrm>
              <a:off x="8248904" y="4290429"/>
              <a:ext cx="266683" cy="33"/>
            </a:xfrm>
            <a:custGeom>
              <a:rect b="b" l="l" r="r" t="t"/>
              <a:pathLst>
                <a:path extrusionOk="0" fill="none" h="1" w="8049">
                  <a:moveTo>
                    <a:pt x="0" y="1"/>
                  </a:moveTo>
                  <a:lnTo>
                    <a:pt x="8049"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2" name="Google Shape;862;p8"/>
            <p:cNvSpPr/>
            <p:nvPr/>
          </p:nvSpPr>
          <p:spPr>
            <a:xfrm>
              <a:off x="8241383" y="4241526"/>
              <a:ext cx="30813" cy="30416"/>
            </a:xfrm>
            <a:custGeom>
              <a:rect b="b" l="l" r="r" t="t"/>
              <a:pathLst>
                <a:path extrusionOk="0" h="918" w="930">
                  <a:moveTo>
                    <a:pt x="465" y="0"/>
                  </a:moveTo>
                  <a:cubicBezTo>
                    <a:pt x="215" y="0"/>
                    <a:pt x="1" y="203"/>
                    <a:pt x="1" y="465"/>
                  </a:cubicBezTo>
                  <a:cubicBezTo>
                    <a:pt x="1" y="715"/>
                    <a:pt x="215" y="917"/>
                    <a:pt x="465" y="917"/>
                  </a:cubicBezTo>
                  <a:cubicBezTo>
                    <a:pt x="715" y="917"/>
                    <a:pt x="930" y="715"/>
                    <a:pt x="930" y="465"/>
                  </a:cubicBezTo>
                  <a:cubicBezTo>
                    <a:pt x="930"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3" name="Google Shape;863;p8"/>
            <p:cNvSpPr/>
            <p:nvPr/>
          </p:nvSpPr>
          <p:spPr>
            <a:xfrm>
              <a:off x="8311224" y="4241526"/>
              <a:ext cx="30416" cy="30416"/>
            </a:xfrm>
            <a:custGeom>
              <a:rect b="b" l="l" r="r" t="t"/>
              <a:pathLst>
                <a:path extrusionOk="0" h="918" w="918">
                  <a:moveTo>
                    <a:pt x="453" y="0"/>
                  </a:moveTo>
                  <a:cubicBezTo>
                    <a:pt x="203" y="0"/>
                    <a:pt x="0" y="203"/>
                    <a:pt x="0" y="453"/>
                  </a:cubicBezTo>
                  <a:cubicBezTo>
                    <a:pt x="0" y="715"/>
                    <a:pt x="203" y="917"/>
                    <a:pt x="453" y="917"/>
                  </a:cubicBezTo>
                  <a:cubicBezTo>
                    <a:pt x="715" y="917"/>
                    <a:pt x="917" y="715"/>
                    <a:pt x="917" y="453"/>
                  </a:cubicBezTo>
                  <a:cubicBezTo>
                    <a:pt x="917" y="203"/>
                    <a:pt x="715" y="0"/>
                    <a:pt x="453"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4" name="Google Shape;864;p8"/>
            <p:cNvSpPr/>
            <p:nvPr/>
          </p:nvSpPr>
          <p:spPr>
            <a:xfrm>
              <a:off x="8380635" y="4241526"/>
              <a:ext cx="30416" cy="30416"/>
            </a:xfrm>
            <a:custGeom>
              <a:rect b="b" l="l" r="r" t="t"/>
              <a:pathLst>
                <a:path extrusionOk="0" h="918" w="918">
                  <a:moveTo>
                    <a:pt x="465" y="0"/>
                  </a:moveTo>
                  <a:cubicBezTo>
                    <a:pt x="203" y="0"/>
                    <a:pt x="1" y="203"/>
                    <a:pt x="1" y="453"/>
                  </a:cubicBezTo>
                  <a:cubicBezTo>
                    <a:pt x="1" y="715"/>
                    <a:pt x="203" y="917"/>
                    <a:pt x="465" y="917"/>
                  </a:cubicBezTo>
                  <a:cubicBezTo>
                    <a:pt x="715" y="917"/>
                    <a:pt x="918" y="715"/>
                    <a:pt x="918" y="453"/>
                  </a:cubicBezTo>
                  <a:cubicBezTo>
                    <a:pt x="918"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5" name="Google Shape;865;p8"/>
            <p:cNvSpPr/>
            <p:nvPr/>
          </p:nvSpPr>
          <p:spPr>
            <a:xfrm>
              <a:off x="8450476" y="4241526"/>
              <a:ext cx="30780" cy="30416"/>
            </a:xfrm>
            <a:custGeom>
              <a:rect b="b" l="l" r="r" t="t"/>
              <a:pathLst>
                <a:path extrusionOk="0" h="918" w="929">
                  <a:moveTo>
                    <a:pt x="465" y="0"/>
                  </a:moveTo>
                  <a:cubicBezTo>
                    <a:pt x="214" y="0"/>
                    <a:pt x="0" y="203"/>
                    <a:pt x="0" y="465"/>
                  </a:cubicBezTo>
                  <a:cubicBezTo>
                    <a:pt x="0" y="715"/>
                    <a:pt x="214" y="917"/>
                    <a:pt x="465" y="917"/>
                  </a:cubicBezTo>
                  <a:cubicBezTo>
                    <a:pt x="715" y="917"/>
                    <a:pt x="929" y="715"/>
                    <a:pt x="929" y="465"/>
                  </a:cubicBezTo>
                  <a:cubicBezTo>
                    <a:pt x="929"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6" name="Google Shape;866;p8"/>
            <p:cNvSpPr/>
            <p:nvPr/>
          </p:nvSpPr>
          <p:spPr>
            <a:xfrm>
              <a:off x="8520681" y="4241526"/>
              <a:ext cx="30416" cy="30416"/>
            </a:xfrm>
            <a:custGeom>
              <a:rect b="b" l="l" r="r" t="t"/>
              <a:pathLst>
                <a:path extrusionOk="0" h="918" w="918">
                  <a:moveTo>
                    <a:pt x="465" y="0"/>
                  </a:moveTo>
                  <a:cubicBezTo>
                    <a:pt x="203" y="0"/>
                    <a:pt x="0" y="203"/>
                    <a:pt x="0" y="465"/>
                  </a:cubicBezTo>
                  <a:cubicBezTo>
                    <a:pt x="0" y="715"/>
                    <a:pt x="203" y="917"/>
                    <a:pt x="465" y="917"/>
                  </a:cubicBezTo>
                  <a:cubicBezTo>
                    <a:pt x="715" y="917"/>
                    <a:pt x="917" y="715"/>
                    <a:pt x="917" y="465"/>
                  </a:cubicBezTo>
                  <a:cubicBezTo>
                    <a:pt x="917"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7" name="Google Shape;867;p8"/>
            <p:cNvSpPr/>
            <p:nvPr/>
          </p:nvSpPr>
          <p:spPr>
            <a:xfrm>
              <a:off x="8590092" y="4241526"/>
              <a:ext cx="30813" cy="30416"/>
            </a:xfrm>
            <a:custGeom>
              <a:rect b="b" l="l" r="r" t="t"/>
              <a:pathLst>
                <a:path extrusionOk="0" h="918" w="930">
                  <a:moveTo>
                    <a:pt x="465" y="0"/>
                  </a:moveTo>
                  <a:cubicBezTo>
                    <a:pt x="203" y="0"/>
                    <a:pt x="1" y="203"/>
                    <a:pt x="1" y="453"/>
                  </a:cubicBezTo>
                  <a:cubicBezTo>
                    <a:pt x="1" y="715"/>
                    <a:pt x="203" y="917"/>
                    <a:pt x="465" y="917"/>
                  </a:cubicBezTo>
                  <a:cubicBezTo>
                    <a:pt x="715" y="917"/>
                    <a:pt x="930" y="715"/>
                    <a:pt x="930" y="453"/>
                  </a:cubicBezTo>
                  <a:cubicBezTo>
                    <a:pt x="930"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868" name="Shape 868"/>
        <p:cNvGrpSpPr/>
        <p:nvPr/>
      </p:nvGrpSpPr>
      <p:grpSpPr>
        <a:xfrm>
          <a:off x="0" y="0"/>
          <a:ext cx="0" cy="0"/>
          <a:chOff x="0" y="0"/>
          <a:chExt cx="0" cy="0"/>
        </a:xfrm>
      </p:grpSpPr>
      <p:sp>
        <p:nvSpPr>
          <p:cNvPr id="869" name="Google Shape;869;p9"/>
          <p:cNvSpPr txBox="1"/>
          <p:nvPr>
            <p:ph idx="1" type="subTitle"/>
          </p:nvPr>
        </p:nvSpPr>
        <p:spPr>
          <a:xfrm>
            <a:off x="1084188" y="1413150"/>
            <a:ext cx="3410700" cy="23898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SzPts val="1400"/>
              <a:buNone/>
              <a:defRPr/>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p:txBody>
      </p:sp>
      <p:sp>
        <p:nvSpPr>
          <p:cNvPr id="870" name="Google Shape;870;p9"/>
          <p:cNvSpPr txBox="1"/>
          <p:nvPr>
            <p:ph type="title"/>
          </p:nvPr>
        </p:nvSpPr>
        <p:spPr>
          <a:xfrm>
            <a:off x="1049700" y="478675"/>
            <a:ext cx="7044600" cy="572700"/>
          </a:xfrm>
          <a:prstGeom prst="rect">
            <a:avLst/>
          </a:prstGeom>
          <a:ln>
            <a:noFill/>
          </a:ln>
        </p:spPr>
        <p:txBody>
          <a:bodyPr anchorCtr="0" anchor="t" bIns="91425" lIns="91425" spcFirstLastPara="1" rIns="91425" wrap="square" tIns="91425">
            <a:noAutofit/>
          </a:bodyPr>
          <a:lstStyle>
            <a:lvl1pPr lvl="0" rtl="0" algn="ctr">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p:txBody>
      </p:sp>
      <p:sp>
        <p:nvSpPr>
          <p:cNvPr id="871" name="Google Shape;871;p9"/>
          <p:cNvSpPr txBox="1"/>
          <p:nvPr>
            <p:ph idx="2" type="subTitle"/>
          </p:nvPr>
        </p:nvSpPr>
        <p:spPr>
          <a:xfrm>
            <a:off x="4649104" y="1413150"/>
            <a:ext cx="3410700" cy="23898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SzPts val="1400"/>
              <a:buNone/>
              <a:defRPr/>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p:txBody>
      </p:sp>
      <p:grpSp>
        <p:nvGrpSpPr>
          <p:cNvPr id="872" name="Google Shape;872;p9"/>
          <p:cNvGrpSpPr/>
          <p:nvPr/>
        </p:nvGrpSpPr>
        <p:grpSpPr>
          <a:xfrm>
            <a:off x="0" y="-312275"/>
            <a:ext cx="9144000" cy="678208"/>
            <a:chOff x="0" y="-312275"/>
            <a:chExt cx="9144000" cy="678208"/>
          </a:xfrm>
        </p:grpSpPr>
        <p:sp>
          <p:nvSpPr>
            <p:cNvPr id="873" name="Google Shape;873;p9"/>
            <p:cNvSpPr/>
            <p:nvPr/>
          </p:nvSpPr>
          <p:spPr>
            <a:xfrm>
              <a:off x="0" y="-312275"/>
              <a:ext cx="9144000" cy="678208"/>
            </a:xfrm>
            <a:custGeom>
              <a:rect b="b" l="l" r="r" t="t"/>
              <a:pathLst>
                <a:path extrusionOk="0" h="21194" w="285750">
                  <a:moveTo>
                    <a:pt x="0" y="0"/>
                  </a:moveTo>
                  <a:lnTo>
                    <a:pt x="0" y="21193"/>
                  </a:lnTo>
                  <a:lnTo>
                    <a:pt x="285750" y="21193"/>
                  </a:lnTo>
                  <a:lnTo>
                    <a:pt x="285750"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4" name="Google Shape;874;p9"/>
            <p:cNvSpPr/>
            <p:nvPr/>
          </p:nvSpPr>
          <p:spPr>
            <a:xfrm>
              <a:off x="0" y="242061"/>
              <a:ext cx="9144000" cy="123104"/>
            </a:xfrm>
            <a:custGeom>
              <a:rect b="b" l="l" r="r" t="t"/>
              <a:pathLst>
                <a:path extrusionOk="0" h="3847" w="285750">
                  <a:moveTo>
                    <a:pt x="0" y="1"/>
                  </a:moveTo>
                  <a:lnTo>
                    <a:pt x="0" y="3847"/>
                  </a:lnTo>
                  <a:lnTo>
                    <a:pt x="285750" y="3847"/>
                  </a:lnTo>
                  <a:lnTo>
                    <a:pt x="285750" y="1"/>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5" name="Google Shape;875;p9"/>
            <p:cNvSpPr/>
            <p:nvPr/>
          </p:nvSpPr>
          <p:spPr>
            <a:xfrm>
              <a:off x="9446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6" name="Google Shape;876;p9"/>
            <p:cNvSpPr/>
            <p:nvPr/>
          </p:nvSpPr>
          <p:spPr>
            <a:xfrm>
              <a:off x="445376"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7" name="Google Shape;877;p9"/>
            <p:cNvSpPr/>
            <p:nvPr/>
          </p:nvSpPr>
          <p:spPr>
            <a:xfrm>
              <a:off x="796288"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8" name="Google Shape;878;p9"/>
            <p:cNvSpPr/>
            <p:nvPr/>
          </p:nvSpPr>
          <p:spPr>
            <a:xfrm>
              <a:off x="1147168" y="-197971"/>
              <a:ext cx="181024" cy="365792"/>
            </a:xfrm>
            <a:custGeom>
              <a:rect b="b" l="l" r="r" t="t"/>
              <a:pathLst>
                <a:path extrusionOk="0" h="11431" w="5657">
                  <a:moveTo>
                    <a:pt x="2834" y="0"/>
                  </a:moveTo>
                  <a:cubicBezTo>
                    <a:pt x="1275"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9" name="Google Shape;879;p9"/>
            <p:cNvSpPr/>
            <p:nvPr/>
          </p:nvSpPr>
          <p:spPr>
            <a:xfrm>
              <a:off x="1498080" y="-197971"/>
              <a:ext cx="181376" cy="365792"/>
            </a:xfrm>
            <a:custGeom>
              <a:rect b="b" l="l" r="r" t="t"/>
              <a:pathLst>
                <a:path extrusionOk="0" h="11431" w="5668">
                  <a:moveTo>
                    <a:pt x="2834" y="0"/>
                  </a:moveTo>
                  <a:cubicBezTo>
                    <a:pt x="1274" y="0"/>
                    <a:pt x="0" y="1262"/>
                    <a:pt x="0" y="2822"/>
                  </a:cubicBezTo>
                  <a:lnTo>
                    <a:pt x="0" y="11430"/>
                  </a:lnTo>
                  <a:lnTo>
                    <a:pt x="5668" y="11430"/>
                  </a:lnTo>
                  <a:lnTo>
                    <a:pt x="5668" y="2822"/>
                  </a:lnTo>
                  <a:cubicBezTo>
                    <a:pt x="5668"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0" name="Google Shape;880;p9"/>
            <p:cNvSpPr/>
            <p:nvPr/>
          </p:nvSpPr>
          <p:spPr>
            <a:xfrm>
              <a:off x="184934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1" name="Google Shape;881;p9"/>
            <p:cNvSpPr/>
            <p:nvPr/>
          </p:nvSpPr>
          <p:spPr>
            <a:xfrm>
              <a:off x="2200256" y="-197971"/>
              <a:ext cx="181024" cy="365792"/>
            </a:xfrm>
            <a:custGeom>
              <a:rect b="b" l="l" r="r" t="t"/>
              <a:pathLst>
                <a:path extrusionOk="0" h="11431" w="5657">
                  <a:moveTo>
                    <a:pt x="2834" y="0"/>
                  </a:moveTo>
                  <a:cubicBezTo>
                    <a:pt x="1263"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2" name="Google Shape;882;p9"/>
            <p:cNvSpPr/>
            <p:nvPr/>
          </p:nvSpPr>
          <p:spPr>
            <a:xfrm>
              <a:off x="2550784"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3" name="Google Shape;883;p9"/>
            <p:cNvSpPr/>
            <p:nvPr/>
          </p:nvSpPr>
          <p:spPr>
            <a:xfrm>
              <a:off x="2901696" y="-197971"/>
              <a:ext cx="180992" cy="365792"/>
            </a:xfrm>
            <a:custGeom>
              <a:rect b="b" l="l" r="r" t="t"/>
              <a:pathLst>
                <a:path extrusionOk="0" h="11431" w="5656">
                  <a:moveTo>
                    <a:pt x="2834" y="0"/>
                  </a:moveTo>
                  <a:cubicBezTo>
                    <a:pt x="1262" y="0"/>
                    <a:pt x="0" y="1262"/>
                    <a:pt x="0" y="2822"/>
                  </a:cubicBezTo>
                  <a:lnTo>
                    <a:pt x="0" y="11430"/>
                  </a:lnTo>
                  <a:lnTo>
                    <a:pt x="5655" y="11430"/>
                  </a:lnTo>
                  <a:lnTo>
                    <a:pt x="5655" y="2822"/>
                  </a:lnTo>
                  <a:cubicBezTo>
                    <a:pt x="5655"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4" name="Google Shape;884;p9"/>
            <p:cNvSpPr/>
            <p:nvPr/>
          </p:nvSpPr>
          <p:spPr>
            <a:xfrm>
              <a:off x="3252960"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5" name="Google Shape;885;p9"/>
            <p:cNvSpPr/>
            <p:nvPr/>
          </p:nvSpPr>
          <p:spPr>
            <a:xfrm>
              <a:off x="3603872"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6" name="Google Shape;886;p9"/>
            <p:cNvSpPr/>
            <p:nvPr/>
          </p:nvSpPr>
          <p:spPr>
            <a:xfrm>
              <a:off x="3954752" y="-197971"/>
              <a:ext cx="181024" cy="365792"/>
            </a:xfrm>
            <a:custGeom>
              <a:rect b="b" l="l" r="r" t="t"/>
              <a:pathLst>
                <a:path extrusionOk="0" h="11431" w="5657">
                  <a:moveTo>
                    <a:pt x="2835" y="0"/>
                  </a:moveTo>
                  <a:cubicBezTo>
                    <a:pt x="1263" y="0"/>
                    <a:pt x="1" y="1262"/>
                    <a:pt x="1" y="2822"/>
                  </a:cubicBezTo>
                  <a:lnTo>
                    <a:pt x="1" y="11430"/>
                  </a:lnTo>
                  <a:lnTo>
                    <a:pt x="5656" y="11430"/>
                  </a:lnTo>
                  <a:lnTo>
                    <a:pt x="5656" y="2822"/>
                  </a:lnTo>
                  <a:cubicBezTo>
                    <a:pt x="5656" y="1262"/>
                    <a:pt x="4394" y="0"/>
                    <a:pt x="283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7" name="Google Shape;887;p9"/>
            <p:cNvSpPr/>
            <p:nvPr/>
          </p:nvSpPr>
          <p:spPr>
            <a:xfrm>
              <a:off x="4305664" y="-197971"/>
              <a:ext cx="180992" cy="365792"/>
            </a:xfrm>
            <a:custGeom>
              <a:rect b="b" l="l" r="r" t="t"/>
              <a:pathLst>
                <a:path extrusionOk="0" h="11431" w="5656">
                  <a:moveTo>
                    <a:pt x="2834" y="0"/>
                  </a:moveTo>
                  <a:cubicBezTo>
                    <a:pt x="1275"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8" name="Google Shape;888;p9"/>
            <p:cNvSpPr/>
            <p:nvPr/>
          </p:nvSpPr>
          <p:spPr>
            <a:xfrm>
              <a:off x="4656960"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9" name="Google Shape;889;p9"/>
            <p:cNvSpPr/>
            <p:nvPr/>
          </p:nvSpPr>
          <p:spPr>
            <a:xfrm>
              <a:off x="5007840"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94"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0" name="Google Shape;890;p9"/>
            <p:cNvSpPr/>
            <p:nvPr/>
          </p:nvSpPr>
          <p:spPr>
            <a:xfrm>
              <a:off x="5358752"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1" name="Google Shape;891;p9"/>
            <p:cNvSpPr/>
            <p:nvPr/>
          </p:nvSpPr>
          <p:spPr>
            <a:xfrm>
              <a:off x="5709664" y="-197971"/>
              <a:ext cx="180992" cy="365792"/>
            </a:xfrm>
            <a:custGeom>
              <a:rect b="b" l="l" r="r" t="t"/>
              <a:pathLst>
                <a:path extrusionOk="0" h="11431" w="5656">
                  <a:moveTo>
                    <a:pt x="2834" y="0"/>
                  </a:moveTo>
                  <a:cubicBezTo>
                    <a:pt x="1274" y="0"/>
                    <a:pt x="0" y="1262"/>
                    <a:pt x="0" y="2822"/>
                  </a:cubicBezTo>
                  <a:lnTo>
                    <a:pt x="0" y="11430"/>
                  </a:lnTo>
                  <a:lnTo>
                    <a:pt x="5656" y="11430"/>
                  </a:lnTo>
                  <a:lnTo>
                    <a:pt x="5656" y="2822"/>
                  </a:lnTo>
                  <a:cubicBezTo>
                    <a:pt x="5656" y="1262"/>
                    <a:pt x="4393"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2" name="Google Shape;892;p9"/>
            <p:cNvSpPr/>
            <p:nvPr/>
          </p:nvSpPr>
          <p:spPr>
            <a:xfrm>
              <a:off x="6060928"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82"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3" name="Google Shape;893;p9"/>
            <p:cNvSpPr/>
            <p:nvPr/>
          </p:nvSpPr>
          <p:spPr>
            <a:xfrm>
              <a:off x="6411840"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4" name="Google Shape;894;p9"/>
            <p:cNvSpPr/>
            <p:nvPr/>
          </p:nvSpPr>
          <p:spPr>
            <a:xfrm>
              <a:off x="6762368" y="-197971"/>
              <a:ext cx="180992" cy="365792"/>
            </a:xfrm>
            <a:custGeom>
              <a:rect b="b" l="l" r="r" t="t"/>
              <a:pathLst>
                <a:path extrusionOk="0" h="11431" w="5656">
                  <a:moveTo>
                    <a:pt x="2822" y="0"/>
                  </a:moveTo>
                  <a:cubicBezTo>
                    <a:pt x="1262" y="0"/>
                    <a:pt x="0" y="1262"/>
                    <a:pt x="0" y="2822"/>
                  </a:cubicBezTo>
                  <a:lnTo>
                    <a:pt x="0" y="11430"/>
                  </a:lnTo>
                  <a:lnTo>
                    <a:pt x="5656" y="11430"/>
                  </a:lnTo>
                  <a:lnTo>
                    <a:pt x="5656" y="2822"/>
                  </a:lnTo>
                  <a:cubicBezTo>
                    <a:pt x="5656" y="1262"/>
                    <a:pt x="4393"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5" name="Google Shape;895;p9"/>
            <p:cNvSpPr/>
            <p:nvPr/>
          </p:nvSpPr>
          <p:spPr>
            <a:xfrm>
              <a:off x="7113248" y="-197971"/>
              <a:ext cx="181024" cy="365792"/>
            </a:xfrm>
            <a:custGeom>
              <a:rect b="b" l="l" r="r" t="t"/>
              <a:pathLst>
                <a:path extrusionOk="0" h="11431" w="5657">
                  <a:moveTo>
                    <a:pt x="2834" y="0"/>
                  </a:moveTo>
                  <a:cubicBezTo>
                    <a:pt x="1263" y="0"/>
                    <a:pt x="1" y="1262"/>
                    <a:pt x="1" y="2822"/>
                  </a:cubicBezTo>
                  <a:lnTo>
                    <a:pt x="1"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6" name="Google Shape;896;p9"/>
            <p:cNvSpPr/>
            <p:nvPr/>
          </p:nvSpPr>
          <p:spPr>
            <a:xfrm>
              <a:off x="7464160" y="-197971"/>
              <a:ext cx="180992" cy="365792"/>
            </a:xfrm>
            <a:custGeom>
              <a:rect b="b" l="l" r="r" t="t"/>
              <a:pathLst>
                <a:path extrusionOk="0" h="11431" w="5656">
                  <a:moveTo>
                    <a:pt x="2834" y="0"/>
                  </a:moveTo>
                  <a:cubicBezTo>
                    <a:pt x="1274"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7" name="Google Shape;897;p9"/>
            <p:cNvSpPr/>
            <p:nvPr/>
          </p:nvSpPr>
          <p:spPr>
            <a:xfrm>
              <a:off x="7815424" y="-197971"/>
              <a:ext cx="181024" cy="365792"/>
            </a:xfrm>
            <a:custGeom>
              <a:rect b="b" l="l" r="r" t="t"/>
              <a:pathLst>
                <a:path extrusionOk="0" h="11431" w="5657">
                  <a:moveTo>
                    <a:pt x="2823" y="0"/>
                  </a:moveTo>
                  <a:cubicBezTo>
                    <a:pt x="1263" y="0"/>
                    <a:pt x="1" y="1262"/>
                    <a:pt x="1" y="2822"/>
                  </a:cubicBezTo>
                  <a:lnTo>
                    <a:pt x="1" y="11430"/>
                  </a:lnTo>
                  <a:lnTo>
                    <a:pt x="5656" y="11430"/>
                  </a:lnTo>
                  <a:lnTo>
                    <a:pt x="5656" y="2822"/>
                  </a:lnTo>
                  <a:cubicBezTo>
                    <a:pt x="5656" y="1262"/>
                    <a:pt x="4382" y="0"/>
                    <a:pt x="28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8" name="Google Shape;898;p9"/>
            <p:cNvSpPr/>
            <p:nvPr/>
          </p:nvSpPr>
          <p:spPr>
            <a:xfrm>
              <a:off x="8166336" y="-197971"/>
              <a:ext cx="181024" cy="365792"/>
            </a:xfrm>
            <a:custGeom>
              <a:rect b="b" l="l" r="r" t="t"/>
              <a:pathLst>
                <a:path extrusionOk="0" h="11431" w="5657">
                  <a:moveTo>
                    <a:pt x="2822" y="0"/>
                  </a:moveTo>
                  <a:cubicBezTo>
                    <a:pt x="1263" y="0"/>
                    <a:pt x="1" y="1262"/>
                    <a:pt x="1" y="2822"/>
                  </a:cubicBezTo>
                  <a:lnTo>
                    <a:pt x="1" y="11430"/>
                  </a:lnTo>
                  <a:lnTo>
                    <a:pt x="5656" y="11430"/>
                  </a:lnTo>
                  <a:lnTo>
                    <a:pt x="5656" y="2822"/>
                  </a:lnTo>
                  <a:cubicBezTo>
                    <a:pt x="5656" y="1262"/>
                    <a:pt x="4394" y="0"/>
                    <a:pt x="282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9" name="Google Shape;899;p9"/>
            <p:cNvSpPr/>
            <p:nvPr/>
          </p:nvSpPr>
          <p:spPr>
            <a:xfrm>
              <a:off x="8517248" y="-197971"/>
              <a:ext cx="180992" cy="365792"/>
            </a:xfrm>
            <a:custGeom>
              <a:rect b="b" l="l" r="r" t="t"/>
              <a:pathLst>
                <a:path extrusionOk="0" h="11431" w="5656">
                  <a:moveTo>
                    <a:pt x="2834" y="0"/>
                  </a:moveTo>
                  <a:cubicBezTo>
                    <a:pt x="1262" y="0"/>
                    <a:pt x="0" y="1262"/>
                    <a:pt x="0" y="2822"/>
                  </a:cubicBezTo>
                  <a:lnTo>
                    <a:pt x="0" y="11430"/>
                  </a:lnTo>
                  <a:lnTo>
                    <a:pt x="5656" y="11430"/>
                  </a:lnTo>
                  <a:lnTo>
                    <a:pt x="5656" y="2822"/>
                  </a:lnTo>
                  <a:cubicBezTo>
                    <a:pt x="5656" y="1262"/>
                    <a:pt x="4394" y="0"/>
                    <a:pt x="28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0" name="Google Shape;900;p9"/>
            <p:cNvSpPr/>
            <p:nvPr/>
          </p:nvSpPr>
          <p:spPr>
            <a:xfrm>
              <a:off x="8868128" y="-197971"/>
              <a:ext cx="181024" cy="365792"/>
            </a:xfrm>
            <a:custGeom>
              <a:rect b="b" l="l" r="r" t="t"/>
              <a:pathLst>
                <a:path extrusionOk="0" h="11431" w="5657">
                  <a:moveTo>
                    <a:pt x="2835" y="0"/>
                  </a:moveTo>
                  <a:cubicBezTo>
                    <a:pt x="1275" y="0"/>
                    <a:pt x="1" y="1262"/>
                    <a:pt x="1" y="2822"/>
                  </a:cubicBezTo>
                  <a:lnTo>
                    <a:pt x="1" y="11430"/>
                  </a:lnTo>
                  <a:lnTo>
                    <a:pt x="5656" y="11430"/>
                  </a:lnTo>
                  <a:lnTo>
                    <a:pt x="5656" y="2822"/>
                  </a:lnTo>
                  <a:cubicBezTo>
                    <a:pt x="5656" y="1262"/>
                    <a:pt x="4394" y="0"/>
                    <a:pt x="283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01" name="Google Shape;901;p9"/>
          <p:cNvSpPr/>
          <p:nvPr/>
        </p:nvSpPr>
        <p:spPr>
          <a:xfrm>
            <a:off x="0" y="4795400"/>
            <a:ext cx="9144000" cy="355733"/>
          </a:xfrm>
          <a:custGeom>
            <a:rect b="b" l="l" r="r" t="t"/>
            <a:pathLst>
              <a:path extrusionOk="0" h="10442" w="285750">
                <a:moveTo>
                  <a:pt x="0" y="0"/>
                </a:moveTo>
                <a:lnTo>
                  <a:pt x="0" y="10442"/>
                </a:lnTo>
                <a:lnTo>
                  <a:pt x="285750" y="10442"/>
                </a:lnTo>
                <a:lnTo>
                  <a:pt x="285750"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2" name="Google Shape;902;p9"/>
          <p:cNvSpPr/>
          <p:nvPr/>
        </p:nvSpPr>
        <p:spPr>
          <a:xfrm>
            <a:off x="0" y="4840402"/>
            <a:ext cx="9144000" cy="310730"/>
          </a:xfrm>
          <a:custGeom>
            <a:rect b="b" l="l" r="r" t="t"/>
            <a:pathLst>
              <a:path extrusionOk="0" h="9121" w="285750">
                <a:moveTo>
                  <a:pt x="0" y="1"/>
                </a:moveTo>
                <a:lnTo>
                  <a:pt x="0" y="9121"/>
                </a:lnTo>
                <a:lnTo>
                  <a:pt x="285750" y="9121"/>
                </a:lnTo>
                <a:lnTo>
                  <a:pt x="285750" y="1"/>
                </a:ln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903" name="Google Shape;903;p9"/>
          <p:cNvGrpSpPr/>
          <p:nvPr/>
        </p:nvGrpSpPr>
        <p:grpSpPr>
          <a:xfrm>
            <a:off x="8223125" y="365925"/>
            <a:ext cx="753499" cy="4636652"/>
            <a:chOff x="8054025" y="253425"/>
            <a:chExt cx="753499" cy="4636652"/>
          </a:xfrm>
        </p:grpSpPr>
        <p:sp>
          <p:nvSpPr>
            <p:cNvPr id="904" name="Google Shape;904;p9"/>
            <p:cNvSpPr/>
            <p:nvPr/>
          </p:nvSpPr>
          <p:spPr>
            <a:xfrm>
              <a:off x="8248109" y="935867"/>
              <a:ext cx="365717" cy="3296319"/>
            </a:xfrm>
            <a:custGeom>
              <a:rect b="b" l="l" r="r" t="t"/>
              <a:pathLst>
                <a:path extrusionOk="0" h="99489" w="11038">
                  <a:moveTo>
                    <a:pt x="0" y="0"/>
                  </a:moveTo>
                  <a:lnTo>
                    <a:pt x="0" y="99489"/>
                  </a:lnTo>
                  <a:lnTo>
                    <a:pt x="11037" y="99489"/>
                  </a:lnTo>
                  <a:lnTo>
                    <a:pt x="11037"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5" name="Google Shape;905;p9"/>
            <p:cNvSpPr/>
            <p:nvPr/>
          </p:nvSpPr>
          <p:spPr>
            <a:xfrm>
              <a:off x="8248109" y="935867"/>
              <a:ext cx="365717" cy="76569"/>
            </a:xfrm>
            <a:custGeom>
              <a:rect b="b" l="l" r="r" t="t"/>
              <a:pathLst>
                <a:path extrusionOk="0" h="2311" w="11038">
                  <a:moveTo>
                    <a:pt x="0" y="0"/>
                  </a:moveTo>
                  <a:lnTo>
                    <a:pt x="0" y="2310"/>
                  </a:lnTo>
                  <a:lnTo>
                    <a:pt x="11037" y="2310"/>
                  </a:lnTo>
                  <a:lnTo>
                    <a:pt x="11037"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6" name="Google Shape;906;p9"/>
            <p:cNvSpPr/>
            <p:nvPr/>
          </p:nvSpPr>
          <p:spPr>
            <a:xfrm>
              <a:off x="8295818" y="1049872"/>
              <a:ext cx="60003" cy="3147985"/>
            </a:xfrm>
            <a:custGeom>
              <a:rect b="b" l="l" r="r" t="t"/>
              <a:pathLst>
                <a:path extrusionOk="0" h="95012" w="1811">
                  <a:moveTo>
                    <a:pt x="906" y="0"/>
                  </a:moveTo>
                  <a:cubicBezTo>
                    <a:pt x="406" y="0"/>
                    <a:pt x="1" y="393"/>
                    <a:pt x="1" y="905"/>
                  </a:cubicBezTo>
                  <a:lnTo>
                    <a:pt x="1" y="94095"/>
                  </a:lnTo>
                  <a:cubicBezTo>
                    <a:pt x="1" y="94607"/>
                    <a:pt x="406" y="95012"/>
                    <a:pt x="906" y="95012"/>
                  </a:cubicBezTo>
                  <a:cubicBezTo>
                    <a:pt x="1418" y="95012"/>
                    <a:pt x="1811" y="94607"/>
                    <a:pt x="1811" y="94095"/>
                  </a:cubicBezTo>
                  <a:lnTo>
                    <a:pt x="1811" y="905"/>
                  </a:lnTo>
                  <a:cubicBezTo>
                    <a:pt x="1811" y="393"/>
                    <a:pt x="1418" y="0"/>
                    <a:pt x="90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7" name="Google Shape;907;p9"/>
            <p:cNvSpPr/>
            <p:nvPr/>
          </p:nvSpPr>
          <p:spPr>
            <a:xfrm>
              <a:off x="8400745" y="1049872"/>
              <a:ext cx="60401" cy="3147985"/>
            </a:xfrm>
            <a:custGeom>
              <a:rect b="b" l="l" r="r" t="t"/>
              <a:pathLst>
                <a:path extrusionOk="0" h="95012" w="1823">
                  <a:moveTo>
                    <a:pt x="906" y="0"/>
                  </a:moveTo>
                  <a:cubicBezTo>
                    <a:pt x="406" y="0"/>
                    <a:pt x="1" y="393"/>
                    <a:pt x="1" y="905"/>
                  </a:cubicBezTo>
                  <a:lnTo>
                    <a:pt x="1" y="94095"/>
                  </a:lnTo>
                  <a:cubicBezTo>
                    <a:pt x="1" y="94607"/>
                    <a:pt x="406" y="95012"/>
                    <a:pt x="906" y="95012"/>
                  </a:cubicBezTo>
                  <a:cubicBezTo>
                    <a:pt x="1418" y="95012"/>
                    <a:pt x="1823" y="94607"/>
                    <a:pt x="1823" y="94095"/>
                  </a:cubicBezTo>
                  <a:lnTo>
                    <a:pt x="1823" y="905"/>
                  </a:lnTo>
                  <a:cubicBezTo>
                    <a:pt x="1823" y="393"/>
                    <a:pt x="1418" y="0"/>
                    <a:pt x="90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8" name="Google Shape;908;p9"/>
            <p:cNvSpPr/>
            <p:nvPr/>
          </p:nvSpPr>
          <p:spPr>
            <a:xfrm>
              <a:off x="8505706" y="1049872"/>
              <a:ext cx="60367" cy="3147985"/>
            </a:xfrm>
            <a:custGeom>
              <a:rect b="b" l="l" r="r" t="t"/>
              <a:pathLst>
                <a:path extrusionOk="0" h="95012" w="1822">
                  <a:moveTo>
                    <a:pt x="917" y="0"/>
                  </a:moveTo>
                  <a:cubicBezTo>
                    <a:pt x="405" y="0"/>
                    <a:pt x="0" y="393"/>
                    <a:pt x="0" y="905"/>
                  </a:cubicBezTo>
                  <a:lnTo>
                    <a:pt x="0" y="94095"/>
                  </a:lnTo>
                  <a:cubicBezTo>
                    <a:pt x="0" y="94607"/>
                    <a:pt x="405" y="95012"/>
                    <a:pt x="917" y="95012"/>
                  </a:cubicBezTo>
                  <a:cubicBezTo>
                    <a:pt x="1417" y="95012"/>
                    <a:pt x="1822" y="94607"/>
                    <a:pt x="1822" y="94095"/>
                  </a:cubicBezTo>
                  <a:lnTo>
                    <a:pt x="1822" y="905"/>
                  </a:lnTo>
                  <a:cubicBezTo>
                    <a:pt x="1822" y="393"/>
                    <a:pt x="1417" y="0"/>
                    <a:pt x="91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9" name="Google Shape;909;p9"/>
            <p:cNvSpPr/>
            <p:nvPr/>
          </p:nvSpPr>
          <p:spPr>
            <a:xfrm>
              <a:off x="8295818" y="1079856"/>
              <a:ext cx="60003" cy="3118000"/>
            </a:xfrm>
            <a:custGeom>
              <a:rect b="b" l="l" r="r" t="t"/>
              <a:pathLst>
                <a:path extrusionOk="0" fill="none" h="94107" w="1811">
                  <a:moveTo>
                    <a:pt x="1811" y="93190"/>
                  </a:moveTo>
                  <a:cubicBezTo>
                    <a:pt x="1811" y="93702"/>
                    <a:pt x="1418" y="94107"/>
                    <a:pt x="906" y="94107"/>
                  </a:cubicBezTo>
                  <a:lnTo>
                    <a:pt x="906" y="94107"/>
                  </a:lnTo>
                  <a:cubicBezTo>
                    <a:pt x="406" y="94107"/>
                    <a:pt x="1" y="93702"/>
                    <a:pt x="1" y="93190"/>
                  </a:cubicBezTo>
                  <a:lnTo>
                    <a:pt x="1"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0" name="Google Shape;910;p9"/>
            <p:cNvSpPr/>
            <p:nvPr/>
          </p:nvSpPr>
          <p:spPr>
            <a:xfrm>
              <a:off x="8400745" y="1079856"/>
              <a:ext cx="60401" cy="3118000"/>
            </a:xfrm>
            <a:custGeom>
              <a:rect b="b" l="l" r="r" t="t"/>
              <a:pathLst>
                <a:path extrusionOk="0" fill="none" h="94107" w="1823">
                  <a:moveTo>
                    <a:pt x="1823" y="93190"/>
                  </a:moveTo>
                  <a:cubicBezTo>
                    <a:pt x="1823" y="93702"/>
                    <a:pt x="1418" y="94107"/>
                    <a:pt x="906" y="94107"/>
                  </a:cubicBezTo>
                  <a:lnTo>
                    <a:pt x="906" y="94107"/>
                  </a:lnTo>
                  <a:cubicBezTo>
                    <a:pt x="406" y="94107"/>
                    <a:pt x="1" y="93702"/>
                    <a:pt x="1" y="93190"/>
                  </a:cubicBezTo>
                  <a:lnTo>
                    <a:pt x="1"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1" name="Google Shape;911;p9"/>
            <p:cNvSpPr/>
            <p:nvPr/>
          </p:nvSpPr>
          <p:spPr>
            <a:xfrm>
              <a:off x="8505706" y="1079856"/>
              <a:ext cx="60367" cy="3118000"/>
            </a:xfrm>
            <a:custGeom>
              <a:rect b="b" l="l" r="r" t="t"/>
              <a:pathLst>
                <a:path extrusionOk="0" fill="none" h="94107" w="1822">
                  <a:moveTo>
                    <a:pt x="1822" y="93190"/>
                  </a:moveTo>
                  <a:cubicBezTo>
                    <a:pt x="1822" y="93702"/>
                    <a:pt x="1417" y="94107"/>
                    <a:pt x="917" y="94107"/>
                  </a:cubicBezTo>
                  <a:lnTo>
                    <a:pt x="917" y="94107"/>
                  </a:lnTo>
                  <a:cubicBezTo>
                    <a:pt x="405" y="94107"/>
                    <a:pt x="0" y="93702"/>
                    <a:pt x="0" y="93190"/>
                  </a:cubicBezTo>
                  <a:lnTo>
                    <a:pt x="0"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2" name="Google Shape;912;p9"/>
            <p:cNvSpPr/>
            <p:nvPr/>
          </p:nvSpPr>
          <p:spPr>
            <a:xfrm>
              <a:off x="8171575" y="253425"/>
              <a:ext cx="519186" cy="76967"/>
            </a:xfrm>
            <a:custGeom>
              <a:rect b="b" l="l" r="r" t="t"/>
              <a:pathLst>
                <a:path extrusionOk="0" h="2323" w="15670">
                  <a:moveTo>
                    <a:pt x="1155" y="0"/>
                  </a:moveTo>
                  <a:cubicBezTo>
                    <a:pt x="524" y="0"/>
                    <a:pt x="0" y="524"/>
                    <a:pt x="0" y="1155"/>
                  </a:cubicBezTo>
                  <a:cubicBezTo>
                    <a:pt x="0" y="1798"/>
                    <a:pt x="524" y="2322"/>
                    <a:pt x="1155" y="2322"/>
                  </a:cubicBezTo>
                  <a:lnTo>
                    <a:pt x="14514" y="2322"/>
                  </a:lnTo>
                  <a:cubicBezTo>
                    <a:pt x="15145" y="2322"/>
                    <a:pt x="15669" y="1798"/>
                    <a:pt x="15669" y="1155"/>
                  </a:cubicBezTo>
                  <a:cubicBezTo>
                    <a:pt x="15669" y="524"/>
                    <a:pt x="15145" y="0"/>
                    <a:pt x="14514"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3" name="Google Shape;913;p9"/>
            <p:cNvSpPr/>
            <p:nvPr/>
          </p:nvSpPr>
          <p:spPr>
            <a:xfrm>
              <a:off x="8223658" y="330356"/>
              <a:ext cx="414223" cy="211849"/>
            </a:xfrm>
            <a:custGeom>
              <a:rect b="b" l="l" r="r" t="t"/>
              <a:pathLst>
                <a:path extrusionOk="0" h="6394" w="12502">
                  <a:moveTo>
                    <a:pt x="0" y="0"/>
                  </a:moveTo>
                  <a:lnTo>
                    <a:pt x="1119" y="6394"/>
                  </a:lnTo>
                  <a:lnTo>
                    <a:pt x="11406" y="6394"/>
                  </a:lnTo>
                  <a:lnTo>
                    <a:pt x="12502"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4" name="Google Shape;914;p9"/>
            <p:cNvSpPr/>
            <p:nvPr/>
          </p:nvSpPr>
          <p:spPr>
            <a:xfrm>
              <a:off x="8223658" y="330356"/>
              <a:ext cx="414223" cy="18952"/>
            </a:xfrm>
            <a:custGeom>
              <a:rect b="b" l="l" r="r" t="t"/>
              <a:pathLst>
                <a:path extrusionOk="0" h="572" w="12502">
                  <a:moveTo>
                    <a:pt x="0" y="0"/>
                  </a:moveTo>
                  <a:lnTo>
                    <a:pt x="107" y="572"/>
                  </a:lnTo>
                  <a:lnTo>
                    <a:pt x="12406" y="572"/>
                  </a:lnTo>
                  <a:lnTo>
                    <a:pt x="12502"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5" name="Google Shape;915;p9"/>
            <p:cNvSpPr/>
            <p:nvPr/>
          </p:nvSpPr>
          <p:spPr>
            <a:xfrm>
              <a:off x="8261130" y="354807"/>
              <a:ext cx="71831" cy="187397"/>
            </a:xfrm>
            <a:custGeom>
              <a:rect b="b" l="l" r="r" t="t"/>
              <a:pathLst>
                <a:path extrusionOk="0" h="5656" w="2168">
                  <a:moveTo>
                    <a:pt x="762" y="0"/>
                  </a:moveTo>
                  <a:cubicBezTo>
                    <a:pt x="322" y="0"/>
                    <a:pt x="0" y="358"/>
                    <a:pt x="60" y="798"/>
                  </a:cubicBezTo>
                  <a:lnTo>
                    <a:pt x="798" y="5656"/>
                  </a:lnTo>
                  <a:lnTo>
                    <a:pt x="2167" y="5656"/>
                  </a:lnTo>
                  <a:lnTo>
                    <a:pt x="1667" y="798"/>
                  </a:lnTo>
                  <a:cubicBezTo>
                    <a:pt x="1631" y="358"/>
                    <a:pt x="1227" y="0"/>
                    <a:pt x="762"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6" name="Google Shape;916;p9"/>
            <p:cNvSpPr/>
            <p:nvPr/>
          </p:nvSpPr>
          <p:spPr>
            <a:xfrm>
              <a:off x="8356581" y="354807"/>
              <a:ext cx="57617" cy="187397"/>
            </a:xfrm>
            <a:custGeom>
              <a:rect b="b" l="l" r="r" t="t"/>
              <a:pathLst>
                <a:path extrusionOk="0" h="5656" w="1739">
                  <a:moveTo>
                    <a:pt x="798" y="0"/>
                  </a:moveTo>
                  <a:cubicBezTo>
                    <a:pt x="334" y="0"/>
                    <a:pt x="0" y="358"/>
                    <a:pt x="24" y="798"/>
                  </a:cubicBezTo>
                  <a:lnTo>
                    <a:pt x="358" y="5656"/>
                  </a:lnTo>
                  <a:lnTo>
                    <a:pt x="1739" y="5656"/>
                  </a:lnTo>
                  <a:lnTo>
                    <a:pt x="1632" y="798"/>
                  </a:lnTo>
                  <a:cubicBezTo>
                    <a:pt x="1632" y="358"/>
                    <a:pt x="1263" y="0"/>
                    <a:pt x="798"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7" name="Google Shape;917;p9"/>
            <p:cNvSpPr/>
            <p:nvPr/>
          </p:nvSpPr>
          <p:spPr>
            <a:xfrm>
              <a:off x="8448488" y="354807"/>
              <a:ext cx="56855" cy="187397"/>
            </a:xfrm>
            <a:custGeom>
              <a:rect b="b" l="l" r="r" t="t"/>
              <a:pathLst>
                <a:path extrusionOk="0" h="5656" w="1716">
                  <a:moveTo>
                    <a:pt x="917" y="0"/>
                  </a:moveTo>
                  <a:cubicBezTo>
                    <a:pt x="465" y="0"/>
                    <a:pt x="84" y="358"/>
                    <a:pt x="84" y="798"/>
                  </a:cubicBezTo>
                  <a:lnTo>
                    <a:pt x="1" y="5656"/>
                  </a:lnTo>
                  <a:lnTo>
                    <a:pt x="1394" y="5656"/>
                  </a:lnTo>
                  <a:lnTo>
                    <a:pt x="1691" y="798"/>
                  </a:lnTo>
                  <a:cubicBezTo>
                    <a:pt x="1715" y="358"/>
                    <a:pt x="1370" y="0"/>
                    <a:pt x="91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8" name="Google Shape;918;p9"/>
            <p:cNvSpPr/>
            <p:nvPr/>
          </p:nvSpPr>
          <p:spPr>
            <a:xfrm>
              <a:off x="8529362" y="354807"/>
              <a:ext cx="71036" cy="187397"/>
            </a:xfrm>
            <a:custGeom>
              <a:rect b="b" l="l" r="r" t="t"/>
              <a:pathLst>
                <a:path extrusionOk="0" h="5656" w="2144">
                  <a:moveTo>
                    <a:pt x="1370" y="0"/>
                  </a:moveTo>
                  <a:cubicBezTo>
                    <a:pt x="929" y="0"/>
                    <a:pt x="524" y="358"/>
                    <a:pt x="477" y="798"/>
                  </a:cubicBezTo>
                  <a:lnTo>
                    <a:pt x="0" y="5656"/>
                  </a:lnTo>
                  <a:lnTo>
                    <a:pt x="1393" y="5656"/>
                  </a:lnTo>
                  <a:lnTo>
                    <a:pt x="2084" y="798"/>
                  </a:lnTo>
                  <a:cubicBezTo>
                    <a:pt x="2144" y="358"/>
                    <a:pt x="1834" y="0"/>
                    <a:pt x="1370"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9" name="Google Shape;919;p9"/>
            <p:cNvSpPr/>
            <p:nvPr/>
          </p:nvSpPr>
          <p:spPr>
            <a:xfrm>
              <a:off x="8223658" y="330356"/>
              <a:ext cx="414223" cy="33"/>
            </a:xfrm>
            <a:custGeom>
              <a:rect b="b" l="l" r="r" t="t"/>
              <a:pathLst>
                <a:path extrusionOk="0" fill="none" h="1" w="12502">
                  <a:moveTo>
                    <a:pt x="0" y="0"/>
                  </a:moveTo>
                  <a:lnTo>
                    <a:pt x="12502"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0" name="Google Shape;920;p9"/>
            <p:cNvSpPr/>
            <p:nvPr/>
          </p:nvSpPr>
          <p:spPr>
            <a:xfrm>
              <a:off x="8175120" y="853800"/>
              <a:ext cx="512063" cy="82102"/>
            </a:xfrm>
            <a:custGeom>
              <a:rect b="b" l="l" r="r" t="t"/>
              <a:pathLst>
                <a:path extrusionOk="0" h="2478" w="15455">
                  <a:moveTo>
                    <a:pt x="1227" y="1"/>
                  </a:moveTo>
                  <a:cubicBezTo>
                    <a:pt x="548" y="1"/>
                    <a:pt x="1" y="560"/>
                    <a:pt x="1" y="1239"/>
                  </a:cubicBezTo>
                  <a:cubicBezTo>
                    <a:pt x="1" y="1930"/>
                    <a:pt x="548" y="2477"/>
                    <a:pt x="1227" y="2477"/>
                  </a:cubicBezTo>
                  <a:lnTo>
                    <a:pt x="14229" y="2477"/>
                  </a:lnTo>
                  <a:cubicBezTo>
                    <a:pt x="14907" y="2477"/>
                    <a:pt x="15455" y="1930"/>
                    <a:pt x="15455" y="1239"/>
                  </a:cubicBezTo>
                  <a:cubicBezTo>
                    <a:pt x="15455" y="560"/>
                    <a:pt x="14907" y="1"/>
                    <a:pt x="142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1" name="Google Shape;921;p9"/>
            <p:cNvSpPr/>
            <p:nvPr/>
          </p:nvSpPr>
          <p:spPr>
            <a:xfrm>
              <a:off x="8248109" y="935867"/>
              <a:ext cx="281295" cy="33"/>
            </a:xfrm>
            <a:custGeom>
              <a:rect b="b" l="l" r="r" t="t"/>
              <a:pathLst>
                <a:path extrusionOk="0" fill="none" h="1" w="8490">
                  <a:moveTo>
                    <a:pt x="0" y="0"/>
                  </a:moveTo>
                  <a:lnTo>
                    <a:pt x="8489"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2" name="Google Shape;922;p9"/>
            <p:cNvSpPr/>
            <p:nvPr/>
          </p:nvSpPr>
          <p:spPr>
            <a:xfrm>
              <a:off x="8209842" y="879047"/>
              <a:ext cx="35518" cy="35551"/>
            </a:xfrm>
            <a:custGeom>
              <a:rect b="b" l="l" r="r" t="t"/>
              <a:pathLst>
                <a:path extrusionOk="0" h="1073" w="1072">
                  <a:moveTo>
                    <a:pt x="536" y="1"/>
                  </a:moveTo>
                  <a:cubicBezTo>
                    <a:pt x="238" y="1"/>
                    <a:pt x="0" y="239"/>
                    <a:pt x="0" y="537"/>
                  </a:cubicBezTo>
                  <a:cubicBezTo>
                    <a:pt x="0" y="834"/>
                    <a:pt x="238"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3" name="Google Shape;923;p9"/>
            <p:cNvSpPr/>
            <p:nvPr/>
          </p:nvSpPr>
          <p:spPr>
            <a:xfrm>
              <a:off x="8291478" y="879047"/>
              <a:ext cx="35551" cy="35551"/>
            </a:xfrm>
            <a:custGeom>
              <a:rect b="b" l="l" r="r" t="t"/>
              <a:pathLst>
                <a:path extrusionOk="0" h="1073" w="1073">
                  <a:moveTo>
                    <a:pt x="537" y="1"/>
                  </a:moveTo>
                  <a:cubicBezTo>
                    <a:pt x="239" y="1"/>
                    <a:pt x="1" y="239"/>
                    <a:pt x="1" y="537"/>
                  </a:cubicBezTo>
                  <a:cubicBezTo>
                    <a:pt x="1" y="834"/>
                    <a:pt x="239" y="1072"/>
                    <a:pt x="537" y="1072"/>
                  </a:cubicBezTo>
                  <a:cubicBezTo>
                    <a:pt x="822" y="1072"/>
                    <a:pt x="1073" y="834"/>
                    <a:pt x="1073" y="537"/>
                  </a:cubicBezTo>
                  <a:cubicBezTo>
                    <a:pt x="1073" y="239"/>
                    <a:pt x="822"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4" name="Google Shape;924;p9"/>
            <p:cNvSpPr/>
            <p:nvPr/>
          </p:nvSpPr>
          <p:spPr>
            <a:xfrm>
              <a:off x="8372749" y="879047"/>
              <a:ext cx="35551" cy="35551"/>
            </a:xfrm>
            <a:custGeom>
              <a:rect b="b" l="l" r="r" t="t"/>
              <a:pathLst>
                <a:path extrusionOk="0" h="1073" w="1073">
                  <a:moveTo>
                    <a:pt x="536" y="1"/>
                  </a:moveTo>
                  <a:cubicBezTo>
                    <a:pt x="239" y="1"/>
                    <a:pt x="1" y="239"/>
                    <a:pt x="1" y="537"/>
                  </a:cubicBezTo>
                  <a:cubicBezTo>
                    <a:pt x="1" y="834"/>
                    <a:pt x="239"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5" name="Google Shape;925;p9"/>
            <p:cNvSpPr/>
            <p:nvPr/>
          </p:nvSpPr>
          <p:spPr>
            <a:xfrm>
              <a:off x="8453623" y="879047"/>
              <a:ext cx="35518" cy="35551"/>
            </a:xfrm>
            <a:custGeom>
              <a:rect b="b" l="l" r="r" t="t"/>
              <a:pathLst>
                <a:path extrusionOk="0" h="1073" w="1072">
                  <a:moveTo>
                    <a:pt x="536" y="1"/>
                  </a:moveTo>
                  <a:cubicBezTo>
                    <a:pt x="239" y="1"/>
                    <a:pt x="0" y="239"/>
                    <a:pt x="0" y="537"/>
                  </a:cubicBezTo>
                  <a:cubicBezTo>
                    <a:pt x="0" y="834"/>
                    <a:pt x="239"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6" name="Google Shape;926;p9"/>
            <p:cNvSpPr/>
            <p:nvPr/>
          </p:nvSpPr>
          <p:spPr>
            <a:xfrm>
              <a:off x="8534895" y="879047"/>
              <a:ext cx="35518" cy="35551"/>
            </a:xfrm>
            <a:custGeom>
              <a:rect b="b" l="l" r="r" t="t"/>
              <a:pathLst>
                <a:path extrusionOk="0" h="1073" w="1072">
                  <a:moveTo>
                    <a:pt x="536" y="1"/>
                  </a:moveTo>
                  <a:cubicBezTo>
                    <a:pt x="238" y="1"/>
                    <a:pt x="0" y="239"/>
                    <a:pt x="0" y="537"/>
                  </a:cubicBezTo>
                  <a:cubicBezTo>
                    <a:pt x="0" y="834"/>
                    <a:pt x="238"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7" name="Google Shape;927;p9"/>
            <p:cNvSpPr/>
            <p:nvPr/>
          </p:nvSpPr>
          <p:spPr>
            <a:xfrm>
              <a:off x="8616133" y="879047"/>
              <a:ext cx="35551" cy="35551"/>
            </a:xfrm>
            <a:custGeom>
              <a:rect b="b" l="l" r="r" t="t"/>
              <a:pathLst>
                <a:path extrusionOk="0" h="1073" w="1073">
                  <a:moveTo>
                    <a:pt x="537" y="1"/>
                  </a:moveTo>
                  <a:cubicBezTo>
                    <a:pt x="239" y="1"/>
                    <a:pt x="1" y="239"/>
                    <a:pt x="1" y="537"/>
                  </a:cubicBezTo>
                  <a:cubicBezTo>
                    <a:pt x="1" y="834"/>
                    <a:pt x="239" y="1072"/>
                    <a:pt x="537" y="1072"/>
                  </a:cubicBezTo>
                  <a:cubicBezTo>
                    <a:pt x="834" y="1072"/>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8" name="Google Shape;928;p9"/>
            <p:cNvSpPr/>
            <p:nvPr/>
          </p:nvSpPr>
          <p:spPr>
            <a:xfrm>
              <a:off x="8175120" y="541768"/>
              <a:ext cx="512063" cy="82102"/>
            </a:xfrm>
            <a:custGeom>
              <a:rect b="b" l="l" r="r" t="t"/>
              <a:pathLst>
                <a:path extrusionOk="0" h="2478" w="15455">
                  <a:moveTo>
                    <a:pt x="1227" y="1"/>
                  </a:moveTo>
                  <a:cubicBezTo>
                    <a:pt x="548" y="1"/>
                    <a:pt x="1" y="549"/>
                    <a:pt x="1" y="1239"/>
                  </a:cubicBezTo>
                  <a:cubicBezTo>
                    <a:pt x="1" y="1918"/>
                    <a:pt x="548" y="2477"/>
                    <a:pt x="1227" y="2477"/>
                  </a:cubicBezTo>
                  <a:lnTo>
                    <a:pt x="14229" y="2477"/>
                  </a:lnTo>
                  <a:cubicBezTo>
                    <a:pt x="14907" y="2477"/>
                    <a:pt x="15455" y="1918"/>
                    <a:pt x="15455" y="1239"/>
                  </a:cubicBezTo>
                  <a:cubicBezTo>
                    <a:pt x="15455" y="549"/>
                    <a:pt x="14907" y="1"/>
                    <a:pt x="142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9" name="Google Shape;929;p9"/>
            <p:cNvSpPr/>
            <p:nvPr/>
          </p:nvSpPr>
          <p:spPr>
            <a:xfrm>
              <a:off x="8261527" y="542166"/>
              <a:ext cx="340072" cy="33"/>
            </a:xfrm>
            <a:custGeom>
              <a:rect b="b" l="l" r="r" t="t"/>
              <a:pathLst>
                <a:path extrusionOk="0" fill="none" h="1" w="10264">
                  <a:moveTo>
                    <a:pt x="0" y="1"/>
                  </a:moveTo>
                  <a:lnTo>
                    <a:pt x="10263"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0" name="Google Shape;930;p9"/>
            <p:cNvSpPr/>
            <p:nvPr/>
          </p:nvSpPr>
          <p:spPr>
            <a:xfrm>
              <a:off x="8210637" y="567014"/>
              <a:ext cx="35518" cy="35551"/>
            </a:xfrm>
            <a:custGeom>
              <a:rect b="b" l="l" r="r" t="t"/>
              <a:pathLst>
                <a:path extrusionOk="0" h="1073" w="1072">
                  <a:moveTo>
                    <a:pt x="536" y="1"/>
                  </a:moveTo>
                  <a:cubicBezTo>
                    <a:pt x="238" y="1"/>
                    <a:pt x="0" y="239"/>
                    <a:pt x="0" y="537"/>
                  </a:cubicBezTo>
                  <a:cubicBezTo>
                    <a:pt x="0" y="834"/>
                    <a:pt x="238"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1" name="Google Shape;931;p9"/>
            <p:cNvSpPr/>
            <p:nvPr/>
          </p:nvSpPr>
          <p:spPr>
            <a:xfrm>
              <a:off x="8291876" y="567014"/>
              <a:ext cx="35551" cy="35551"/>
            </a:xfrm>
            <a:custGeom>
              <a:rect b="b" l="l" r="r" t="t"/>
              <a:pathLst>
                <a:path extrusionOk="0" h="1073" w="1073">
                  <a:moveTo>
                    <a:pt x="537" y="1"/>
                  </a:moveTo>
                  <a:cubicBezTo>
                    <a:pt x="239" y="1"/>
                    <a:pt x="1" y="239"/>
                    <a:pt x="1" y="537"/>
                  </a:cubicBezTo>
                  <a:cubicBezTo>
                    <a:pt x="1" y="834"/>
                    <a:pt x="239" y="1073"/>
                    <a:pt x="537" y="1073"/>
                  </a:cubicBezTo>
                  <a:cubicBezTo>
                    <a:pt x="834" y="1073"/>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2" name="Google Shape;932;p9"/>
            <p:cNvSpPr/>
            <p:nvPr/>
          </p:nvSpPr>
          <p:spPr>
            <a:xfrm>
              <a:off x="8372749" y="567014"/>
              <a:ext cx="35551" cy="35551"/>
            </a:xfrm>
            <a:custGeom>
              <a:rect b="b" l="l" r="r" t="t"/>
              <a:pathLst>
                <a:path extrusionOk="0" h="1073" w="1073">
                  <a:moveTo>
                    <a:pt x="536" y="1"/>
                  </a:moveTo>
                  <a:cubicBezTo>
                    <a:pt x="239" y="1"/>
                    <a:pt x="1" y="239"/>
                    <a:pt x="1" y="537"/>
                  </a:cubicBezTo>
                  <a:cubicBezTo>
                    <a:pt x="1" y="834"/>
                    <a:pt x="239"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3" name="Google Shape;933;p9"/>
            <p:cNvSpPr/>
            <p:nvPr/>
          </p:nvSpPr>
          <p:spPr>
            <a:xfrm>
              <a:off x="8454021" y="567014"/>
              <a:ext cx="35518" cy="35551"/>
            </a:xfrm>
            <a:custGeom>
              <a:rect b="b" l="l" r="r" t="t"/>
              <a:pathLst>
                <a:path extrusionOk="0" h="1073" w="1072">
                  <a:moveTo>
                    <a:pt x="536" y="1"/>
                  </a:moveTo>
                  <a:cubicBezTo>
                    <a:pt x="238" y="1"/>
                    <a:pt x="0" y="239"/>
                    <a:pt x="0" y="537"/>
                  </a:cubicBezTo>
                  <a:cubicBezTo>
                    <a:pt x="0" y="834"/>
                    <a:pt x="238"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4" name="Google Shape;934;p9"/>
            <p:cNvSpPr/>
            <p:nvPr/>
          </p:nvSpPr>
          <p:spPr>
            <a:xfrm>
              <a:off x="8535292" y="567014"/>
              <a:ext cx="35518" cy="35551"/>
            </a:xfrm>
            <a:custGeom>
              <a:rect b="b" l="l" r="r" t="t"/>
              <a:pathLst>
                <a:path extrusionOk="0" h="1073" w="1072">
                  <a:moveTo>
                    <a:pt x="536" y="1"/>
                  </a:moveTo>
                  <a:cubicBezTo>
                    <a:pt x="238" y="1"/>
                    <a:pt x="0" y="239"/>
                    <a:pt x="0" y="537"/>
                  </a:cubicBezTo>
                  <a:cubicBezTo>
                    <a:pt x="0" y="834"/>
                    <a:pt x="238" y="1073"/>
                    <a:pt x="536" y="1073"/>
                  </a:cubicBezTo>
                  <a:cubicBezTo>
                    <a:pt x="833" y="1073"/>
                    <a:pt x="1072" y="834"/>
                    <a:pt x="1072" y="537"/>
                  </a:cubicBezTo>
                  <a:cubicBezTo>
                    <a:pt x="1072" y="239"/>
                    <a:pt x="833"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5" name="Google Shape;935;p9"/>
            <p:cNvSpPr/>
            <p:nvPr/>
          </p:nvSpPr>
          <p:spPr>
            <a:xfrm>
              <a:off x="8616133" y="567014"/>
              <a:ext cx="35551" cy="35551"/>
            </a:xfrm>
            <a:custGeom>
              <a:rect b="b" l="l" r="r" t="t"/>
              <a:pathLst>
                <a:path extrusionOk="0" h="1073" w="1073">
                  <a:moveTo>
                    <a:pt x="537" y="1"/>
                  </a:moveTo>
                  <a:cubicBezTo>
                    <a:pt x="239" y="1"/>
                    <a:pt x="1" y="239"/>
                    <a:pt x="1" y="537"/>
                  </a:cubicBezTo>
                  <a:cubicBezTo>
                    <a:pt x="1" y="834"/>
                    <a:pt x="239" y="1073"/>
                    <a:pt x="537" y="1073"/>
                  </a:cubicBezTo>
                  <a:cubicBezTo>
                    <a:pt x="834" y="1073"/>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6" name="Google Shape;936;p9"/>
            <p:cNvSpPr/>
            <p:nvPr/>
          </p:nvSpPr>
          <p:spPr>
            <a:xfrm>
              <a:off x="8233896" y="623835"/>
              <a:ext cx="393747" cy="236732"/>
            </a:xfrm>
            <a:custGeom>
              <a:rect b="b" l="l" r="r" t="t"/>
              <a:pathLst>
                <a:path extrusionOk="0" h="7145" w="11884">
                  <a:moveTo>
                    <a:pt x="1" y="0"/>
                  </a:moveTo>
                  <a:lnTo>
                    <a:pt x="1" y="7144"/>
                  </a:lnTo>
                  <a:lnTo>
                    <a:pt x="11883" y="7144"/>
                  </a:lnTo>
                  <a:lnTo>
                    <a:pt x="1188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7" name="Google Shape;937;p9"/>
            <p:cNvSpPr/>
            <p:nvPr/>
          </p:nvSpPr>
          <p:spPr>
            <a:xfrm>
              <a:off x="8233896" y="701528"/>
              <a:ext cx="393747" cy="159798"/>
            </a:xfrm>
            <a:custGeom>
              <a:rect b="b" l="l" r="r" t="t"/>
              <a:pathLst>
                <a:path extrusionOk="0" h="4823" w="11884">
                  <a:moveTo>
                    <a:pt x="1" y="1"/>
                  </a:moveTo>
                  <a:lnTo>
                    <a:pt x="1" y="4823"/>
                  </a:lnTo>
                  <a:lnTo>
                    <a:pt x="11883" y="4823"/>
                  </a:lnTo>
                  <a:lnTo>
                    <a:pt x="11883"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8" name="Google Shape;938;p9"/>
            <p:cNvSpPr/>
            <p:nvPr/>
          </p:nvSpPr>
          <p:spPr>
            <a:xfrm>
              <a:off x="8115550" y="623835"/>
              <a:ext cx="236732" cy="236732"/>
            </a:xfrm>
            <a:custGeom>
              <a:rect b="b" l="l" r="r" t="t"/>
              <a:pathLst>
                <a:path extrusionOk="0" h="7145" w="7145">
                  <a:moveTo>
                    <a:pt x="3573" y="0"/>
                  </a:moveTo>
                  <a:cubicBezTo>
                    <a:pt x="1608" y="0"/>
                    <a:pt x="1" y="1596"/>
                    <a:pt x="1" y="3572"/>
                  </a:cubicBezTo>
                  <a:cubicBezTo>
                    <a:pt x="1" y="5537"/>
                    <a:pt x="1608" y="7144"/>
                    <a:pt x="3573" y="7144"/>
                  </a:cubicBezTo>
                  <a:cubicBezTo>
                    <a:pt x="5549" y="7144"/>
                    <a:pt x="7145" y="5537"/>
                    <a:pt x="7145" y="3572"/>
                  </a:cubicBezTo>
                  <a:cubicBezTo>
                    <a:pt x="7145" y="1596"/>
                    <a:pt x="5549" y="0"/>
                    <a:pt x="3573"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9" name="Google Shape;939;p9"/>
            <p:cNvSpPr/>
            <p:nvPr/>
          </p:nvSpPr>
          <p:spPr>
            <a:xfrm>
              <a:off x="8509251" y="623835"/>
              <a:ext cx="236699" cy="236732"/>
            </a:xfrm>
            <a:custGeom>
              <a:rect b="b" l="l" r="r" t="t"/>
              <a:pathLst>
                <a:path extrusionOk="0" h="7145" w="7144">
                  <a:moveTo>
                    <a:pt x="3572" y="0"/>
                  </a:moveTo>
                  <a:cubicBezTo>
                    <a:pt x="1596" y="0"/>
                    <a:pt x="0" y="1596"/>
                    <a:pt x="0" y="3572"/>
                  </a:cubicBezTo>
                  <a:cubicBezTo>
                    <a:pt x="0" y="5537"/>
                    <a:pt x="1596" y="7144"/>
                    <a:pt x="3572" y="7144"/>
                  </a:cubicBezTo>
                  <a:cubicBezTo>
                    <a:pt x="5549" y="7144"/>
                    <a:pt x="7144" y="5537"/>
                    <a:pt x="7144" y="3572"/>
                  </a:cubicBezTo>
                  <a:cubicBezTo>
                    <a:pt x="7144" y="1596"/>
                    <a:pt x="5549" y="0"/>
                    <a:pt x="3572"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0" name="Google Shape;940;p9"/>
            <p:cNvSpPr/>
            <p:nvPr/>
          </p:nvSpPr>
          <p:spPr>
            <a:xfrm>
              <a:off x="8111210" y="623835"/>
              <a:ext cx="638331" cy="243822"/>
            </a:xfrm>
            <a:custGeom>
              <a:rect b="b" l="l" r="r" t="t"/>
              <a:pathLst>
                <a:path extrusionOk="0" fill="none" h="7359" w="19266">
                  <a:moveTo>
                    <a:pt x="15360" y="5549"/>
                  </a:moveTo>
                  <a:cubicBezTo>
                    <a:pt x="17205" y="5573"/>
                    <a:pt x="17503" y="2977"/>
                    <a:pt x="15681" y="2405"/>
                  </a:cubicBezTo>
                  <a:cubicBezTo>
                    <a:pt x="14610" y="2084"/>
                    <a:pt x="13455" y="2572"/>
                    <a:pt x="13086" y="3572"/>
                  </a:cubicBezTo>
                  <a:cubicBezTo>
                    <a:pt x="12788" y="4370"/>
                    <a:pt x="12967" y="5501"/>
                    <a:pt x="13502" y="6168"/>
                  </a:cubicBezTo>
                  <a:cubicBezTo>
                    <a:pt x="14312" y="7180"/>
                    <a:pt x="15717" y="7358"/>
                    <a:pt x="16931" y="6870"/>
                  </a:cubicBezTo>
                  <a:cubicBezTo>
                    <a:pt x="18134" y="6382"/>
                    <a:pt x="19039" y="5251"/>
                    <a:pt x="19146" y="3953"/>
                  </a:cubicBezTo>
                  <a:cubicBezTo>
                    <a:pt x="19265" y="2382"/>
                    <a:pt x="18396" y="0"/>
                    <a:pt x="15384" y="0"/>
                  </a:cubicBezTo>
                  <a:lnTo>
                    <a:pt x="3894" y="0"/>
                  </a:lnTo>
                  <a:cubicBezTo>
                    <a:pt x="870" y="0"/>
                    <a:pt x="1" y="2382"/>
                    <a:pt x="120" y="3953"/>
                  </a:cubicBezTo>
                  <a:cubicBezTo>
                    <a:pt x="227" y="5251"/>
                    <a:pt x="1132" y="6382"/>
                    <a:pt x="2346" y="6870"/>
                  </a:cubicBezTo>
                  <a:cubicBezTo>
                    <a:pt x="3549" y="7358"/>
                    <a:pt x="4966" y="7180"/>
                    <a:pt x="5763" y="6168"/>
                  </a:cubicBezTo>
                  <a:cubicBezTo>
                    <a:pt x="6299" y="5501"/>
                    <a:pt x="6490" y="4370"/>
                    <a:pt x="6180" y="3572"/>
                  </a:cubicBezTo>
                  <a:cubicBezTo>
                    <a:pt x="5811" y="2572"/>
                    <a:pt x="4668" y="2084"/>
                    <a:pt x="3596" y="2405"/>
                  </a:cubicBezTo>
                  <a:cubicBezTo>
                    <a:pt x="1763" y="2977"/>
                    <a:pt x="2061" y="5561"/>
                    <a:pt x="3906" y="5549"/>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1" name="Google Shape;941;p9"/>
            <p:cNvSpPr/>
            <p:nvPr/>
          </p:nvSpPr>
          <p:spPr>
            <a:xfrm>
              <a:off x="8339220" y="701528"/>
              <a:ext cx="183455" cy="33"/>
            </a:xfrm>
            <a:custGeom>
              <a:rect b="b" l="l" r="r" t="t"/>
              <a:pathLst>
                <a:path extrusionOk="0" fill="none" h="1" w="5537">
                  <a:moveTo>
                    <a:pt x="1" y="1"/>
                  </a:moveTo>
                  <a:lnTo>
                    <a:pt x="5537"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2" name="Google Shape;942;p9"/>
            <p:cNvSpPr/>
            <p:nvPr/>
          </p:nvSpPr>
          <p:spPr>
            <a:xfrm>
              <a:off x="8430729" y="703118"/>
              <a:ext cx="33" cy="158208"/>
            </a:xfrm>
            <a:custGeom>
              <a:rect b="b" l="l" r="r" t="t"/>
              <a:pathLst>
                <a:path extrusionOk="0" fill="none" h="4775" w="1">
                  <a:moveTo>
                    <a:pt x="1" y="1"/>
                  </a:moveTo>
                  <a:lnTo>
                    <a:pt x="1" y="4775"/>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3" name="Google Shape;943;p9"/>
            <p:cNvSpPr/>
            <p:nvPr/>
          </p:nvSpPr>
          <p:spPr>
            <a:xfrm>
              <a:off x="8354991" y="701528"/>
              <a:ext cx="37142" cy="158241"/>
            </a:xfrm>
            <a:custGeom>
              <a:rect b="b" l="l" r="r" t="t"/>
              <a:pathLst>
                <a:path extrusionOk="0" fill="none" h="4776" w="1121">
                  <a:moveTo>
                    <a:pt x="1072" y="1"/>
                  </a:moveTo>
                  <a:cubicBezTo>
                    <a:pt x="1072" y="1"/>
                    <a:pt x="1120" y="2918"/>
                    <a:pt x="1" y="4775"/>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4" name="Google Shape;944;p9"/>
            <p:cNvSpPr/>
            <p:nvPr/>
          </p:nvSpPr>
          <p:spPr>
            <a:xfrm>
              <a:off x="8470189" y="701528"/>
              <a:ext cx="37108" cy="158241"/>
            </a:xfrm>
            <a:custGeom>
              <a:rect b="b" l="l" r="r" t="t"/>
              <a:pathLst>
                <a:path extrusionOk="0" fill="none" h="4776" w="1120">
                  <a:moveTo>
                    <a:pt x="48" y="1"/>
                  </a:moveTo>
                  <a:cubicBezTo>
                    <a:pt x="48" y="1"/>
                    <a:pt x="0" y="2918"/>
                    <a:pt x="1120" y="4775"/>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5" name="Google Shape;945;p9"/>
            <p:cNvSpPr/>
            <p:nvPr/>
          </p:nvSpPr>
          <p:spPr>
            <a:xfrm>
              <a:off x="8320302" y="859731"/>
              <a:ext cx="220928" cy="33"/>
            </a:xfrm>
            <a:custGeom>
              <a:rect b="b" l="l" r="r" t="t"/>
              <a:pathLst>
                <a:path extrusionOk="0" fill="none" h="1" w="6668">
                  <a:moveTo>
                    <a:pt x="0" y="0"/>
                  </a:moveTo>
                  <a:lnTo>
                    <a:pt x="6668"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6" name="Google Shape;946;p9"/>
            <p:cNvSpPr/>
            <p:nvPr/>
          </p:nvSpPr>
          <p:spPr>
            <a:xfrm>
              <a:off x="8140001" y="4648215"/>
              <a:ext cx="582304" cy="161388"/>
            </a:xfrm>
            <a:custGeom>
              <a:rect b="b" l="l" r="r" t="t"/>
              <a:pathLst>
                <a:path extrusionOk="0" h="4871" w="17575">
                  <a:moveTo>
                    <a:pt x="1787" y="1"/>
                  </a:moveTo>
                  <a:cubicBezTo>
                    <a:pt x="799" y="1"/>
                    <a:pt x="1" y="798"/>
                    <a:pt x="1" y="1787"/>
                  </a:cubicBezTo>
                  <a:lnTo>
                    <a:pt x="1" y="3084"/>
                  </a:lnTo>
                  <a:cubicBezTo>
                    <a:pt x="1" y="4073"/>
                    <a:pt x="799" y="4870"/>
                    <a:pt x="1787" y="4870"/>
                  </a:cubicBezTo>
                  <a:lnTo>
                    <a:pt x="15789" y="4870"/>
                  </a:lnTo>
                  <a:cubicBezTo>
                    <a:pt x="16777" y="4870"/>
                    <a:pt x="17575" y="4073"/>
                    <a:pt x="17575" y="3084"/>
                  </a:cubicBezTo>
                  <a:lnTo>
                    <a:pt x="17575" y="1787"/>
                  </a:lnTo>
                  <a:cubicBezTo>
                    <a:pt x="17575" y="798"/>
                    <a:pt x="16777" y="1"/>
                    <a:pt x="1578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7" name="Google Shape;947;p9"/>
            <p:cNvSpPr/>
            <p:nvPr/>
          </p:nvSpPr>
          <p:spPr>
            <a:xfrm>
              <a:off x="8140001" y="4710171"/>
              <a:ext cx="582304" cy="98635"/>
            </a:xfrm>
            <a:custGeom>
              <a:rect b="b" l="l" r="r" t="t"/>
              <a:pathLst>
                <a:path extrusionOk="0" h="2977" w="17575">
                  <a:moveTo>
                    <a:pt x="1" y="0"/>
                  </a:moveTo>
                  <a:lnTo>
                    <a:pt x="1" y="1191"/>
                  </a:lnTo>
                  <a:cubicBezTo>
                    <a:pt x="1" y="2179"/>
                    <a:pt x="799" y="2977"/>
                    <a:pt x="1787" y="2977"/>
                  </a:cubicBezTo>
                  <a:lnTo>
                    <a:pt x="15789" y="2977"/>
                  </a:lnTo>
                  <a:cubicBezTo>
                    <a:pt x="16765" y="2977"/>
                    <a:pt x="17575" y="2179"/>
                    <a:pt x="17575" y="1191"/>
                  </a:cubicBezTo>
                  <a:lnTo>
                    <a:pt x="17575" y="0"/>
                  </a:lnTo>
                  <a:cubicBezTo>
                    <a:pt x="17575" y="988"/>
                    <a:pt x="16765" y="1786"/>
                    <a:pt x="15789" y="1786"/>
                  </a:cubicBezTo>
                  <a:lnTo>
                    <a:pt x="1787" y="1786"/>
                  </a:lnTo>
                  <a:cubicBezTo>
                    <a:pt x="799" y="1786"/>
                    <a:pt x="1" y="988"/>
                    <a:pt x="1"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8" name="Google Shape;948;p9"/>
            <p:cNvSpPr/>
            <p:nvPr/>
          </p:nvSpPr>
          <p:spPr>
            <a:xfrm>
              <a:off x="8054025" y="4808770"/>
              <a:ext cx="753102" cy="80512"/>
            </a:xfrm>
            <a:custGeom>
              <a:rect b="b" l="l" r="r" t="t"/>
              <a:pathLst>
                <a:path extrusionOk="0" h="2430" w="22730">
                  <a:moveTo>
                    <a:pt x="1143" y="1"/>
                  </a:moveTo>
                  <a:cubicBezTo>
                    <a:pt x="512" y="1"/>
                    <a:pt x="0" y="513"/>
                    <a:pt x="0" y="1155"/>
                  </a:cubicBezTo>
                  <a:lnTo>
                    <a:pt x="0" y="1286"/>
                  </a:lnTo>
                  <a:cubicBezTo>
                    <a:pt x="0" y="1917"/>
                    <a:pt x="512" y="2429"/>
                    <a:pt x="1143" y="2429"/>
                  </a:cubicBezTo>
                  <a:lnTo>
                    <a:pt x="21586" y="2429"/>
                  </a:lnTo>
                  <a:cubicBezTo>
                    <a:pt x="22217" y="2429"/>
                    <a:pt x="22729" y="1917"/>
                    <a:pt x="22729" y="1286"/>
                  </a:cubicBezTo>
                  <a:lnTo>
                    <a:pt x="22729" y="1155"/>
                  </a:lnTo>
                  <a:cubicBezTo>
                    <a:pt x="22729" y="513"/>
                    <a:pt x="22217" y="1"/>
                    <a:pt x="2158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9" name="Google Shape;949;p9"/>
            <p:cNvSpPr/>
            <p:nvPr/>
          </p:nvSpPr>
          <p:spPr>
            <a:xfrm>
              <a:off x="8054025" y="4829279"/>
              <a:ext cx="753499" cy="60798"/>
            </a:xfrm>
            <a:custGeom>
              <a:rect b="b" l="l" r="r" t="t"/>
              <a:pathLst>
                <a:path extrusionOk="0" h="1835" w="22742">
                  <a:moveTo>
                    <a:pt x="143" y="1"/>
                  </a:moveTo>
                  <a:cubicBezTo>
                    <a:pt x="48" y="167"/>
                    <a:pt x="0" y="346"/>
                    <a:pt x="0" y="536"/>
                  </a:cubicBezTo>
                  <a:lnTo>
                    <a:pt x="0" y="679"/>
                  </a:lnTo>
                  <a:cubicBezTo>
                    <a:pt x="0" y="1310"/>
                    <a:pt x="512" y="1834"/>
                    <a:pt x="1155" y="1834"/>
                  </a:cubicBezTo>
                  <a:lnTo>
                    <a:pt x="21598" y="1834"/>
                  </a:lnTo>
                  <a:cubicBezTo>
                    <a:pt x="22229" y="1834"/>
                    <a:pt x="22741" y="1322"/>
                    <a:pt x="22741" y="679"/>
                  </a:cubicBezTo>
                  <a:lnTo>
                    <a:pt x="22741" y="536"/>
                  </a:lnTo>
                  <a:cubicBezTo>
                    <a:pt x="22741" y="346"/>
                    <a:pt x="22682" y="167"/>
                    <a:pt x="22610" y="1"/>
                  </a:cubicBezTo>
                  <a:cubicBezTo>
                    <a:pt x="22420" y="358"/>
                    <a:pt x="22051" y="608"/>
                    <a:pt x="21598" y="608"/>
                  </a:cubicBezTo>
                  <a:lnTo>
                    <a:pt x="1155" y="608"/>
                  </a:lnTo>
                  <a:cubicBezTo>
                    <a:pt x="715" y="608"/>
                    <a:pt x="334" y="358"/>
                    <a:pt x="143"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0" name="Google Shape;950;p9"/>
            <p:cNvSpPr/>
            <p:nvPr/>
          </p:nvSpPr>
          <p:spPr>
            <a:xfrm>
              <a:off x="8183403" y="4569329"/>
              <a:ext cx="495099" cy="78922"/>
            </a:xfrm>
            <a:custGeom>
              <a:rect b="b" l="l" r="r" t="t"/>
              <a:pathLst>
                <a:path extrusionOk="0" h="2382" w="14943">
                  <a:moveTo>
                    <a:pt x="1191" y="1"/>
                  </a:moveTo>
                  <a:cubicBezTo>
                    <a:pt x="536" y="1"/>
                    <a:pt x="1" y="536"/>
                    <a:pt x="1" y="1191"/>
                  </a:cubicBezTo>
                  <a:cubicBezTo>
                    <a:pt x="1" y="1846"/>
                    <a:pt x="536" y="2382"/>
                    <a:pt x="1191" y="2382"/>
                  </a:cubicBezTo>
                  <a:lnTo>
                    <a:pt x="13752" y="2382"/>
                  </a:lnTo>
                  <a:cubicBezTo>
                    <a:pt x="14407" y="2382"/>
                    <a:pt x="14943" y="1846"/>
                    <a:pt x="14943" y="1191"/>
                  </a:cubicBezTo>
                  <a:cubicBezTo>
                    <a:pt x="14943" y="536"/>
                    <a:pt x="14407" y="1"/>
                    <a:pt x="13752"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1" name="Google Shape;951;p9"/>
            <p:cNvSpPr/>
            <p:nvPr/>
          </p:nvSpPr>
          <p:spPr>
            <a:xfrm>
              <a:off x="8225613" y="4648215"/>
              <a:ext cx="301042" cy="33"/>
            </a:xfrm>
            <a:custGeom>
              <a:rect b="b" l="l" r="r" t="t"/>
              <a:pathLst>
                <a:path extrusionOk="0" fill="none" h="1" w="9086">
                  <a:moveTo>
                    <a:pt x="1" y="1"/>
                  </a:moveTo>
                  <a:lnTo>
                    <a:pt x="9085"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2" name="Google Shape;952;p9"/>
            <p:cNvSpPr/>
            <p:nvPr/>
          </p:nvSpPr>
          <p:spPr>
            <a:xfrm>
              <a:off x="8217330" y="4592985"/>
              <a:ext cx="34756" cy="34756"/>
            </a:xfrm>
            <a:custGeom>
              <a:rect b="b" l="l" r="r" t="t"/>
              <a:pathLst>
                <a:path extrusionOk="0" h="1049" w="1049">
                  <a:moveTo>
                    <a:pt x="524" y="1"/>
                  </a:moveTo>
                  <a:cubicBezTo>
                    <a:pt x="239" y="1"/>
                    <a:pt x="1" y="239"/>
                    <a:pt x="1" y="525"/>
                  </a:cubicBezTo>
                  <a:cubicBezTo>
                    <a:pt x="1" y="811"/>
                    <a:pt x="239" y="1049"/>
                    <a:pt x="524" y="1049"/>
                  </a:cubicBezTo>
                  <a:cubicBezTo>
                    <a:pt x="810" y="1049"/>
                    <a:pt x="1048" y="811"/>
                    <a:pt x="1048" y="525"/>
                  </a:cubicBezTo>
                  <a:cubicBezTo>
                    <a:pt x="1048" y="239"/>
                    <a:pt x="810"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3" name="Google Shape;953;p9"/>
            <p:cNvSpPr/>
            <p:nvPr/>
          </p:nvSpPr>
          <p:spPr>
            <a:xfrm>
              <a:off x="8296216" y="4592985"/>
              <a:ext cx="34756" cy="34756"/>
            </a:xfrm>
            <a:custGeom>
              <a:rect b="b" l="l" r="r" t="t"/>
              <a:pathLst>
                <a:path extrusionOk="0" h="1049" w="1049">
                  <a:moveTo>
                    <a:pt x="525" y="1"/>
                  </a:moveTo>
                  <a:cubicBezTo>
                    <a:pt x="239" y="1"/>
                    <a:pt x="1" y="239"/>
                    <a:pt x="1" y="525"/>
                  </a:cubicBezTo>
                  <a:cubicBezTo>
                    <a:pt x="1" y="811"/>
                    <a:pt x="239" y="1049"/>
                    <a:pt x="525" y="1049"/>
                  </a:cubicBezTo>
                  <a:cubicBezTo>
                    <a:pt x="810" y="1049"/>
                    <a:pt x="1049" y="811"/>
                    <a:pt x="1049" y="525"/>
                  </a:cubicBezTo>
                  <a:cubicBezTo>
                    <a:pt x="1049" y="239"/>
                    <a:pt x="810" y="1"/>
                    <a:pt x="52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4" name="Google Shape;954;p9"/>
            <p:cNvSpPr/>
            <p:nvPr/>
          </p:nvSpPr>
          <p:spPr>
            <a:xfrm>
              <a:off x="8374737" y="4592985"/>
              <a:ext cx="34325" cy="34756"/>
            </a:xfrm>
            <a:custGeom>
              <a:rect b="b" l="l" r="r" t="t"/>
              <a:pathLst>
                <a:path extrusionOk="0" h="1049" w="1036">
                  <a:moveTo>
                    <a:pt x="524" y="1"/>
                  </a:moveTo>
                  <a:cubicBezTo>
                    <a:pt x="238" y="1"/>
                    <a:pt x="0" y="239"/>
                    <a:pt x="0" y="525"/>
                  </a:cubicBezTo>
                  <a:cubicBezTo>
                    <a:pt x="0" y="811"/>
                    <a:pt x="238" y="1049"/>
                    <a:pt x="524" y="1049"/>
                  </a:cubicBezTo>
                  <a:cubicBezTo>
                    <a:pt x="798" y="1049"/>
                    <a:pt x="1036" y="811"/>
                    <a:pt x="1036" y="525"/>
                  </a:cubicBezTo>
                  <a:cubicBezTo>
                    <a:pt x="1036" y="239"/>
                    <a:pt x="798"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5" name="Google Shape;955;p9"/>
            <p:cNvSpPr/>
            <p:nvPr/>
          </p:nvSpPr>
          <p:spPr>
            <a:xfrm>
              <a:off x="8453226" y="4592985"/>
              <a:ext cx="34358" cy="34756"/>
            </a:xfrm>
            <a:custGeom>
              <a:rect b="b" l="l" r="r" t="t"/>
              <a:pathLst>
                <a:path extrusionOk="0" h="1049" w="1037">
                  <a:moveTo>
                    <a:pt x="512" y="1"/>
                  </a:moveTo>
                  <a:cubicBezTo>
                    <a:pt x="239" y="1"/>
                    <a:pt x="1" y="239"/>
                    <a:pt x="1" y="525"/>
                  </a:cubicBezTo>
                  <a:cubicBezTo>
                    <a:pt x="1" y="811"/>
                    <a:pt x="239" y="1049"/>
                    <a:pt x="512" y="1049"/>
                  </a:cubicBezTo>
                  <a:cubicBezTo>
                    <a:pt x="798" y="1049"/>
                    <a:pt x="1036" y="811"/>
                    <a:pt x="1036" y="525"/>
                  </a:cubicBezTo>
                  <a:cubicBezTo>
                    <a:pt x="1036" y="239"/>
                    <a:pt x="798" y="1"/>
                    <a:pt x="512"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6" name="Google Shape;956;p9"/>
            <p:cNvSpPr/>
            <p:nvPr/>
          </p:nvSpPr>
          <p:spPr>
            <a:xfrm>
              <a:off x="8531316" y="4592985"/>
              <a:ext cx="34756" cy="34756"/>
            </a:xfrm>
            <a:custGeom>
              <a:rect b="b" l="l" r="r" t="t"/>
              <a:pathLst>
                <a:path extrusionOk="0" h="1049" w="1049">
                  <a:moveTo>
                    <a:pt x="525" y="1"/>
                  </a:moveTo>
                  <a:cubicBezTo>
                    <a:pt x="239" y="1"/>
                    <a:pt x="1" y="239"/>
                    <a:pt x="1" y="525"/>
                  </a:cubicBezTo>
                  <a:cubicBezTo>
                    <a:pt x="1" y="811"/>
                    <a:pt x="239" y="1049"/>
                    <a:pt x="525" y="1049"/>
                  </a:cubicBezTo>
                  <a:cubicBezTo>
                    <a:pt x="811" y="1049"/>
                    <a:pt x="1049" y="811"/>
                    <a:pt x="1049" y="525"/>
                  </a:cubicBezTo>
                  <a:cubicBezTo>
                    <a:pt x="1049" y="239"/>
                    <a:pt x="811" y="1"/>
                    <a:pt x="52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7" name="Google Shape;957;p9"/>
            <p:cNvSpPr/>
            <p:nvPr/>
          </p:nvSpPr>
          <p:spPr>
            <a:xfrm>
              <a:off x="8609838" y="4592985"/>
              <a:ext cx="34756" cy="34756"/>
            </a:xfrm>
            <a:custGeom>
              <a:rect b="b" l="l" r="r" t="t"/>
              <a:pathLst>
                <a:path extrusionOk="0" h="1049" w="1049">
                  <a:moveTo>
                    <a:pt x="524" y="1"/>
                  </a:moveTo>
                  <a:cubicBezTo>
                    <a:pt x="238" y="1"/>
                    <a:pt x="0" y="239"/>
                    <a:pt x="0" y="525"/>
                  </a:cubicBezTo>
                  <a:cubicBezTo>
                    <a:pt x="0" y="811"/>
                    <a:pt x="238" y="1049"/>
                    <a:pt x="524" y="1049"/>
                  </a:cubicBezTo>
                  <a:cubicBezTo>
                    <a:pt x="810" y="1049"/>
                    <a:pt x="1048" y="811"/>
                    <a:pt x="1048" y="525"/>
                  </a:cubicBezTo>
                  <a:cubicBezTo>
                    <a:pt x="1048" y="239"/>
                    <a:pt x="810"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8" name="Google Shape;958;p9"/>
            <p:cNvSpPr/>
            <p:nvPr/>
          </p:nvSpPr>
          <p:spPr>
            <a:xfrm>
              <a:off x="8198776" y="4808770"/>
              <a:ext cx="395337" cy="33"/>
            </a:xfrm>
            <a:custGeom>
              <a:rect b="b" l="l" r="r" t="t"/>
              <a:pathLst>
                <a:path extrusionOk="0" fill="none" h="1" w="11932">
                  <a:moveTo>
                    <a:pt x="1" y="1"/>
                  </a:moveTo>
                  <a:lnTo>
                    <a:pt x="11931"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9" name="Google Shape;959;p9"/>
            <p:cNvSpPr/>
            <p:nvPr/>
          </p:nvSpPr>
          <p:spPr>
            <a:xfrm>
              <a:off x="8223658" y="4272703"/>
              <a:ext cx="414223" cy="296668"/>
            </a:xfrm>
            <a:custGeom>
              <a:rect b="b" l="l" r="r" t="t"/>
              <a:pathLst>
                <a:path extrusionOk="0" h="8954" w="12502">
                  <a:moveTo>
                    <a:pt x="691" y="0"/>
                  </a:moveTo>
                  <a:lnTo>
                    <a:pt x="0" y="8954"/>
                  </a:lnTo>
                  <a:lnTo>
                    <a:pt x="12502" y="8954"/>
                  </a:lnTo>
                  <a:lnTo>
                    <a:pt x="1182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60" name="Google Shape;960;p9"/>
            <p:cNvSpPr/>
            <p:nvPr/>
          </p:nvSpPr>
          <p:spPr>
            <a:xfrm>
              <a:off x="8223658" y="4551173"/>
              <a:ext cx="414223" cy="18190"/>
            </a:xfrm>
            <a:custGeom>
              <a:rect b="b" l="l" r="r" t="t"/>
              <a:pathLst>
                <a:path extrusionOk="0" h="549" w="12502">
                  <a:moveTo>
                    <a:pt x="83" y="1"/>
                  </a:moveTo>
                  <a:lnTo>
                    <a:pt x="0" y="549"/>
                  </a:lnTo>
                  <a:lnTo>
                    <a:pt x="12502" y="549"/>
                  </a:lnTo>
                  <a:lnTo>
                    <a:pt x="12442"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61" name="Google Shape;961;p9"/>
            <p:cNvSpPr/>
            <p:nvPr/>
          </p:nvSpPr>
          <p:spPr>
            <a:xfrm>
              <a:off x="8536452" y="4272703"/>
              <a:ext cx="65536" cy="273409"/>
            </a:xfrm>
            <a:custGeom>
              <a:rect b="b" l="l" r="r" t="t"/>
              <a:pathLst>
                <a:path extrusionOk="0" h="8252" w="1978">
                  <a:moveTo>
                    <a:pt x="1" y="0"/>
                  </a:moveTo>
                  <a:lnTo>
                    <a:pt x="298" y="7513"/>
                  </a:lnTo>
                  <a:cubicBezTo>
                    <a:pt x="346" y="7918"/>
                    <a:pt x="727" y="8251"/>
                    <a:pt x="1191" y="8251"/>
                  </a:cubicBezTo>
                  <a:cubicBezTo>
                    <a:pt x="1656" y="8251"/>
                    <a:pt x="1977" y="7918"/>
                    <a:pt x="1930" y="7513"/>
                  </a:cubicBezTo>
                  <a:lnTo>
                    <a:pt x="1501"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62" name="Google Shape;962;p9"/>
            <p:cNvSpPr/>
            <p:nvPr/>
          </p:nvSpPr>
          <p:spPr>
            <a:xfrm>
              <a:off x="8449681" y="4272703"/>
              <a:ext cx="56060" cy="273409"/>
            </a:xfrm>
            <a:custGeom>
              <a:rect b="b" l="l" r="r" t="t"/>
              <a:pathLst>
                <a:path extrusionOk="0" h="8252" w="1692">
                  <a:moveTo>
                    <a:pt x="0" y="0"/>
                  </a:moveTo>
                  <a:lnTo>
                    <a:pt x="60" y="7513"/>
                  </a:lnTo>
                  <a:cubicBezTo>
                    <a:pt x="60" y="7918"/>
                    <a:pt x="429" y="8251"/>
                    <a:pt x="893" y="8251"/>
                  </a:cubicBezTo>
                  <a:cubicBezTo>
                    <a:pt x="1358" y="8251"/>
                    <a:pt x="1691" y="7918"/>
                    <a:pt x="1679" y="7513"/>
                  </a:cubicBezTo>
                  <a:lnTo>
                    <a:pt x="1489"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63" name="Google Shape;963;p9"/>
            <p:cNvSpPr/>
            <p:nvPr/>
          </p:nvSpPr>
          <p:spPr>
            <a:xfrm>
              <a:off x="8355388" y="4272703"/>
              <a:ext cx="56458" cy="273409"/>
            </a:xfrm>
            <a:custGeom>
              <a:rect b="b" l="l" r="r" t="t"/>
              <a:pathLst>
                <a:path extrusionOk="0" h="8252" w="1704">
                  <a:moveTo>
                    <a:pt x="215" y="0"/>
                  </a:moveTo>
                  <a:lnTo>
                    <a:pt x="36" y="7513"/>
                  </a:lnTo>
                  <a:cubicBezTo>
                    <a:pt x="1" y="7918"/>
                    <a:pt x="358" y="8251"/>
                    <a:pt x="822" y="8251"/>
                  </a:cubicBezTo>
                  <a:cubicBezTo>
                    <a:pt x="1287" y="8251"/>
                    <a:pt x="1656" y="7918"/>
                    <a:pt x="1656" y="7513"/>
                  </a:cubicBezTo>
                  <a:lnTo>
                    <a:pt x="1703"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64" name="Google Shape;964;p9"/>
            <p:cNvSpPr/>
            <p:nvPr/>
          </p:nvSpPr>
          <p:spPr>
            <a:xfrm>
              <a:off x="8259937" y="4272703"/>
              <a:ext cx="64343" cy="273409"/>
            </a:xfrm>
            <a:custGeom>
              <a:rect b="b" l="l" r="r" t="t"/>
              <a:pathLst>
                <a:path extrusionOk="0" h="8252" w="1942">
                  <a:moveTo>
                    <a:pt x="453" y="0"/>
                  </a:moveTo>
                  <a:lnTo>
                    <a:pt x="36" y="7513"/>
                  </a:lnTo>
                  <a:cubicBezTo>
                    <a:pt x="0" y="7918"/>
                    <a:pt x="322" y="8251"/>
                    <a:pt x="786" y="8251"/>
                  </a:cubicBezTo>
                  <a:cubicBezTo>
                    <a:pt x="1227" y="8251"/>
                    <a:pt x="1632" y="7918"/>
                    <a:pt x="1667" y="7513"/>
                  </a:cubicBezTo>
                  <a:lnTo>
                    <a:pt x="1941"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65" name="Google Shape;965;p9"/>
            <p:cNvSpPr/>
            <p:nvPr/>
          </p:nvSpPr>
          <p:spPr>
            <a:xfrm>
              <a:off x="8223658" y="4569329"/>
              <a:ext cx="414223" cy="33"/>
            </a:xfrm>
            <a:custGeom>
              <a:rect b="b" l="l" r="r" t="t"/>
              <a:pathLst>
                <a:path extrusionOk="0" fill="none" h="1" w="12502">
                  <a:moveTo>
                    <a:pt x="12502" y="1"/>
                  </a:moveTo>
                  <a:lnTo>
                    <a:pt x="0"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66" name="Google Shape;966;p9"/>
            <p:cNvSpPr/>
            <p:nvPr/>
          </p:nvSpPr>
          <p:spPr>
            <a:xfrm>
              <a:off x="8211035" y="4220223"/>
              <a:ext cx="439867" cy="70241"/>
            </a:xfrm>
            <a:custGeom>
              <a:rect b="b" l="l" r="r" t="t"/>
              <a:pathLst>
                <a:path extrusionOk="0" h="2120" w="13276">
                  <a:moveTo>
                    <a:pt x="1060" y="0"/>
                  </a:moveTo>
                  <a:cubicBezTo>
                    <a:pt x="476" y="0"/>
                    <a:pt x="0" y="477"/>
                    <a:pt x="0" y="1060"/>
                  </a:cubicBezTo>
                  <a:cubicBezTo>
                    <a:pt x="0" y="1644"/>
                    <a:pt x="476" y="2120"/>
                    <a:pt x="1060" y="2120"/>
                  </a:cubicBezTo>
                  <a:lnTo>
                    <a:pt x="12216" y="2120"/>
                  </a:lnTo>
                  <a:cubicBezTo>
                    <a:pt x="12799" y="2120"/>
                    <a:pt x="13276" y="1644"/>
                    <a:pt x="13276" y="1060"/>
                  </a:cubicBezTo>
                  <a:cubicBezTo>
                    <a:pt x="13276" y="477"/>
                    <a:pt x="12799" y="0"/>
                    <a:pt x="12216"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67" name="Google Shape;967;p9"/>
            <p:cNvSpPr/>
            <p:nvPr/>
          </p:nvSpPr>
          <p:spPr>
            <a:xfrm>
              <a:off x="8248904" y="4290429"/>
              <a:ext cx="266683" cy="33"/>
            </a:xfrm>
            <a:custGeom>
              <a:rect b="b" l="l" r="r" t="t"/>
              <a:pathLst>
                <a:path extrusionOk="0" fill="none" h="1" w="8049">
                  <a:moveTo>
                    <a:pt x="0" y="1"/>
                  </a:moveTo>
                  <a:lnTo>
                    <a:pt x="8049"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68" name="Google Shape;968;p9"/>
            <p:cNvSpPr/>
            <p:nvPr/>
          </p:nvSpPr>
          <p:spPr>
            <a:xfrm>
              <a:off x="8241383" y="4241526"/>
              <a:ext cx="30813" cy="30416"/>
            </a:xfrm>
            <a:custGeom>
              <a:rect b="b" l="l" r="r" t="t"/>
              <a:pathLst>
                <a:path extrusionOk="0" h="918" w="930">
                  <a:moveTo>
                    <a:pt x="465" y="0"/>
                  </a:moveTo>
                  <a:cubicBezTo>
                    <a:pt x="215" y="0"/>
                    <a:pt x="1" y="203"/>
                    <a:pt x="1" y="465"/>
                  </a:cubicBezTo>
                  <a:cubicBezTo>
                    <a:pt x="1" y="715"/>
                    <a:pt x="215" y="917"/>
                    <a:pt x="465" y="917"/>
                  </a:cubicBezTo>
                  <a:cubicBezTo>
                    <a:pt x="715" y="917"/>
                    <a:pt x="930" y="715"/>
                    <a:pt x="930" y="465"/>
                  </a:cubicBezTo>
                  <a:cubicBezTo>
                    <a:pt x="930"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69" name="Google Shape;969;p9"/>
            <p:cNvSpPr/>
            <p:nvPr/>
          </p:nvSpPr>
          <p:spPr>
            <a:xfrm>
              <a:off x="8311224" y="4241526"/>
              <a:ext cx="30416" cy="30416"/>
            </a:xfrm>
            <a:custGeom>
              <a:rect b="b" l="l" r="r" t="t"/>
              <a:pathLst>
                <a:path extrusionOk="0" h="918" w="918">
                  <a:moveTo>
                    <a:pt x="453" y="0"/>
                  </a:moveTo>
                  <a:cubicBezTo>
                    <a:pt x="203" y="0"/>
                    <a:pt x="0" y="203"/>
                    <a:pt x="0" y="453"/>
                  </a:cubicBezTo>
                  <a:cubicBezTo>
                    <a:pt x="0" y="715"/>
                    <a:pt x="203" y="917"/>
                    <a:pt x="453" y="917"/>
                  </a:cubicBezTo>
                  <a:cubicBezTo>
                    <a:pt x="715" y="917"/>
                    <a:pt x="917" y="715"/>
                    <a:pt x="917" y="453"/>
                  </a:cubicBezTo>
                  <a:cubicBezTo>
                    <a:pt x="917" y="203"/>
                    <a:pt x="715" y="0"/>
                    <a:pt x="453"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0" name="Google Shape;970;p9"/>
            <p:cNvSpPr/>
            <p:nvPr/>
          </p:nvSpPr>
          <p:spPr>
            <a:xfrm>
              <a:off x="8380635" y="4241526"/>
              <a:ext cx="30416" cy="30416"/>
            </a:xfrm>
            <a:custGeom>
              <a:rect b="b" l="l" r="r" t="t"/>
              <a:pathLst>
                <a:path extrusionOk="0" h="918" w="918">
                  <a:moveTo>
                    <a:pt x="465" y="0"/>
                  </a:moveTo>
                  <a:cubicBezTo>
                    <a:pt x="203" y="0"/>
                    <a:pt x="1" y="203"/>
                    <a:pt x="1" y="453"/>
                  </a:cubicBezTo>
                  <a:cubicBezTo>
                    <a:pt x="1" y="715"/>
                    <a:pt x="203" y="917"/>
                    <a:pt x="465" y="917"/>
                  </a:cubicBezTo>
                  <a:cubicBezTo>
                    <a:pt x="715" y="917"/>
                    <a:pt x="918" y="715"/>
                    <a:pt x="918" y="453"/>
                  </a:cubicBezTo>
                  <a:cubicBezTo>
                    <a:pt x="918"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1" name="Google Shape;971;p9"/>
            <p:cNvSpPr/>
            <p:nvPr/>
          </p:nvSpPr>
          <p:spPr>
            <a:xfrm>
              <a:off x="8450476" y="4241526"/>
              <a:ext cx="30780" cy="30416"/>
            </a:xfrm>
            <a:custGeom>
              <a:rect b="b" l="l" r="r" t="t"/>
              <a:pathLst>
                <a:path extrusionOk="0" h="918" w="929">
                  <a:moveTo>
                    <a:pt x="465" y="0"/>
                  </a:moveTo>
                  <a:cubicBezTo>
                    <a:pt x="214" y="0"/>
                    <a:pt x="0" y="203"/>
                    <a:pt x="0" y="465"/>
                  </a:cubicBezTo>
                  <a:cubicBezTo>
                    <a:pt x="0" y="715"/>
                    <a:pt x="214" y="917"/>
                    <a:pt x="465" y="917"/>
                  </a:cubicBezTo>
                  <a:cubicBezTo>
                    <a:pt x="715" y="917"/>
                    <a:pt x="929" y="715"/>
                    <a:pt x="929" y="465"/>
                  </a:cubicBezTo>
                  <a:cubicBezTo>
                    <a:pt x="929"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2" name="Google Shape;972;p9"/>
            <p:cNvSpPr/>
            <p:nvPr/>
          </p:nvSpPr>
          <p:spPr>
            <a:xfrm>
              <a:off x="8520681" y="4241526"/>
              <a:ext cx="30416" cy="30416"/>
            </a:xfrm>
            <a:custGeom>
              <a:rect b="b" l="l" r="r" t="t"/>
              <a:pathLst>
                <a:path extrusionOk="0" h="918" w="918">
                  <a:moveTo>
                    <a:pt x="465" y="0"/>
                  </a:moveTo>
                  <a:cubicBezTo>
                    <a:pt x="203" y="0"/>
                    <a:pt x="0" y="203"/>
                    <a:pt x="0" y="465"/>
                  </a:cubicBezTo>
                  <a:cubicBezTo>
                    <a:pt x="0" y="715"/>
                    <a:pt x="203" y="917"/>
                    <a:pt x="465" y="917"/>
                  </a:cubicBezTo>
                  <a:cubicBezTo>
                    <a:pt x="715" y="917"/>
                    <a:pt x="917" y="715"/>
                    <a:pt x="917" y="465"/>
                  </a:cubicBezTo>
                  <a:cubicBezTo>
                    <a:pt x="917"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3" name="Google Shape;973;p9"/>
            <p:cNvSpPr/>
            <p:nvPr/>
          </p:nvSpPr>
          <p:spPr>
            <a:xfrm>
              <a:off x="8590092" y="4241526"/>
              <a:ext cx="30813" cy="30416"/>
            </a:xfrm>
            <a:custGeom>
              <a:rect b="b" l="l" r="r" t="t"/>
              <a:pathLst>
                <a:path extrusionOk="0" h="918" w="930">
                  <a:moveTo>
                    <a:pt x="465" y="0"/>
                  </a:moveTo>
                  <a:cubicBezTo>
                    <a:pt x="203" y="0"/>
                    <a:pt x="1" y="203"/>
                    <a:pt x="1" y="453"/>
                  </a:cubicBezTo>
                  <a:cubicBezTo>
                    <a:pt x="1" y="715"/>
                    <a:pt x="203" y="917"/>
                    <a:pt x="465" y="917"/>
                  </a:cubicBezTo>
                  <a:cubicBezTo>
                    <a:pt x="715" y="917"/>
                    <a:pt x="930" y="715"/>
                    <a:pt x="930" y="453"/>
                  </a:cubicBezTo>
                  <a:cubicBezTo>
                    <a:pt x="930"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974" name="Google Shape;974;p9"/>
          <p:cNvGrpSpPr/>
          <p:nvPr/>
        </p:nvGrpSpPr>
        <p:grpSpPr>
          <a:xfrm>
            <a:off x="191950" y="2176259"/>
            <a:ext cx="703507" cy="2826717"/>
            <a:chOff x="8229050" y="2176259"/>
            <a:chExt cx="703507" cy="2826717"/>
          </a:xfrm>
        </p:grpSpPr>
        <p:sp>
          <p:nvSpPr>
            <p:cNvPr id="975" name="Google Shape;975;p9"/>
            <p:cNvSpPr/>
            <p:nvPr/>
          </p:nvSpPr>
          <p:spPr>
            <a:xfrm>
              <a:off x="8389014" y="2326579"/>
              <a:ext cx="383046" cy="230050"/>
            </a:xfrm>
            <a:custGeom>
              <a:rect b="b" l="l" r="r" t="t"/>
              <a:pathLst>
                <a:path extrusionOk="0" h="13071" w="21764">
                  <a:moveTo>
                    <a:pt x="0" y="1"/>
                  </a:moveTo>
                  <a:lnTo>
                    <a:pt x="0" y="13071"/>
                  </a:lnTo>
                  <a:lnTo>
                    <a:pt x="21763" y="13071"/>
                  </a:lnTo>
                  <a:lnTo>
                    <a:pt x="21763" y="1"/>
                  </a:ln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6" name="Google Shape;976;p9"/>
            <p:cNvSpPr/>
            <p:nvPr/>
          </p:nvSpPr>
          <p:spPr>
            <a:xfrm>
              <a:off x="8389014" y="2629893"/>
              <a:ext cx="383046" cy="2072470"/>
            </a:xfrm>
            <a:custGeom>
              <a:rect b="b" l="l" r="r" t="t"/>
              <a:pathLst>
                <a:path extrusionOk="0" h="117754" w="21764">
                  <a:moveTo>
                    <a:pt x="0" y="1"/>
                  </a:moveTo>
                  <a:lnTo>
                    <a:pt x="0" y="117753"/>
                  </a:lnTo>
                  <a:lnTo>
                    <a:pt x="21763" y="117753"/>
                  </a:lnTo>
                  <a:lnTo>
                    <a:pt x="21763" y="1"/>
                  </a:ln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7" name="Google Shape;977;p9"/>
            <p:cNvSpPr/>
            <p:nvPr/>
          </p:nvSpPr>
          <p:spPr>
            <a:xfrm>
              <a:off x="8389014" y="2629893"/>
              <a:ext cx="383046" cy="79728"/>
            </a:xfrm>
            <a:custGeom>
              <a:rect b="b" l="l" r="r" t="t"/>
              <a:pathLst>
                <a:path extrusionOk="0" h="4530" w="21764">
                  <a:moveTo>
                    <a:pt x="0" y="1"/>
                  </a:moveTo>
                  <a:lnTo>
                    <a:pt x="0" y="4530"/>
                  </a:lnTo>
                  <a:lnTo>
                    <a:pt x="21763" y="4530"/>
                  </a:lnTo>
                  <a:lnTo>
                    <a:pt x="21763"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8" name="Google Shape;978;p9"/>
            <p:cNvSpPr/>
            <p:nvPr/>
          </p:nvSpPr>
          <p:spPr>
            <a:xfrm>
              <a:off x="8389542" y="4618860"/>
              <a:ext cx="383046" cy="83477"/>
            </a:xfrm>
            <a:custGeom>
              <a:rect b="b" l="l" r="r" t="t"/>
              <a:pathLst>
                <a:path extrusionOk="0" h="4743" w="21764">
                  <a:moveTo>
                    <a:pt x="1" y="1"/>
                  </a:moveTo>
                  <a:lnTo>
                    <a:pt x="1" y="4742"/>
                  </a:lnTo>
                  <a:lnTo>
                    <a:pt x="21764" y="4742"/>
                  </a:lnTo>
                  <a:lnTo>
                    <a:pt x="2176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9" name="Google Shape;979;p9"/>
            <p:cNvSpPr/>
            <p:nvPr/>
          </p:nvSpPr>
          <p:spPr>
            <a:xfrm>
              <a:off x="8389014" y="2402011"/>
              <a:ext cx="383046" cy="155690"/>
            </a:xfrm>
            <a:custGeom>
              <a:rect b="b" l="l" r="r" t="t"/>
              <a:pathLst>
                <a:path extrusionOk="0" h="8846" w="21764">
                  <a:moveTo>
                    <a:pt x="0" y="0"/>
                  </a:moveTo>
                  <a:lnTo>
                    <a:pt x="0" y="8846"/>
                  </a:lnTo>
                  <a:lnTo>
                    <a:pt x="21763" y="8846"/>
                  </a:lnTo>
                  <a:lnTo>
                    <a:pt x="21763"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0" name="Google Shape;980;p9"/>
            <p:cNvSpPr/>
            <p:nvPr/>
          </p:nvSpPr>
          <p:spPr>
            <a:xfrm>
              <a:off x="8263827" y="2327265"/>
              <a:ext cx="253053" cy="229962"/>
            </a:xfrm>
            <a:custGeom>
              <a:rect b="b" l="l" r="r" t="t"/>
              <a:pathLst>
                <a:path extrusionOk="0" h="13066" w="14378">
                  <a:moveTo>
                    <a:pt x="7197" y="0"/>
                  </a:moveTo>
                  <a:cubicBezTo>
                    <a:pt x="4243" y="0"/>
                    <a:pt x="1550" y="2017"/>
                    <a:pt x="821" y="5038"/>
                  </a:cubicBezTo>
                  <a:cubicBezTo>
                    <a:pt x="1" y="8533"/>
                    <a:pt x="2159" y="12059"/>
                    <a:pt x="5685" y="12880"/>
                  </a:cubicBezTo>
                  <a:cubicBezTo>
                    <a:pt x="6200" y="13005"/>
                    <a:pt x="6715" y="13065"/>
                    <a:pt x="7223" y="13065"/>
                  </a:cubicBezTo>
                  <a:cubicBezTo>
                    <a:pt x="10161" y="13065"/>
                    <a:pt x="12831" y="11053"/>
                    <a:pt x="13557" y="8047"/>
                  </a:cubicBezTo>
                  <a:cubicBezTo>
                    <a:pt x="14378" y="4551"/>
                    <a:pt x="12220" y="1025"/>
                    <a:pt x="8694" y="174"/>
                  </a:cubicBezTo>
                  <a:cubicBezTo>
                    <a:pt x="8193" y="57"/>
                    <a:pt x="7691" y="0"/>
                    <a:pt x="7197"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1" name="Google Shape;981;p9"/>
            <p:cNvSpPr/>
            <p:nvPr/>
          </p:nvSpPr>
          <p:spPr>
            <a:xfrm>
              <a:off x="8646850" y="2327089"/>
              <a:ext cx="253070" cy="230102"/>
            </a:xfrm>
            <a:custGeom>
              <a:rect b="b" l="l" r="r" t="t"/>
              <a:pathLst>
                <a:path extrusionOk="0" h="13074" w="14379">
                  <a:moveTo>
                    <a:pt x="7169" y="1"/>
                  </a:moveTo>
                  <a:cubicBezTo>
                    <a:pt x="4225" y="1"/>
                    <a:pt x="1548" y="2032"/>
                    <a:pt x="822" y="5017"/>
                  </a:cubicBezTo>
                  <a:cubicBezTo>
                    <a:pt x="1" y="8543"/>
                    <a:pt x="2159" y="12039"/>
                    <a:pt x="5685" y="12890"/>
                  </a:cubicBezTo>
                  <a:cubicBezTo>
                    <a:pt x="6195" y="13014"/>
                    <a:pt x="6707" y="13074"/>
                    <a:pt x="7210" y="13074"/>
                  </a:cubicBezTo>
                  <a:cubicBezTo>
                    <a:pt x="10153" y="13074"/>
                    <a:pt x="12831" y="11042"/>
                    <a:pt x="13557" y="8057"/>
                  </a:cubicBezTo>
                  <a:cubicBezTo>
                    <a:pt x="14378" y="4531"/>
                    <a:pt x="12220" y="1005"/>
                    <a:pt x="8694" y="184"/>
                  </a:cubicBezTo>
                  <a:cubicBezTo>
                    <a:pt x="8183" y="60"/>
                    <a:pt x="7672" y="1"/>
                    <a:pt x="7169"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2" name="Google Shape;982;p9"/>
            <p:cNvSpPr/>
            <p:nvPr/>
          </p:nvSpPr>
          <p:spPr>
            <a:xfrm>
              <a:off x="8269177" y="2326579"/>
              <a:ext cx="621104" cy="237547"/>
            </a:xfrm>
            <a:custGeom>
              <a:rect b="b" l="l" r="r" t="t"/>
              <a:pathLst>
                <a:path extrusionOk="0" fill="none" h="13497" w="35290">
                  <a:moveTo>
                    <a:pt x="28147" y="10153"/>
                  </a:moveTo>
                  <a:cubicBezTo>
                    <a:pt x="31521" y="10183"/>
                    <a:pt x="32068" y="5441"/>
                    <a:pt x="28724" y="4408"/>
                  </a:cubicBezTo>
                  <a:cubicBezTo>
                    <a:pt x="26749" y="3800"/>
                    <a:pt x="24651" y="4712"/>
                    <a:pt x="23983" y="6536"/>
                  </a:cubicBezTo>
                  <a:cubicBezTo>
                    <a:pt x="23405" y="8025"/>
                    <a:pt x="23770" y="10062"/>
                    <a:pt x="24743" y="11277"/>
                  </a:cubicBezTo>
                  <a:cubicBezTo>
                    <a:pt x="26202" y="13162"/>
                    <a:pt x="28785" y="13496"/>
                    <a:pt x="31004" y="12584"/>
                  </a:cubicBezTo>
                  <a:cubicBezTo>
                    <a:pt x="33193" y="11673"/>
                    <a:pt x="34864" y="9606"/>
                    <a:pt x="35077" y="7265"/>
                  </a:cubicBezTo>
                  <a:cubicBezTo>
                    <a:pt x="35290" y="4378"/>
                    <a:pt x="33709" y="1"/>
                    <a:pt x="28177" y="1"/>
                  </a:cubicBezTo>
                  <a:lnTo>
                    <a:pt x="7143" y="1"/>
                  </a:lnTo>
                  <a:cubicBezTo>
                    <a:pt x="1581" y="1"/>
                    <a:pt x="0" y="4378"/>
                    <a:pt x="274" y="7265"/>
                  </a:cubicBezTo>
                  <a:cubicBezTo>
                    <a:pt x="456" y="9606"/>
                    <a:pt x="2128" y="11703"/>
                    <a:pt x="4317" y="12584"/>
                  </a:cubicBezTo>
                  <a:cubicBezTo>
                    <a:pt x="6536" y="13496"/>
                    <a:pt x="9119" y="13162"/>
                    <a:pt x="10609" y="11277"/>
                  </a:cubicBezTo>
                  <a:cubicBezTo>
                    <a:pt x="11581" y="10062"/>
                    <a:pt x="11916" y="7995"/>
                    <a:pt x="11368" y="6536"/>
                  </a:cubicBezTo>
                  <a:cubicBezTo>
                    <a:pt x="10669" y="4712"/>
                    <a:pt x="8572" y="3800"/>
                    <a:pt x="6596" y="4408"/>
                  </a:cubicBezTo>
                  <a:cubicBezTo>
                    <a:pt x="3253" y="5441"/>
                    <a:pt x="3800" y="10183"/>
                    <a:pt x="7174" y="10153"/>
                  </a:cubicBezTo>
                </a:path>
              </a:pathLst>
            </a:custGeom>
            <a:noFill/>
            <a:ln cap="flat" cmpd="sng" w="987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3" name="Google Shape;983;p9"/>
            <p:cNvSpPr/>
            <p:nvPr/>
          </p:nvSpPr>
          <p:spPr>
            <a:xfrm>
              <a:off x="8308759" y="2176259"/>
              <a:ext cx="543541" cy="80256"/>
            </a:xfrm>
            <a:custGeom>
              <a:rect b="b" l="l" r="r" t="t"/>
              <a:pathLst>
                <a:path extrusionOk="0" h="4560" w="30883">
                  <a:moveTo>
                    <a:pt x="2280" y="0"/>
                  </a:moveTo>
                  <a:cubicBezTo>
                    <a:pt x="1004" y="0"/>
                    <a:pt x="1" y="1034"/>
                    <a:pt x="1" y="2280"/>
                  </a:cubicBezTo>
                  <a:cubicBezTo>
                    <a:pt x="1" y="3526"/>
                    <a:pt x="1004" y="4560"/>
                    <a:pt x="2280" y="4560"/>
                  </a:cubicBezTo>
                  <a:lnTo>
                    <a:pt x="28603" y="4560"/>
                  </a:lnTo>
                  <a:cubicBezTo>
                    <a:pt x="29849" y="4560"/>
                    <a:pt x="30883" y="3526"/>
                    <a:pt x="30883" y="2280"/>
                  </a:cubicBezTo>
                  <a:cubicBezTo>
                    <a:pt x="30883" y="1034"/>
                    <a:pt x="29849" y="0"/>
                    <a:pt x="28603"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4" name="Google Shape;984;p9"/>
            <p:cNvSpPr/>
            <p:nvPr/>
          </p:nvSpPr>
          <p:spPr>
            <a:xfrm>
              <a:off x="8402390" y="2256496"/>
              <a:ext cx="356294" cy="69573"/>
            </a:xfrm>
            <a:custGeom>
              <a:rect b="b" l="l" r="r" t="t"/>
              <a:pathLst>
                <a:path extrusionOk="0" h="3953" w="20244">
                  <a:moveTo>
                    <a:pt x="0" y="1"/>
                  </a:moveTo>
                  <a:lnTo>
                    <a:pt x="0" y="3952"/>
                  </a:lnTo>
                  <a:lnTo>
                    <a:pt x="20244" y="3952"/>
                  </a:lnTo>
                  <a:lnTo>
                    <a:pt x="20244" y="1"/>
                  </a:ln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5" name="Google Shape;985;p9"/>
            <p:cNvSpPr/>
            <p:nvPr/>
          </p:nvSpPr>
          <p:spPr>
            <a:xfrm>
              <a:off x="8402390" y="2256496"/>
              <a:ext cx="356294" cy="17142"/>
            </a:xfrm>
            <a:custGeom>
              <a:rect b="b" l="l" r="r" t="t"/>
              <a:pathLst>
                <a:path extrusionOk="0" h="974" w="20244">
                  <a:moveTo>
                    <a:pt x="0" y="1"/>
                  </a:moveTo>
                  <a:lnTo>
                    <a:pt x="0" y="973"/>
                  </a:lnTo>
                  <a:lnTo>
                    <a:pt x="20244" y="973"/>
                  </a:lnTo>
                  <a:lnTo>
                    <a:pt x="2024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6" name="Google Shape;986;p9"/>
            <p:cNvSpPr/>
            <p:nvPr/>
          </p:nvSpPr>
          <p:spPr>
            <a:xfrm>
              <a:off x="8427522" y="2278443"/>
              <a:ext cx="48171" cy="48154"/>
            </a:xfrm>
            <a:custGeom>
              <a:rect b="b" l="l" r="r" t="t"/>
              <a:pathLst>
                <a:path extrusionOk="0" h="2736" w="2737">
                  <a:moveTo>
                    <a:pt x="1368" y="0"/>
                  </a:moveTo>
                  <a:cubicBezTo>
                    <a:pt x="609" y="0"/>
                    <a:pt x="1" y="608"/>
                    <a:pt x="1" y="1368"/>
                  </a:cubicBezTo>
                  <a:lnTo>
                    <a:pt x="1" y="2736"/>
                  </a:lnTo>
                  <a:lnTo>
                    <a:pt x="2736" y="2736"/>
                  </a:lnTo>
                  <a:lnTo>
                    <a:pt x="2736" y="1368"/>
                  </a:lnTo>
                  <a:cubicBezTo>
                    <a:pt x="2736" y="608"/>
                    <a:pt x="2128" y="0"/>
                    <a:pt x="1368"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7" name="Google Shape;987;p9"/>
            <p:cNvSpPr/>
            <p:nvPr/>
          </p:nvSpPr>
          <p:spPr>
            <a:xfrm>
              <a:off x="8511508" y="2278443"/>
              <a:ext cx="48699" cy="48154"/>
            </a:xfrm>
            <a:custGeom>
              <a:rect b="b" l="l" r="r" t="t"/>
              <a:pathLst>
                <a:path extrusionOk="0" h="2736" w="2767">
                  <a:moveTo>
                    <a:pt x="1399" y="0"/>
                  </a:moveTo>
                  <a:cubicBezTo>
                    <a:pt x="639" y="0"/>
                    <a:pt x="1" y="608"/>
                    <a:pt x="1" y="1368"/>
                  </a:cubicBezTo>
                  <a:lnTo>
                    <a:pt x="1" y="2736"/>
                  </a:lnTo>
                  <a:lnTo>
                    <a:pt x="2767" y="2736"/>
                  </a:lnTo>
                  <a:lnTo>
                    <a:pt x="2767" y="1368"/>
                  </a:lnTo>
                  <a:cubicBezTo>
                    <a:pt x="2767" y="608"/>
                    <a:pt x="2159" y="0"/>
                    <a:pt x="1399"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8" name="Google Shape;988;p9"/>
            <p:cNvSpPr/>
            <p:nvPr/>
          </p:nvSpPr>
          <p:spPr>
            <a:xfrm>
              <a:off x="8596039" y="2278443"/>
              <a:ext cx="48154" cy="48154"/>
            </a:xfrm>
            <a:custGeom>
              <a:rect b="b" l="l" r="r" t="t"/>
              <a:pathLst>
                <a:path extrusionOk="0" h="2736" w="2736">
                  <a:moveTo>
                    <a:pt x="1368" y="0"/>
                  </a:moveTo>
                  <a:cubicBezTo>
                    <a:pt x="608" y="0"/>
                    <a:pt x="0" y="608"/>
                    <a:pt x="0" y="1368"/>
                  </a:cubicBezTo>
                  <a:lnTo>
                    <a:pt x="0" y="2736"/>
                  </a:lnTo>
                  <a:lnTo>
                    <a:pt x="2736" y="2736"/>
                  </a:lnTo>
                  <a:lnTo>
                    <a:pt x="2736" y="1368"/>
                  </a:lnTo>
                  <a:cubicBezTo>
                    <a:pt x="2736" y="608"/>
                    <a:pt x="2128" y="0"/>
                    <a:pt x="1368"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9" name="Google Shape;989;p9"/>
            <p:cNvSpPr/>
            <p:nvPr/>
          </p:nvSpPr>
          <p:spPr>
            <a:xfrm>
              <a:off x="8680553" y="2278443"/>
              <a:ext cx="48171" cy="48154"/>
            </a:xfrm>
            <a:custGeom>
              <a:rect b="b" l="l" r="r" t="t"/>
              <a:pathLst>
                <a:path extrusionOk="0" h="2736" w="2737">
                  <a:moveTo>
                    <a:pt x="1369" y="0"/>
                  </a:moveTo>
                  <a:cubicBezTo>
                    <a:pt x="609" y="0"/>
                    <a:pt x="1" y="608"/>
                    <a:pt x="1" y="1368"/>
                  </a:cubicBezTo>
                  <a:lnTo>
                    <a:pt x="1" y="2736"/>
                  </a:lnTo>
                  <a:lnTo>
                    <a:pt x="2736" y="2736"/>
                  </a:lnTo>
                  <a:lnTo>
                    <a:pt x="2736" y="1368"/>
                  </a:lnTo>
                  <a:cubicBezTo>
                    <a:pt x="2736" y="608"/>
                    <a:pt x="2128" y="0"/>
                    <a:pt x="1369"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0" name="Google Shape;990;p9"/>
            <p:cNvSpPr/>
            <p:nvPr/>
          </p:nvSpPr>
          <p:spPr>
            <a:xfrm>
              <a:off x="8402390" y="2256496"/>
              <a:ext cx="254654" cy="18"/>
            </a:xfrm>
            <a:custGeom>
              <a:rect b="b" l="l" r="r" t="t"/>
              <a:pathLst>
                <a:path extrusionOk="0" fill="none" h="1" w="14469">
                  <a:moveTo>
                    <a:pt x="0" y="1"/>
                  </a:moveTo>
                  <a:lnTo>
                    <a:pt x="14468" y="1"/>
                  </a:lnTo>
                </a:path>
              </a:pathLst>
            </a:custGeom>
            <a:noFill/>
            <a:ln cap="flat" cmpd="sng" w="987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1" name="Google Shape;991;p9"/>
            <p:cNvSpPr/>
            <p:nvPr/>
          </p:nvSpPr>
          <p:spPr>
            <a:xfrm>
              <a:off x="8349414" y="2556607"/>
              <a:ext cx="462774" cy="73304"/>
            </a:xfrm>
            <a:custGeom>
              <a:rect b="b" l="l" r="r" t="t"/>
              <a:pathLst>
                <a:path extrusionOk="0" h="4165" w="26294">
                  <a:moveTo>
                    <a:pt x="2098" y="1"/>
                  </a:moveTo>
                  <a:cubicBezTo>
                    <a:pt x="913" y="1"/>
                    <a:pt x="1" y="943"/>
                    <a:pt x="1" y="2098"/>
                  </a:cubicBezTo>
                  <a:cubicBezTo>
                    <a:pt x="1" y="3253"/>
                    <a:pt x="913" y="4165"/>
                    <a:pt x="2098" y="4165"/>
                  </a:cubicBezTo>
                  <a:lnTo>
                    <a:pt x="24196" y="4165"/>
                  </a:lnTo>
                  <a:cubicBezTo>
                    <a:pt x="25351" y="4165"/>
                    <a:pt x="26293" y="3253"/>
                    <a:pt x="26293" y="2098"/>
                  </a:cubicBezTo>
                  <a:cubicBezTo>
                    <a:pt x="26293" y="943"/>
                    <a:pt x="25351" y="1"/>
                    <a:pt x="24196"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2" name="Google Shape;992;p9"/>
            <p:cNvSpPr/>
            <p:nvPr/>
          </p:nvSpPr>
          <p:spPr>
            <a:xfrm>
              <a:off x="8389014" y="2629893"/>
              <a:ext cx="280861" cy="18"/>
            </a:xfrm>
            <a:custGeom>
              <a:rect b="b" l="l" r="r" t="t"/>
              <a:pathLst>
                <a:path extrusionOk="0" fill="none" h="1" w="15958">
                  <a:moveTo>
                    <a:pt x="0" y="1"/>
                  </a:moveTo>
                  <a:lnTo>
                    <a:pt x="15958" y="1"/>
                  </a:lnTo>
                </a:path>
              </a:pathLst>
            </a:custGeom>
            <a:noFill/>
            <a:ln cap="flat" cmpd="sng" w="987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3" name="Google Shape;993;p9"/>
            <p:cNvSpPr/>
            <p:nvPr/>
          </p:nvSpPr>
          <p:spPr>
            <a:xfrm>
              <a:off x="8381516" y="2578537"/>
              <a:ext cx="32120" cy="32120"/>
            </a:xfrm>
            <a:custGeom>
              <a:rect b="b" l="l" r="r" t="t"/>
              <a:pathLst>
                <a:path extrusionOk="0" h="1825" w="1825">
                  <a:moveTo>
                    <a:pt x="912" y="1"/>
                  </a:moveTo>
                  <a:cubicBezTo>
                    <a:pt x="396" y="1"/>
                    <a:pt x="1" y="426"/>
                    <a:pt x="1" y="913"/>
                  </a:cubicBezTo>
                  <a:cubicBezTo>
                    <a:pt x="1" y="1430"/>
                    <a:pt x="396" y="1825"/>
                    <a:pt x="912" y="1825"/>
                  </a:cubicBezTo>
                  <a:cubicBezTo>
                    <a:pt x="1399" y="1825"/>
                    <a:pt x="1824" y="1430"/>
                    <a:pt x="1824" y="913"/>
                  </a:cubicBezTo>
                  <a:cubicBezTo>
                    <a:pt x="1824" y="426"/>
                    <a:pt x="1399" y="1"/>
                    <a:pt x="912"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4" name="Google Shape;994;p9"/>
            <p:cNvSpPr/>
            <p:nvPr/>
          </p:nvSpPr>
          <p:spPr>
            <a:xfrm>
              <a:off x="8454801" y="2578537"/>
              <a:ext cx="32120" cy="32120"/>
            </a:xfrm>
            <a:custGeom>
              <a:rect b="b" l="l" r="r" t="t"/>
              <a:pathLst>
                <a:path extrusionOk="0" h="1825" w="1825">
                  <a:moveTo>
                    <a:pt x="913" y="1"/>
                  </a:moveTo>
                  <a:cubicBezTo>
                    <a:pt x="426" y="1"/>
                    <a:pt x="1" y="426"/>
                    <a:pt x="1" y="913"/>
                  </a:cubicBezTo>
                  <a:cubicBezTo>
                    <a:pt x="1" y="1430"/>
                    <a:pt x="426" y="1825"/>
                    <a:pt x="913" y="1825"/>
                  </a:cubicBezTo>
                  <a:cubicBezTo>
                    <a:pt x="1429" y="1825"/>
                    <a:pt x="1825" y="1430"/>
                    <a:pt x="1825" y="913"/>
                  </a:cubicBezTo>
                  <a:cubicBezTo>
                    <a:pt x="1825" y="426"/>
                    <a:pt x="1429" y="1"/>
                    <a:pt x="913"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5" name="Google Shape;995;p9"/>
            <p:cNvSpPr/>
            <p:nvPr/>
          </p:nvSpPr>
          <p:spPr>
            <a:xfrm>
              <a:off x="8527559" y="2578537"/>
              <a:ext cx="32120" cy="32120"/>
            </a:xfrm>
            <a:custGeom>
              <a:rect b="b" l="l" r="r" t="t"/>
              <a:pathLst>
                <a:path extrusionOk="0" h="1825" w="1825">
                  <a:moveTo>
                    <a:pt x="912" y="1"/>
                  </a:moveTo>
                  <a:cubicBezTo>
                    <a:pt x="426" y="1"/>
                    <a:pt x="1" y="426"/>
                    <a:pt x="1" y="913"/>
                  </a:cubicBezTo>
                  <a:cubicBezTo>
                    <a:pt x="1" y="1430"/>
                    <a:pt x="426" y="1825"/>
                    <a:pt x="912" y="1825"/>
                  </a:cubicBezTo>
                  <a:cubicBezTo>
                    <a:pt x="1429" y="1825"/>
                    <a:pt x="1824" y="1430"/>
                    <a:pt x="1824" y="913"/>
                  </a:cubicBezTo>
                  <a:cubicBezTo>
                    <a:pt x="1824" y="426"/>
                    <a:pt x="1429" y="1"/>
                    <a:pt x="912"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6" name="Google Shape;996;p9"/>
            <p:cNvSpPr/>
            <p:nvPr/>
          </p:nvSpPr>
          <p:spPr>
            <a:xfrm>
              <a:off x="8601389" y="2578537"/>
              <a:ext cx="32102" cy="32120"/>
            </a:xfrm>
            <a:custGeom>
              <a:rect b="b" l="l" r="r" t="t"/>
              <a:pathLst>
                <a:path extrusionOk="0" h="1825" w="1824">
                  <a:moveTo>
                    <a:pt x="912" y="1"/>
                  </a:moveTo>
                  <a:cubicBezTo>
                    <a:pt x="395" y="1"/>
                    <a:pt x="0" y="426"/>
                    <a:pt x="0" y="913"/>
                  </a:cubicBezTo>
                  <a:cubicBezTo>
                    <a:pt x="0" y="1430"/>
                    <a:pt x="395" y="1825"/>
                    <a:pt x="912" y="1825"/>
                  </a:cubicBezTo>
                  <a:cubicBezTo>
                    <a:pt x="1429" y="1825"/>
                    <a:pt x="1824" y="1430"/>
                    <a:pt x="1824" y="913"/>
                  </a:cubicBezTo>
                  <a:cubicBezTo>
                    <a:pt x="1824" y="426"/>
                    <a:pt x="1429" y="1"/>
                    <a:pt x="912"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7" name="Google Shape;997;p9"/>
            <p:cNvSpPr/>
            <p:nvPr/>
          </p:nvSpPr>
          <p:spPr>
            <a:xfrm>
              <a:off x="8674147" y="2578537"/>
              <a:ext cx="32102" cy="32120"/>
            </a:xfrm>
            <a:custGeom>
              <a:rect b="b" l="l" r="r" t="t"/>
              <a:pathLst>
                <a:path extrusionOk="0" h="1825" w="1824">
                  <a:moveTo>
                    <a:pt x="912" y="1"/>
                  </a:moveTo>
                  <a:cubicBezTo>
                    <a:pt x="426" y="1"/>
                    <a:pt x="0" y="426"/>
                    <a:pt x="0" y="913"/>
                  </a:cubicBezTo>
                  <a:cubicBezTo>
                    <a:pt x="0" y="1430"/>
                    <a:pt x="426" y="1825"/>
                    <a:pt x="912" y="1825"/>
                  </a:cubicBezTo>
                  <a:cubicBezTo>
                    <a:pt x="1429" y="1825"/>
                    <a:pt x="1824" y="1430"/>
                    <a:pt x="1824" y="913"/>
                  </a:cubicBezTo>
                  <a:cubicBezTo>
                    <a:pt x="1824" y="426"/>
                    <a:pt x="1429" y="1"/>
                    <a:pt x="912"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8" name="Google Shape;998;p9"/>
            <p:cNvSpPr/>
            <p:nvPr/>
          </p:nvSpPr>
          <p:spPr>
            <a:xfrm>
              <a:off x="8747960" y="2578537"/>
              <a:ext cx="32120" cy="32120"/>
            </a:xfrm>
            <a:custGeom>
              <a:rect b="b" l="l" r="r" t="t"/>
              <a:pathLst>
                <a:path extrusionOk="0" h="1825" w="1825">
                  <a:moveTo>
                    <a:pt x="913" y="1"/>
                  </a:moveTo>
                  <a:cubicBezTo>
                    <a:pt x="426" y="1"/>
                    <a:pt x="1" y="426"/>
                    <a:pt x="1" y="913"/>
                  </a:cubicBezTo>
                  <a:cubicBezTo>
                    <a:pt x="1" y="1430"/>
                    <a:pt x="426" y="1825"/>
                    <a:pt x="913" y="1825"/>
                  </a:cubicBezTo>
                  <a:cubicBezTo>
                    <a:pt x="1399" y="1825"/>
                    <a:pt x="1824" y="1430"/>
                    <a:pt x="1824" y="913"/>
                  </a:cubicBezTo>
                  <a:cubicBezTo>
                    <a:pt x="1824" y="426"/>
                    <a:pt x="1399" y="1"/>
                    <a:pt x="913"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9" name="Google Shape;999;p9"/>
            <p:cNvSpPr/>
            <p:nvPr/>
          </p:nvSpPr>
          <p:spPr>
            <a:xfrm>
              <a:off x="8491180" y="2402011"/>
              <a:ext cx="178693" cy="18"/>
            </a:xfrm>
            <a:custGeom>
              <a:rect b="b" l="l" r="r" t="t"/>
              <a:pathLst>
                <a:path extrusionOk="0" fill="none" h="1" w="10153">
                  <a:moveTo>
                    <a:pt x="1" y="0"/>
                  </a:moveTo>
                  <a:lnTo>
                    <a:pt x="10153" y="0"/>
                  </a:lnTo>
                </a:path>
              </a:pathLst>
            </a:custGeom>
            <a:noFill/>
            <a:ln cap="flat" cmpd="sng" w="987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0" name="Google Shape;1000;p9"/>
            <p:cNvSpPr/>
            <p:nvPr/>
          </p:nvSpPr>
          <p:spPr>
            <a:xfrm>
              <a:off x="8580516" y="2453367"/>
              <a:ext cx="18" cy="104861"/>
            </a:xfrm>
            <a:custGeom>
              <a:rect b="b" l="l" r="r" t="t"/>
              <a:pathLst>
                <a:path extrusionOk="0" fill="none" h="5958" w="1">
                  <a:moveTo>
                    <a:pt x="1" y="0"/>
                  </a:moveTo>
                  <a:lnTo>
                    <a:pt x="1" y="5958"/>
                  </a:lnTo>
                </a:path>
              </a:pathLst>
            </a:custGeom>
            <a:noFill/>
            <a:ln cap="flat" cmpd="sng" w="987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1" name="Google Shape;1001;p9"/>
            <p:cNvSpPr/>
            <p:nvPr/>
          </p:nvSpPr>
          <p:spPr>
            <a:xfrm>
              <a:off x="8497076" y="2452294"/>
              <a:ext cx="40128" cy="104333"/>
            </a:xfrm>
            <a:custGeom>
              <a:rect b="b" l="l" r="r" t="t"/>
              <a:pathLst>
                <a:path extrusionOk="0" fill="none" h="5928" w="2280">
                  <a:moveTo>
                    <a:pt x="2219" y="1"/>
                  </a:moveTo>
                  <a:cubicBezTo>
                    <a:pt x="2219" y="1"/>
                    <a:pt x="2280" y="3618"/>
                    <a:pt x="0" y="5928"/>
                  </a:cubicBezTo>
                </a:path>
              </a:pathLst>
            </a:custGeom>
            <a:noFill/>
            <a:ln cap="flat" cmpd="sng" w="987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2" name="Google Shape;1002;p9"/>
            <p:cNvSpPr/>
            <p:nvPr/>
          </p:nvSpPr>
          <p:spPr>
            <a:xfrm>
              <a:off x="8623319" y="2452294"/>
              <a:ext cx="40146" cy="104333"/>
            </a:xfrm>
            <a:custGeom>
              <a:rect b="b" l="l" r="r" t="t"/>
              <a:pathLst>
                <a:path extrusionOk="0" fill="none" h="5928" w="2281">
                  <a:moveTo>
                    <a:pt x="92" y="1"/>
                  </a:moveTo>
                  <a:cubicBezTo>
                    <a:pt x="92" y="1"/>
                    <a:pt x="0" y="3618"/>
                    <a:pt x="2280" y="5928"/>
                  </a:cubicBezTo>
                </a:path>
              </a:pathLst>
            </a:custGeom>
            <a:noFill/>
            <a:ln cap="flat" cmpd="sng" w="987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3" name="Google Shape;1003;p9"/>
            <p:cNvSpPr/>
            <p:nvPr/>
          </p:nvSpPr>
          <p:spPr>
            <a:xfrm>
              <a:off x="8460152" y="2556607"/>
              <a:ext cx="240750" cy="18"/>
            </a:xfrm>
            <a:custGeom>
              <a:rect b="b" l="l" r="r" t="t"/>
              <a:pathLst>
                <a:path extrusionOk="0" fill="none" h="1" w="13679">
                  <a:moveTo>
                    <a:pt x="1" y="1"/>
                  </a:moveTo>
                  <a:lnTo>
                    <a:pt x="13679" y="1"/>
                  </a:lnTo>
                </a:path>
              </a:pathLst>
            </a:custGeom>
            <a:noFill/>
            <a:ln cap="flat" cmpd="sng" w="987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4" name="Google Shape;1004;p9"/>
            <p:cNvSpPr/>
            <p:nvPr/>
          </p:nvSpPr>
          <p:spPr>
            <a:xfrm>
              <a:off x="8438751" y="2749202"/>
              <a:ext cx="63149" cy="1853122"/>
            </a:xfrm>
            <a:custGeom>
              <a:rect b="b" l="l" r="r" t="t"/>
              <a:pathLst>
                <a:path extrusionOk="0" h="105291" w="3588">
                  <a:moveTo>
                    <a:pt x="1794" y="0"/>
                  </a:moveTo>
                  <a:cubicBezTo>
                    <a:pt x="822" y="0"/>
                    <a:pt x="1" y="790"/>
                    <a:pt x="1" y="1793"/>
                  </a:cubicBezTo>
                  <a:lnTo>
                    <a:pt x="1" y="103497"/>
                  </a:lnTo>
                  <a:cubicBezTo>
                    <a:pt x="1" y="104500"/>
                    <a:pt x="822" y="105290"/>
                    <a:pt x="1794" y="105290"/>
                  </a:cubicBezTo>
                  <a:cubicBezTo>
                    <a:pt x="2797" y="105290"/>
                    <a:pt x="3588" y="104500"/>
                    <a:pt x="3588" y="103497"/>
                  </a:cubicBezTo>
                  <a:lnTo>
                    <a:pt x="3588" y="1793"/>
                  </a:lnTo>
                  <a:cubicBezTo>
                    <a:pt x="3588" y="790"/>
                    <a:pt x="2797" y="0"/>
                    <a:pt x="1794"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5" name="Google Shape;1005;p9"/>
            <p:cNvSpPr/>
            <p:nvPr/>
          </p:nvSpPr>
          <p:spPr>
            <a:xfrm>
              <a:off x="8549488" y="2749202"/>
              <a:ext cx="62621" cy="1853122"/>
            </a:xfrm>
            <a:custGeom>
              <a:rect b="b" l="l" r="r" t="t"/>
              <a:pathLst>
                <a:path extrusionOk="0" h="105291" w="3558">
                  <a:moveTo>
                    <a:pt x="1764" y="0"/>
                  </a:moveTo>
                  <a:cubicBezTo>
                    <a:pt x="791" y="0"/>
                    <a:pt x="1" y="790"/>
                    <a:pt x="1" y="1793"/>
                  </a:cubicBezTo>
                  <a:lnTo>
                    <a:pt x="1" y="103497"/>
                  </a:lnTo>
                  <a:cubicBezTo>
                    <a:pt x="1" y="104500"/>
                    <a:pt x="791" y="105290"/>
                    <a:pt x="1764" y="105290"/>
                  </a:cubicBezTo>
                  <a:cubicBezTo>
                    <a:pt x="2767" y="105290"/>
                    <a:pt x="3557" y="104500"/>
                    <a:pt x="3557" y="103497"/>
                  </a:cubicBezTo>
                  <a:lnTo>
                    <a:pt x="3557" y="1793"/>
                  </a:lnTo>
                  <a:cubicBezTo>
                    <a:pt x="3557" y="790"/>
                    <a:pt x="2767" y="0"/>
                    <a:pt x="1764"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6" name="Google Shape;1006;p9"/>
            <p:cNvSpPr/>
            <p:nvPr/>
          </p:nvSpPr>
          <p:spPr>
            <a:xfrm>
              <a:off x="8658624" y="2749202"/>
              <a:ext cx="63149" cy="1853122"/>
            </a:xfrm>
            <a:custGeom>
              <a:rect b="b" l="l" r="r" t="t"/>
              <a:pathLst>
                <a:path extrusionOk="0" h="105291" w="3588">
                  <a:moveTo>
                    <a:pt x="1794" y="0"/>
                  </a:moveTo>
                  <a:cubicBezTo>
                    <a:pt x="821" y="0"/>
                    <a:pt x="1" y="790"/>
                    <a:pt x="1" y="1793"/>
                  </a:cubicBezTo>
                  <a:lnTo>
                    <a:pt x="1" y="103497"/>
                  </a:lnTo>
                  <a:cubicBezTo>
                    <a:pt x="1" y="104500"/>
                    <a:pt x="821" y="105290"/>
                    <a:pt x="1794" y="105290"/>
                  </a:cubicBezTo>
                  <a:cubicBezTo>
                    <a:pt x="2797" y="105290"/>
                    <a:pt x="3587" y="104500"/>
                    <a:pt x="3587" y="103497"/>
                  </a:cubicBezTo>
                  <a:lnTo>
                    <a:pt x="3587" y="1793"/>
                  </a:lnTo>
                  <a:cubicBezTo>
                    <a:pt x="3587" y="790"/>
                    <a:pt x="2797" y="0"/>
                    <a:pt x="1794"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7" name="Google Shape;1007;p9"/>
            <p:cNvSpPr/>
            <p:nvPr/>
          </p:nvSpPr>
          <p:spPr>
            <a:xfrm>
              <a:off x="8438751" y="2780758"/>
              <a:ext cx="63149" cy="1821565"/>
            </a:xfrm>
            <a:custGeom>
              <a:rect b="b" l="l" r="r" t="t"/>
              <a:pathLst>
                <a:path extrusionOk="0" fill="none" h="103498" w="3588">
                  <a:moveTo>
                    <a:pt x="3588" y="101704"/>
                  </a:moveTo>
                  <a:cubicBezTo>
                    <a:pt x="3588" y="102707"/>
                    <a:pt x="2767" y="103497"/>
                    <a:pt x="1794" y="103497"/>
                  </a:cubicBezTo>
                  <a:lnTo>
                    <a:pt x="1794" y="103497"/>
                  </a:lnTo>
                  <a:cubicBezTo>
                    <a:pt x="791" y="103497"/>
                    <a:pt x="1" y="102707"/>
                    <a:pt x="1" y="101704"/>
                  </a:cubicBezTo>
                  <a:lnTo>
                    <a:pt x="1" y="0"/>
                  </a:lnTo>
                </a:path>
              </a:pathLst>
            </a:custGeom>
            <a:noFill/>
            <a:ln cap="flat" cmpd="sng" w="987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8" name="Google Shape;1008;p9"/>
            <p:cNvSpPr/>
            <p:nvPr/>
          </p:nvSpPr>
          <p:spPr>
            <a:xfrm>
              <a:off x="8548960" y="2780758"/>
              <a:ext cx="63149" cy="1821565"/>
            </a:xfrm>
            <a:custGeom>
              <a:rect b="b" l="l" r="r" t="t"/>
              <a:pathLst>
                <a:path extrusionOk="0" fill="none" h="103498" w="3588">
                  <a:moveTo>
                    <a:pt x="3587" y="101704"/>
                  </a:moveTo>
                  <a:cubicBezTo>
                    <a:pt x="3587" y="102707"/>
                    <a:pt x="2797" y="103497"/>
                    <a:pt x="1794" y="103497"/>
                  </a:cubicBezTo>
                  <a:lnTo>
                    <a:pt x="1794" y="103497"/>
                  </a:lnTo>
                  <a:cubicBezTo>
                    <a:pt x="821" y="103497"/>
                    <a:pt x="0" y="102707"/>
                    <a:pt x="0" y="101704"/>
                  </a:cubicBezTo>
                  <a:lnTo>
                    <a:pt x="0" y="0"/>
                  </a:lnTo>
                </a:path>
              </a:pathLst>
            </a:custGeom>
            <a:noFill/>
            <a:ln cap="flat" cmpd="sng" w="987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9" name="Google Shape;1009;p9"/>
            <p:cNvSpPr/>
            <p:nvPr/>
          </p:nvSpPr>
          <p:spPr>
            <a:xfrm>
              <a:off x="8658624" y="2780758"/>
              <a:ext cx="63149" cy="1821565"/>
            </a:xfrm>
            <a:custGeom>
              <a:rect b="b" l="l" r="r" t="t"/>
              <a:pathLst>
                <a:path extrusionOk="0" fill="none" h="103498" w="3588">
                  <a:moveTo>
                    <a:pt x="3587" y="101704"/>
                  </a:moveTo>
                  <a:cubicBezTo>
                    <a:pt x="3587" y="102707"/>
                    <a:pt x="2797" y="103497"/>
                    <a:pt x="1794" y="103497"/>
                  </a:cubicBezTo>
                  <a:lnTo>
                    <a:pt x="1794" y="103497"/>
                  </a:lnTo>
                  <a:cubicBezTo>
                    <a:pt x="821" y="103497"/>
                    <a:pt x="1" y="102707"/>
                    <a:pt x="1" y="101704"/>
                  </a:cubicBezTo>
                  <a:lnTo>
                    <a:pt x="1" y="0"/>
                  </a:lnTo>
                </a:path>
              </a:pathLst>
            </a:custGeom>
            <a:noFill/>
            <a:ln cap="flat" cmpd="sng" w="987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10" name="Google Shape;1010;p9"/>
            <p:cNvSpPr/>
            <p:nvPr/>
          </p:nvSpPr>
          <p:spPr>
            <a:xfrm>
              <a:off x="8308759" y="4776677"/>
              <a:ext cx="543541" cy="150339"/>
            </a:xfrm>
            <a:custGeom>
              <a:rect b="b" l="l" r="r" t="t"/>
              <a:pathLst>
                <a:path extrusionOk="0" h="8542" w="30883">
                  <a:moveTo>
                    <a:pt x="3101" y="0"/>
                  </a:moveTo>
                  <a:cubicBezTo>
                    <a:pt x="1369" y="0"/>
                    <a:pt x="1" y="1399"/>
                    <a:pt x="1" y="3131"/>
                  </a:cubicBezTo>
                  <a:lnTo>
                    <a:pt x="1" y="5441"/>
                  </a:lnTo>
                  <a:cubicBezTo>
                    <a:pt x="1" y="7174"/>
                    <a:pt x="1369" y="8542"/>
                    <a:pt x="3101" y="8542"/>
                  </a:cubicBezTo>
                  <a:lnTo>
                    <a:pt x="27752" y="8542"/>
                  </a:lnTo>
                  <a:cubicBezTo>
                    <a:pt x="29485" y="8542"/>
                    <a:pt x="30883" y="7174"/>
                    <a:pt x="30883" y="5441"/>
                  </a:cubicBezTo>
                  <a:lnTo>
                    <a:pt x="30883" y="3131"/>
                  </a:lnTo>
                  <a:cubicBezTo>
                    <a:pt x="30883" y="1399"/>
                    <a:pt x="29485" y="0"/>
                    <a:pt x="27752"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11" name="Google Shape;1011;p9"/>
            <p:cNvSpPr/>
            <p:nvPr/>
          </p:nvSpPr>
          <p:spPr>
            <a:xfrm>
              <a:off x="8309305" y="4835513"/>
              <a:ext cx="542995" cy="91502"/>
            </a:xfrm>
            <a:custGeom>
              <a:rect b="b" l="l" r="r" t="t"/>
              <a:pathLst>
                <a:path extrusionOk="0" h="5199" w="30852">
                  <a:moveTo>
                    <a:pt x="0" y="1"/>
                  </a:moveTo>
                  <a:lnTo>
                    <a:pt x="0" y="2098"/>
                  </a:lnTo>
                  <a:cubicBezTo>
                    <a:pt x="0" y="3800"/>
                    <a:pt x="1398" y="5199"/>
                    <a:pt x="3101" y="5199"/>
                  </a:cubicBezTo>
                  <a:lnTo>
                    <a:pt x="27721" y="5199"/>
                  </a:lnTo>
                  <a:cubicBezTo>
                    <a:pt x="29454" y="5199"/>
                    <a:pt x="30852" y="3800"/>
                    <a:pt x="30852" y="2098"/>
                  </a:cubicBezTo>
                  <a:lnTo>
                    <a:pt x="30852" y="1"/>
                  </a:lnTo>
                  <a:cubicBezTo>
                    <a:pt x="30852" y="1703"/>
                    <a:pt x="29454" y="3132"/>
                    <a:pt x="27721" y="3132"/>
                  </a:cubicBezTo>
                  <a:lnTo>
                    <a:pt x="3101" y="3132"/>
                  </a:lnTo>
                  <a:cubicBezTo>
                    <a:pt x="1398" y="3132"/>
                    <a:pt x="0" y="1703"/>
                    <a:pt x="0"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12" name="Google Shape;1012;p9"/>
            <p:cNvSpPr/>
            <p:nvPr/>
          </p:nvSpPr>
          <p:spPr>
            <a:xfrm>
              <a:off x="8229050" y="4926997"/>
              <a:ext cx="703507" cy="75979"/>
            </a:xfrm>
            <a:custGeom>
              <a:rect b="b" l="l" r="r" t="t"/>
              <a:pathLst>
                <a:path extrusionOk="0" h="4317" w="39972">
                  <a:moveTo>
                    <a:pt x="2007" y="1"/>
                  </a:moveTo>
                  <a:cubicBezTo>
                    <a:pt x="913" y="1"/>
                    <a:pt x="1" y="912"/>
                    <a:pt x="1" y="2037"/>
                  </a:cubicBezTo>
                  <a:lnTo>
                    <a:pt x="1" y="2280"/>
                  </a:lnTo>
                  <a:cubicBezTo>
                    <a:pt x="1" y="3405"/>
                    <a:pt x="913" y="4317"/>
                    <a:pt x="2007" y="4317"/>
                  </a:cubicBezTo>
                  <a:lnTo>
                    <a:pt x="37965" y="4317"/>
                  </a:lnTo>
                  <a:cubicBezTo>
                    <a:pt x="39059" y="4317"/>
                    <a:pt x="39971" y="3405"/>
                    <a:pt x="39971" y="2280"/>
                  </a:cubicBezTo>
                  <a:lnTo>
                    <a:pt x="39971" y="2037"/>
                  </a:lnTo>
                  <a:cubicBezTo>
                    <a:pt x="39971" y="912"/>
                    <a:pt x="39059" y="1"/>
                    <a:pt x="37965"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13" name="Google Shape;1013;p9"/>
            <p:cNvSpPr/>
            <p:nvPr/>
          </p:nvSpPr>
          <p:spPr>
            <a:xfrm>
              <a:off x="8229050" y="4945723"/>
              <a:ext cx="703507" cy="57253"/>
            </a:xfrm>
            <a:custGeom>
              <a:rect b="b" l="l" r="r" t="t"/>
              <a:pathLst>
                <a:path extrusionOk="0" h="3253" w="39972">
                  <a:moveTo>
                    <a:pt x="214" y="0"/>
                  </a:moveTo>
                  <a:cubicBezTo>
                    <a:pt x="62" y="274"/>
                    <a:pt x="1" y="608"/>
                    <a:pt x="1" y="973"/>
                  </a:cubicBezTo>
                  <a:lnTo>
                    <a:pt x="1" y="1216"/>
                  </a:lnTo>
                  <a:cubicBezTo>
                    <a:pt x="1" y="2310"/>
                    <a:pt x="913" y="3253"/>
                    <a:pt x="2007" y="3253"/>
                  </a:cubicBezTo>
                  <a:lnTo>
                    <a:pt x="37935" y="3253"/>
                  </a:lnTo>
                  <a:cubicBezTo>
                    <a:pt x="39059" y="3253"/>
                    <a:pt x="39971" y="2341"/>
                    <a:pt x="39971" y="1216"/>
                  </a:cubicBezTo>
                  <a:lnTo>
                    <a:pt x="39971" y="973"/>
                  </a:lnTo>
                  <a:cubicBezTo>
                    <a:pt x="39971" y="608"/>
                    <a:pt x="39880" y="304"/>
                    <a:pt x="39728" y="0"/>
                  </a:cubicBezTo>
                  <a:cubicBezTo>
                    <a:pt x="39394" y="669"/>
                    <a:pt x="38755" y="1064"/>
                    <a:pt x="37965" y="1064"/>
                  </a:cubicBezTo>
                  <a:lnTo>
                    <a:pt x="2007" y="1064"/>
                  </a:lnTo>
                  <a:cubicBezTo>
                    <a:pt x="1247" y="1064"/>
                    <a:pt x="578" y="669"/>
                    <a:pt x="214"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14" name="Google Shape;1014;p9"/>
            <p:cNvSpPr/>
            <p:nvPr/>
          </p:nvSpPr>
          <p:spPr>
            <a:xfrm>
              <a:off x="8349414" y="4703392"/>
              <a:ext cx="462229" cy="73304"/>
            </a:xfrm>
            <a:custGeom>
              <a:rect b="b" l="l" r="r" t="t"/>
              <a:pathLst>
                <a:path extrusionOk="0" h="4165" w="26263">
                  <a:moveTo>
                    <a:pt x="2098" y="0"/>
                  </a:moveTo>
                  <a:cubicBezTo>
                    <a:pt x="943" y="0"/>
                    <a:pt x="1" y="942"/>
                    <a:pt x="1" y="2067"/>
                  </a:cubicBezTo>
                  <a:cubicBezTo>
                    <a:pt x="1" y="3222"/>
                    <a:pt x="943" y="4164"/>
                    <a:pt x="2098" y="4164"/>
                  </a:cubicBezTo>
                  <a:lnTo>
                    <a:pt x="24165" y="4164"/>
                  </a:lnTo>
                  <a:cubicBezTo>
                    <a:pt x="25290" y="4164"/>
                    <a:pt x="26263" y="3222"/>
                    <a:pt x="26263" y="2067"/>
                  </a:cubicBezTo>
                  <a:cubicBezTo>
                    <a:pt x="26263" y="942"/>
                    <a:pt x="25290" y="0"/>
                    <a:pt x="24165"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15" name="Google Shape;1015;p9"/>
            <p:cNvSpPr/>
            <p:nvPr/>
          </p:nvSpPr>
          <p:spPr>
            <a:xfrm>
              <a:off x="8389014" y="4776677"/>
              <a:ext cx="280861" cy="18"/>
            </a:xfrm>
            <a:custGeom>
              <a:rect b="b" l="l" r="r" t="t"/>
              <a:pathLst>
                <a:path extrusionOk="0" fill="none" h="1" w="15958">
                  <a:moveTo>
                    <a:pt x="0" y="0"/>
                  </a:moveTo>
                  <a:lnTo>
                    <a:pt x="15958" y="0"/>
                  </a:lnTo>
                </a:path>
              </a:pathLst>
            </a:custGeom>
            <a:noFill/>
            <a:ln cap="flat" cmpd="sng" w="987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16" name="Google Shape;1016;p9"/>
            <p:cNvSpPr/>
            <p:nvPr/>
          </p:nvSpPr>
          <p:spPr>
            <a:xfrm>
              <a:off x="8381516" y="4725321"/>
              <a:ext cx="32120" cy="32120"/>
            </a:xfrm>
            <a:custGeom>
              <a:rect b="b" l="l" r="r" t="t"/>
              <a:pathLst>
                <a:path extrusionOk="0" h="1825" w="1825">
                  <a:moveTo>
                    <a:pt x="912" y="0"/>
                  </a:moveTo>
                  <a:cubicBezTo>
                    <a:pt x="396" y="0"/>
                    <a:pt x="1" y="396"/>
                    <a:pt x="1" y="912"/>
                  </a:cubicBezTo>
                  <a:cubicBezTo>
                    <a:pt x="1" y="1399"/>
                    <a:pt x="396" y="1824"/>
                    <a:pt x="912" y="1824"/>
                  </a:cubicBezTo>
                  <a:cubicBezTo>
                    <a:pt x="1399" y="1824"/>
                    <a:pt x="1824" y="1399"/>
                    <a:pt x="1824" y="912"/>
                  </a:cubicBezTo>
                  <a:cubicBezTo>
                    <a:pt x="1824" y="396"/>
                    <a:pt x="1399" y="0"/>
                    <a:pt x="912"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17" name="Google Shape;1017;p9"/>
            <p:cNvSpPr/>
            <p:nvPr/>
          </p:nvSpPr>
          <p:spPr>
            <a:xfrm>
              <a:off x="8454801" y="4725321"/>
              <a:ext cx="32120" cy="32120"/>
            </a:xfrm>
            <a:custGeom>
              <a:rect b="b" l="l" r="r" t="t"/>
              <a:pathLst>
                <a:path extrusionOk="0" h="1825" w="1825">
                  <a:moveTo>
                    <a:pt x="913" y="0"/>
                  </a:moveTo>
                  <a:cubicBezTo>
                    <a:pt x="426" y="0"/>
                    <a:pt x="1" y="426"/>
                    <a:pt x="1" y="912"/>
                  </a:cubicBezTo>
                  <a:cubicBezTo>
                    <a:pt x="1" y="1399"/>
                    <a:pt x="426" y="1824"/>
                    <a:pt x="913" y="1824"/>
                  </a:cubicBezTo>
                  <a:cubicBezTo>
                    <a:pt x="1429" y="1824"/>
                    <a:pt x="1825" y="1399"/>
                    <a:pt x="1825" y="912"/>
                  </a:cubicBezTo>
                  <a:cubicBezTo>
                    <a:pt x="1825" y="426"/>
                    <a:pt x="1429" y="0"/>
                    <a:pt x="913"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18" name="Google Shape;1018;p9"/>
            <p:cNvSpPr/>
            <p:nvPr/>
          </p:nvSpPr>
          <p:spPr>
            <a:xfrm>
              <a:off x="8527559" y="4725321"/>
              <a:ext cx="32120" cy="32120"/>
            </a:xfrm>
            <a:custGeom>
              <a:rect b="b" l="l" r="r" t="t"/>
              <a:pathLst>
                <a:path extrusionOk="0" h="1825" w="1825">
                  <a:moveTo>
                    <a:pt x="912" y="0"/>
                  </a:moveTo>
                  <a:cubicBezTo>
                    <a:pt x="426" y="0"/>
                    <a:pt x="1" y="396"/>
                    <a:pt x="1" y="912"/>
                  </a:cubicBezTo>
                  <a:cubicBezTo>
                    <a:pt x="1" y="1399"/>
                    <a:pt x="426" y="1824"/>
                    <a:pt x="912" y="1824"/>
                  </a:cubicBezTo>
                  <a:cubicBezTo>
                    <a:pt x="1429" y="1824"/>
                    <a:pt x="1824" y="1399"/>
                    <a:pt x="1824" y="912"/>
                  </a:cubicBezTo>
                  <a:cubicBezTo>
                    <a:pt x="1824" y="396"/>
                    <a:pt x="1429" y="0"/>
                    <a:pt x="912"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19" name="Google Shape;1019;p9"/>
            <p:cNvSpPr/>
            <p:nvPr/>
          </p:nvSpPr>
          <p:spPr>
            <a:xfrm>
              <a:off x="8601389" y="4725321"/>
              <a:ext cx="32102" cy="32120"/>
            </a:xfrm>
            <a:custGeom>
              <a:rect b="b" l="l" r="r" t="t"/>
              <a:pathLst>
                <a:path extrusionOk="0" h="1825" w="1824">
                  <a:moveTo>
                    <a:pt x="912" y="0"/>
                  </a:moveTo>
                  <a:cubicBezTo>
                    <a:pt x="395" y="0"/>
                    <a:pt x="0" y="396"/>
                    <a:pt x="0" y="912"/>
                  </a:cubicBezTo>
                  <a:cubicBezTo>
                    <a:pt x="0" y="1399"/>
                    <a:pt x="395" y="1824"/>
                    <a:pt x="912" y="1824"/>
                  </a:cubicBezTo>
                  <a:cubicBezTo>
                    <a:pt x="1429" y="1824"/>
                    <a:pt x="1824" y="1399"/>
                    <a:pt x="1824" y="912"/>
                  </a:cubicBezTo>
                  <a:cubicBezTo>
                    <a:pt x="1824" y="396"/>
                    <a:pt x="1429" y="0"/>
                    <a:pt x="912"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0" name="Google Shape;1020;p9"/>
            <p:cNvSpPr/>
            <p:nvPr/>
          </p:nvSpPr>
          <p:spPr>
            <a:xfrm>
              <a:off x="8674147" y="4725321"/>
              <a:ext cx="32102" cy="32120"/>
            </a:xfrm>
            <a:custGeom>
              <a:rect b="b" l="l" r="r" t="t"/>
              <a:pathLst>
                <a:path extrusionOk="0" h="1825" w="1824">
                  <a:moveTo>
                    <a:pt x="912" y="0"/>
                  </a:moveTo>
                  <a:cubicBezTo>
                    <a:pt x="426" y="0"/>
                    <a:pt x="0" y="396"/>
                    <a:pt x="0" y="912"/>
                  </a:cubicBezTo>
                  <a:cubicBezTo>
                    <a:pt x="0" y="1399"/>
                    <a:pt x="426" y="1824"/>
                    <a:pt x="912" y="1824"/>
                  </a:cubicBezTo>
                  <a:cubicBezTo>
                    <a:pt x="1429" y="1824"/>
                    <a:pt x="1824" y="1399"/>
                    <a:pt x="1824" y="912"/>
                  </a:cubicBezTo>
                  <a:cubicBezTo>
                    <a:pt x="1824" y="396"/>
                    <a:pt x="1429" y="0"/>
                    <a:pt x="912"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1" name="Google Shape;1021;p9"/>
            <p:cNvSpPr/>
            <p:nvPr/>
          </p:nvSpPr>
          <p:spPr>
            <a:xfrm>
              <a:off x="8747960" y="4725321"/>
              <a:ext cx="32120" cy="32120"/>
            </a:xfrm>
            <a:custGeom>
              <a:rect b="b" l="l" r="r" t="t"/>
              <a:pathLst>
                <a:path extrusionOk="0" h="1825" w="1825">
                  <a:moveTo>
                    <a:pt x="913" y="0"/>
                  </a:moveTo>
                  <a:cubicBezTo>
                    <a:pt x="426" y="0"/>
                    <a:pt x="1" y="426"/>
                    <a:pt x="1" y="912"/>
                  </a:cubicBezTo>
                  <a:cubicBezTo>
                    <a:pt x="1" y="1399"/>
                    <a:pt x="426" y="1824"/>
                    <a:pt x="913" y="1824"/>
                  </a:cubicBezTo>
                  <a:cubicBezTo>
                    <a:pt x="1399" y="1824"/>
                    <a:pt x="1824" y="1399"/>
                    <a:pt x="1824" y="912"/>
                  </a:cubicBezTo>
                  <a:cubicBezTo>
                    <a:pt x="1824" y="426"/>
                    <a:pt x="1399" y="0"/>
                    <a:pt x="913"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2" name="Google Shape;1022;p9"/>
            <p:cNvSpPr/>
            <p:nvPr/>
          </p:nvSpPr>
          <p:spPr>
            <a:xfrm>
              <a:off x="8363864" y="4926997"/>
              <a:ext cx="369142" cy="18"/>
            </a:xfrm>
            <a:custGeom>
              <a:rect b="b" l="l" r="r" t="t"/>
              <a:pathLst>
                <a:path extrusionOk="0" fill="none" h="1" w="20974">
                  <a:moveTo>
                    <a:pt x="1" y="1"/>
                  </a:moveTo>
                  <a:lnTo>
                    <a:pt x="20974" y="1"/>
                  </a:lnTo>
                </a:path>
              </a:pathLst>
            </a:custGeom>
            <a:noFill/>
            <a:ln cap="flat" cmpd="sng" w="9875">
              <a:solidFill>
                <a:schemeClr val="accent4"/>
              </a:solidFill>
              <a:prstDash val="solid"/>
              <a:miter lim="30395"/>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1023" name="Shape 1023"/>
        <p:cNvGrpSpPr/>
        <p:nvPr/>
      </p:nvGrpSpPr>
      <p:grpSpPr>
        <a:xfrm>
          <a:off x="0" y="0"/>
          <a:ext cx="0" cy="0"/>
          <a:chOff x="0" y="0"/>
          <a:chExt cx="0" cy="0"/>
        </a:xfrm>
      </p:grpSpPr>
      <p:sp>
        <p:nvSpPr>
          <p:cNvPr id="1024" name="Google Shape;1024;p10"/>
          <p:cNvSpPr txBox="1"/>
          <p:nvPr>
            <p:ph type="title"/>
          </p:nvPr>
        </p:nvSpPr>
        <p:spPr>
          <a:xfrm>
            <a:off x="740550" y="3910025"/>
            <a:ext cx="7662900" cy="693900"/>
          </a:xfrm>
          <a:prstGeom prst="rect">
            <a:avLst/>
          </a:prstGeom>
          <a:solidFill>
            <a:schemeClr val="lt1"/>
          </a:solidFill>
          <a:ln>
            <a:noFill/>
          </a:ln>
        </p:spPr>
        <p:txBody>
          <a:bodyPr anchorCtr="0" anchor="ctr" bIns="91425" lIns="91425" spcFirstLastPara="1" rIns="91425" wrap="square" tIns="91425">
            <a:noAutofit/>
          </a:bodyPr>
          <a:lstStyle>
            <a:lvl1pPr lvl="0" rtl="0" algn="ctr">
              <a:spcBef>
                <a:spcPts val="0"/>
              </a:spcBef>
              <a:spcAft>
                <a:spcPts val="0"/>
              </a:spcAft>
              <a:buSzPts val="3500"/>
              <a:buNone/>
              <a:defRPr/>
            </a:lvl1pPr>
            <a:lvl2pPr lvl="1" rtl="0" algn="ctr">
              <a:spcBef>
                <a:spcPts val="0"/>
              </a:spcBef>
              <a:spcAft>
                <a:spcPts val="0"/>
              </a:spcAft>
              <a:buSzPts val="3500"/>
              <a:buNone/>
              <a:defRPr/>
            </a:lvl2pPr>
            <a:lvl3pPr lvl="2" rtl="0" algn="ctr">
              <a:spcBef>
                <a:spcPts val="0"/>
              </a:spcBef>
              <a:spcAft>
                <a:spcPts val="0"/>
              </a:spcAft>
              <a:buSzPts val="3500"/>
              <a:buNone/>
              <a:defRPr/>
            </a:lvl3pPr>
            <a:lvl4pPr lvl="3" rtl="0" algn="ctr">
              <a:spcBef>
                <a:spcPts val="0"/>
              </a:spcBef>
              <a:spcAft>
                <a:spcPts val="0"/>
              </a:spcAft>
              <a:buSzPts val="3500"/>
              <a:buNone/>
              <a:defRPr/>
            </a:lvl4pPr>
            <a:lvl5pPr lvl="4" rtl="0" algn="ctr">
              <a:spcBef>
                <a:spcPts val="0"/>
              </a:spcBef>
              <a:spcAft>
                <a:spcPts val="0"/>
              </a:spcAft>
              <a:buSzPts val="3500"/>
              <a:buNone/>
              <a:defRPr/>
            </a:lvl5pPr>
            <a:lvl6pPr lvl="5" rtl="0" algn="ctr">
              <a:spcBef>
                <a:spcPts val="0"/>
              </a:spcBef>
              <a:spcAft>
                <a:spcPts val="0"/>
              </a:spcAft>
              <a:buSzPts val="3500"/>
              <a:buNone/>
              <a:defRPr/>
            </a:lvl6pPr>
            <a:lvl7pPr lvl="6" rtl="0" algn="ctr">
              <a:spcBef>
                <a:spcPts val="0"/>
              </a:spcBef>
              <a:spcAft>
                <a:spcPts val="0"/>
              </a:spcAft>
              <a:buSzPts val="3500"/>
              <a:buNone/>
              <a:defRPr/>
            </a:lvl7pPr>
            <a:lvl8pPr lvl="7" rtl="0" algn="ctr">
              <a:spcBef>
                <a:spcPts val="0"/>
              </a:spcBef>
              <a:spcAft>
                <a:spcPts val="0"/>
              </a:spcAft>
              <a:buSzPts val="3500"/>
              <a:buNone/>
              <a:defRPr/>
            </a:lvl8pPr>
            <a:lvl9pPr lvl="8" rtl="0" algn="ctr">
              <a:spcBef>
                <a:spcPts val="0"/>
              </a:spcBef>
              <a:spcAft>
                <a:spcPts val="0"/>
              </a:spcAft>
              <a:buSzPts val="3500"/>
              <a:buNone/>
              <a:defRPr/>
            </a:lvl9pPr>
          </a:lstStyle>
          <a:p/>
        </p:txBody>
      </p:sp>
      <p:sp>
        <p:nvSpPr>
          <p:cNvPr id="1025" name="Google Shape;1025;p10"/>
          <p:cNvSpPr/>
          <p:nvPr>
            <p:ph idx="2" type="pic"/>
          </p:nvPr>
        </p:nvSpPr>
        <p:spPr>
          <a:xfrm>
            <a:off x="0" y="0"/>
            <a:ext cx="9144000" cy="5143500"/>
          </a:xfrm>
          <a:prstGeom prst="rect">
            <a:avLst/>
          </a:prstGeom>
          <a:noFill/>
          <a:ln>
            <a:noFill/>
          </a:ln>
        </p:spPr>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11" Type="http://schemas.openxmlformats.org/officeDocument/2006/relationships/slideLayout" Target="../slideLayouts/slideLayout11.xml"/><Relationship Id="rId22" Type="http://schemas.openxmlformats.org/officeDocument/2006/relationships/theme" Target="../theme/theme2.xml"/><Relationship Id="rId10" Type="http://schemas.openxmlformats.org/officeDocument/2006/relationships/slideLayout" Target="../slideLayouts/slideLayout10.xml"/><Relationship Id="rId21" Type="http://schemas.openxmlformats.org/officeDocument/2006/relationships/slideLayout" Target="../slideLayouts/slideLayout21.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5" Type="http://schemas.openxmlformats.org/officeDocument/2006/relationships/slideLayout" Target="../slideLayouts/slideLayout5.xml"/><Relationship Id="rId19" Type="http://schemas.openxmlformats.org/officeDocument/2006/relationships/slideLayout" Target="../slideLayouts/slideLayout19.xml"/><Relationship Id="rId6" Type="http://schemas.openxmlformats.org/officeDocument/2006/relationships/slideLayout" Target="../slideLayouts/slideLayout6.xml"/><Relationship Id="rId18" Type="http://schemas.openxmlformats.org/officeDocument/2006/relationships/slideLayout" Target="../slideLayouts/slideLayout18.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713225" y="445025"/>
            <a:ext cx="7717500" cy="572700"/>
          </a:xfrm>
          <a:prstGeom prst="rect">
            <a:avLst/>
          </a:prstGeom>
          <a:noFill/>
          <a:ln>
            <a:noFill/>
          </a:ln>
        </p:spPr>
        <p:txBody>
          <a:bodyPr anchorCtr="0" anchor="t" bIns="91425" lIns="91425" spcFirstLastPara="1" rIns="91425" wrap="square" tIns="91425">
            <a:noAutofit/>
          </a:bodyPr>
          <a:lstStyle>
            <a:lvl1pPr lvl="0" rtl="0">
              <a:spcBef>
                <a:spcPts val="0"/>
              </a:spcBef>
              <a:spcAft>
                <a:spcPts val="0"/>
              </a:spcAft>
              <a:buClr>
                <a:schemeClr val="dk1"/>
              </a:buClr>
              <a:buSzPts val="3500"/>
              <a:buFont typeface="Amarante"/>
              <a:buNone/>
              <a:defRPr sz="3500">
                <a:solidFill>
                  <a:schemeClr val="dk1"/>
                </a:solidFill>
                <a:latin typeface="Amarante"/>
                <a:ea typeface="Amarante"/>
                <a:cs typeface="Amarante"/>
                <a:sym typeface="Amarante"/>
              </a:defRPr>
            </a:lvl1pPr>
            <a:lvl2pPr lvl="1" rtl="0">
              <a:spcBef>
                <a:spcPts val="0"/>
              </a:spcBef>
              <a:spcAft>
                <a:spcPts val="0"/>
              </a:spcAft>
              <a:buClr>
                <a:schemeClr val="dk1"/>
              </a:buClr>
              <a:buSzPts val="3500"/>
              <a:buFont typeface="Amarante"/>
              <a:buNone/>
              <a:defRPr sz="3500">
                <a:solidFill>
                  <a:schemeClr val="dk1"/>
                </a:solidFill>
                <a:latin typeface="Amarante"/>
                <a:ea typeface="Amarante"/>
                <a:cs typeface="Amarante"/>
                <a:sym typeface="Amarante"/>
              </a:defRPr>
            </a:lvl2pPr>
            <a:lvl3pPr lvl="2" rtl="0">
              <a:spcBef>
                <a:spcPts val="0"/>
              </a:spcBef>
              <a:spcAft>
                <a:spcPts val="0"/>
              </a:spcAft>
              <a:buClr>
                <a:schemeClr val="dk1"/>
              </a:buClr>
              <a:buSzPts val="3500"/>
              <a:buFont typeface="Amarante"/>
              <a:buNone/>
              <a:defRPr sz="3500">
                <a:solidFill>
                  <a:schemeClr val="dk1"/>
                </a:solidFill>
                <a:latin typeface="Amarante"/>
                <a:ea typeface="Amarante"/>
                <a:cs typeface="Amarante"/>
                <a:sym typeface="Amarante"/>
              </a:defRPr>
            </a:lvl3pPr>
            <a:lvl4pPr lvl="3" rtl="0">
              <a:spcBef>
                <a:spcPts val="0"/>
              </a:spcBef>
              <a:spcAft>
                <a:spcPts val="0"/>
              </a:spcAft>
              <a:buClr>
                <a:schemeClr val="dk1"/>
              </a:buClr>
              <a:buSzPts val="3500"/>
              <a:buFont typeface="Amarante"/>
              <a:buNone/>
              <a:defRPr sz="3500">
                <a:solidFill>
                  <a:schemeClr val="dk1"/>
                </a:solidFill>
                <a:latin typeface="Amarante"/>
                <a:ea typeface="Amarante"/>
                <a:cs typeface="Amarante"/>
                <a:sym typeface="Amarante"/>
              </a:defRPr>
            </a:lvl4pPr>
            <a:lvl5pPr lvl="4" rtl="0">
              <a:spcBef>
                <a:spcPts val="0"/>
              </a:spcBef>
              <a:spcAft>
                <a:spcPts val="0"/>
              </a:spcAft>
              <a:buClr>
                <a:schemeClr val="dk1"/>
              </a:buClr>
              <a:buSzPts val="3500"/>
              <a:buFont typeface="Amarante"/>
              <a:buNone/>
              <a:defRPr sz="3500">
                <a:solidFill>
                  <a:schemeClr val="dk1"/>
                </a:solidFill>
                <a:latin typeface="Amarante"/>
                <a:ea typeface="Amarante"/>
                <a:cs typeface="Amarante"/>
                <a:sym typeface="Amarante"/>
              </a:defRPr>
            </a:lvl5pPr>
            <a:lvl6pPr lvl="5" rtl="0">
              <a:spcBef>
                <a:spcPts val="0"/>
              </a:spcBef>
              <a:spcAft>
                <a:spcPts val="0"/>
              </a:spcAft>
              <a:buClr>
                <a:schemeClr val="dk1"/>
              </a:buClr>
              <a:buSzPts val="3500"/>
              <a:buFont typeface="Amarante"/>
              <a:buNone/>
              <a:defRPr sz="3500">
                <a:solidFill>
                  <a:schemeClr val="dk1"/>
                </a:solidFill>
                <a:latin typeface="Amarante"/>
                <a:ea typeface="Amarante"/>
                <a:cs typeface="Amarante"/>
                <a:sym typeface="Amarante"/>
              </a:defRPr>
            </a:lvl6pPr>
            <a:lvl7pPr lvl="6" rtl="0">
              <a:spcBef>
                <a:spcPts val="0"/>
              </a:spcBef>
              <a:spcAft>
                <a:spcPts val="0"/>
              </a:spcAft>
              <a:buClr>
                <a:schemeClr val="dk1"/>
              </a:buClr>
              <a:buSzPts val="3500"/>
              <a:buFont typeface="Amarante"/>
              <a:buNone/>
              <a:defRPr sz="3500">
                <a:solidFill>
                  <a:schemeClr val="dk1"/>
                </a:solidFill>
                <a:latin typeface="Amarante"/>
                <a:ea typeface="Amarante"/>
                <a:cs typeface="Amarante"/>
                <a:sym typeface="Amarante"/>
              </a:defRPr>
            </a:lvl7pPr>
            <a:lvl8pPr lvl="7" rtl="0">
              <a:spcBef>
                <a:spcPts val="0"/>
              </a:spcBef>
              <a:spcAft>
                <a:spcPts val="0"/>
              </a:spcAft>
              <a:buClr>
                <a:schemeClr val="dk1"/>
              </a:buClr>
              <a:buSzPts val="3500"/>
              <a:buFont typeface="Amarante"/>
              <a:buNone/>
              <a:defRPr sz="3500">
                <a:solidFill>
                  <a:schemeClr val="dk1"/>
                </a:solidFill>
                <a:latin typeface="Amarante"/>
                <a:ea typeface="Amarante"/>
                <a:cs typeface="Amarante"/>
                <a:sym typeface="Amarante"/>
              </a:defRPr>
            </a:lvl8pPr>
            <a:lvl9pPr lvl="8" rtl="0">
              <a:spcBef>
                <a:spcPts val="0"/>
              </a:spcBef>
              <a:spcAft>
                <a:spcPts val="0"/>
              </a:spcAft>
              <a:buClr>
                <a:schemeClr val="dk1"/>
              </a:buClr>
              <a:buSzPts val="3500"/>
              <a:buFont typeface="Amarante"/>
              <a:buNone/>
              <a:defRPr sz="3500">
                <a:solidFill>
                  <a:schemeClr val="dk1"/>
                </a:solidFill>
                <a:latin typeface="Amarante"/>
                <a:ea typeface="Amarante"/>
                <a:cs typeface="Amarante"/>
                <a:sym typeface="Amarante"/>
              </a:defRPr>
            </a:lvl9pPr>
          </a:lstStyle>
          <a:p/>
        </p:txBody>
      </p:sp>
      <p:sp>
        <p:nvSpPr>
          <p:cNvPr id="7" name="Google Shape;7;p1"/>
          <p:cNvSpPr txBox="1"/>
          <p:nvPr>
            <p:ph idx="1" type="body"/>
          </p:nvPr>
        </p:nvSpPr>
        <p:spPr>
          <a:xfrm>
            <a:off x="713225" y="1152475"/>
            <a:ext cx="7717500" cy="3416400"/>
          </a:xfrm>
          <a:prstGeom prst="rect">
            <a:avLst/>
          </a:prstGeom>
          <a:noFill/>
          <a:ln>
            <a:noFill/>
          </a:ln>
        </p:spPr>
        <p:txBody>
          <a:bodyPr anchorCtr="0" anchor="t" bIns="91425" lIns="91425" spcFirstLastPara="1" rIns="91425" wrap="square" tIns="91425">
            <a:noAutofit/>
          </a:bodyPr>
          <a:lstStyle>
            <a:lvl1pPr indent="-317500" lvl="0" marL="457200">
              <a:lnSpc>
                <a:spcPct val="100000"/>
              </a:lnSpc>
              <a:spcBef>
                <a:spcPts val="0"/>
              </a:spcBef>
              <a:spcAft>
                <a:spcPts val="0"/>
              </a:spcAft>
              <a:buClr>
                <a:schemeClr val="dk1"/>
              </a:buClr>
              <a:buSzPts val="1400"/>
              <a:buFont typeface="Arimo"/>
              <a:buChar char="●"/>
              <a:defRPr>
                <a:solidFill>
                  <a:schemeClr val="dk1"/>
                </a:solidFill>
                <a:latin typeface="Arimo"/>
                <a:ea typeface="Arimo"/>
                <a:cs typeface="Arimo"/>
                <a:sym typeface="Arimo"/>
              </a:defRPr>
            </a:lvl1pPr>
            <a:lvl2pPr indent="-317500" lvl="1" marL="914400">
              <a:lnSpc>
                <a:spcPct val="100000"/>
              </a:lnSpc>
              <a:spcBef>
                <a:spcPts val="0"/>
              </a:spcBef>
              <a:spcAft>
                <a:spcPts val="0"/>
              </a:spcAft>
              <a:buClr>
                <a:schemeClr val="dk1"/>
              </a:buClr>
              <a:buSzPts val="1400"/>
              <a:buFont typeface="Arimo"/>
              <a:buChar char="○"/>
              <a:defRPr>
                <a:solidFill>
                  <a:schemeClr val="dk1"/>
                </a:solidFill>
                <a:latin typeface="Arimo"/>
                <a:ea typeface="Arimo"/>
                <a:cs typeface="Arimo"/>
                <a:sym typeface="Arimo"/>
              </a:defRPr>
            </a:lvl2pPr>
            <a:lvl3pPr indent="-317500" lvl="2" marL="1371600">
              <a:lnSpc>
                <a:spcPct val="100000"/>
              </a:lnSpc>
              <a:spcBef>
                <a:spcPts val="0"/>
              </a:spcBef>
              <a:spcAft>
                <a:spcPts val="0"/>
              </a:spcAft>
              <a:buClr>
                <a:schemeClr val="dk1"/>
              </a:buClr>
              <a:buSzPts val="1400"/>
              <a:buFont typeface="Arimo"/>
              <a:buChar char="■"/>
              <a:defRPr>
                <a:solidFill>
                  <a:schemeClr val="dk1"/>
                </a:solidFill>
                <a:latin typeface="Arimo"/>
                <a:ea typeface="Arimo"/>
                <a:cs typeface="Arimo"/>
                <a:sym typeface="Arimo"/>
              </a:defRPr>
            </a:lvl3pPr>
            <a:lvl4pPr indent="-317500" lvl="3" marL="1828800">
              <a:lnSpc>
                <a:spcPct val="100000"/>
              </a:lnSpc>
              <a:spcBef>
                <a:spcPts val="0"/>
              </a:spcBef>
              <a:spcAft>
                <a:spcPts val="0"/>
              </a:spcAft>
              <a:buClr>
                <a:schemeClr val="dk1"/>
              </a:buClr>
              <a:buSzPts val="1400"/>
              <a:buFont typeface="Arimo"/>
              <a:buChar char="●"/>
              <a:defRPr>
                <a:solidFill>
                  <a:schemeClr val="dk1"/>
                </a:solidFill>
                <a:latin typeface="Arimo"/>
                <a:ea typeface="Arimo"/>
                <a:cs typeface="Arimo"/>
                <a:sym typeface="Arimo"/>
              </a:defRPr>
            </a:lvl4pPr>
            <a:lvl5pPr indent="-317500" lvl="4" marL="2286000">
              <a:lnSpc>
                <a:spcPct val="100000"/>
              </a:lnSpc>
              <a:spcBef>
                <a:spcPts val="0"/>
              </a:spcBef>
              <a:spcAft>
                <a:spcPts val="0"/>
              </a:spcAft>
              <a:buClr>
                <a:schemeClr val="dk1"/>
              </a:buClr>
              <a:buSzPts val="1400"/>
              <a:buFont typeface="Arimo"/>
              <a:buChar char="○"/>
              <a:defRPr>
                <a:solidFill>
                  <a:schemeClr val="dk1"/>
                </a:solidFill>
                <a:latin typeface="Arimo"/>
                <a:ea typeface="Arimo"/>
                <a:cs typeface="Arimo"/>
                <a:sym typeface="Arimo"/>
              </a:defRPr>
            </a:lvl5pPr>
            <a:lvl6pPr indent="-317500" lvl="5" marL="2743200">
              <a:lnSpc>
                <a:spcPct val="100000"/>
              </a:lnSpc>
              <a:spcBef>
                <a:spcPts val="0"/>
              </a:spcBef>
              <a:spcAft>
                <a:spcPts val="0"/>
              </a:spcAft>
              <a:buClr>
                <a:schemeClr val="dk1"/>
              </a:buClr>
              <a:buSzPts val="1400"/>
              <a:buFont typeface="Arimo"/>
              <a:buChar char="■"/>
              <a:defRPr>
                <a:solidFill>
                  <a:schemeClr val="dk1"/>
                </a:solidFill>
                <a:latin typeface="Arimo"/>
                <a:ea typeface="Arimo"/>
                <a:cs typeface="Arimo"/>
                <a:sym typeface="Arimo"/>
              </a:defRPr>
            </a:lvl6pPr>
            <a:lvl7pPr indent="-317500" lvl="6" marL="3200400">
              <a:lnSpc>
                <a:spcPct val="100000"/>
              </a:lnSpc>
              <a:spcBef>
                <a:spcPts val="0"/>
              </a:spcBef>
              <a:spcAft>
                <a:spcPts val="0"/>
              </a:spcAft>
              <a:buClr>
                <a:schemeClr val="dk1"/>
              </a:buClr>
              <a:buSzPts val="1400"/>
              <a:buFont typeface="Arimo"/>
              <a:buChar char="●"/>
              <a:defRPr>
                <a:solidFill>
                  <a:schemeClr val="dk1"/>
                </a:solidFill>
                <a:latin typeface="Arimo"/>
                <a:ea typeface="Arimo"/>
                <a:cs typeface="Arimo"/>
                <a:sym typeface="Arimo"/>
              </a:defRPr>
            </a:lvl7pPr>
            <a:lvl8pPr indent="-317500" lvl="7" marL="3657600">
              <a:lnSpc>
                <a:spcPct val="100000"/>
              </a:lnSpc>
              <a:spcBef>
                <a:spcPts val="0"/>
              </a:spcBef>
              <a:spcAft>
                <a:spcPts val="0"/>
              </a:spcAft>
              <a:buClr>
                <a:schemeClr val="dk1"/>
              </a:buClr>
              <a:buSzPts val="1400"/>
              <a:buFont typeface="Arimo"/>
              <a:buChar char="○"/>
              <a:defRPr>
                <a:solidFill>
                  <a:schemeClr val="dk1"/>
                </a:solidFill>
                <a:latin typeface="Arimo"/>
                <a:ea typeface="Arimo"/>
                <a:cs typeface="Arimo"/>
                <a:sym typeface="Arimo"/>
              </a:defRPr>
            </a:lvl8pPr>
            <a:lvl9pPr indent="-317500" lvl="8" marL="4114800">
              <a:lnSpc>
                <a:spcPct val="100000"/>
              </a:lnSpc>
              <a:spcBef>
                <a:spcPts val="0"/>
              </a:spcBef>
              <a:spcAft>
                <a:spcPts val="0"/>
              </a:spcAft>
              <a:buClr>
                <a:schemeClr val="dk1"/>
              </a:buClr>
              <a:buSzPts val="1400"/>
              <a:buFont typeface="Arimo"/>
              <a:buChar char="■"/>
              <a:defRPr>
                <a:solidFill>
                  <a:schemeClr val="dk1"/>
                </a:solidFill>
                <a:latin typeface="Arimo"/>
                <a:ea typeface="Arimo"/>
                <a:cs typeface="Arimo"/>
                <a:sym typeface="Arimo"/>
              </a:defRPr>
            </a:lvl9pPr>
          </a:lstStyle>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Lst>
  <p:transition spd="med">
    <p:push/>
  </p:transition>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xml"/><Relationship Id="rId3" Type="http://schemas.openxmlformats.org/officeDocument/2006/relationships/hyperlink" Target="http://drive.google.com/file/d/12xTlGfs3QhYxfbYO_1wjfzZnxWDuqjWW/view" TargetMode="External"/><Relationship Id="rId4" Type="http://schemas.openxmlformats.org/officeDocument/2006/relationships/image" Target="../media/image1.png"/><Relationship Id="rId5" Type="http://schemas.openxmlformats.org/officeDocument/2006/relationships/hyperlink" Target="http://drive.google.com/file/d/1lRGJKIZ4mlHrC0StQP7areMOEgBfJiDm/view" TargetMode="External"/><Relationship Id="rId6" Type="http://schemas.openxmlformats.org/officeDocument/2006/relationships/hyperlink" Target="http://drive.google.com/file/d/1yWpkM2E8cxcDXre5UTfWhyyD--ZjddaG/view" TargetMode="External"/><Relationship Id="rId7" Type="http://schemas.openxmlformats.org/officeDocument/2006/relationships/hyperlink" Target="http://drive.google.com/file/d/1rLEVPrcdGqWoHVPev2qweFPo-0nDLPot/view" TargetMode="External"/><Relationship Id="rId8" Type="http://schemas.openxmlformats.org/officeDocument/2006/relationships/hyperlink" Target="http://drive.google.com/file/d/1r3UyH8xydC5UTCfobexDCSgqxVztYhNA/view"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 Id="rId3" Type="http://schemas.openxmlformats.org/officeDocument/2006/relationships/hyperlink" Target="http://drive.google.com/file/d/1YL-FiQlSqTV3ZGdGe8hFoUUJlIvhr7Ll/view" TargetMode="External"/><Relationship Id="rId4" Type="http://schemas.openxmlformats.org/officeDocument/2006/relationships/image" Target="../media/image1.png"/><Relationship Id="rId5" Type="http://schemas.openxmlformats.org/officeDocument/2006/relationships/hyperlink" Target="http://drive.google.com/file/d/1M4mObbBaJg-fka0jBXXhXfIkcqfeDQwz/view" TargetMode="External"/><Relationship Id="rId6" Type="http://schemas.openxmlformats.org/officeDocument/2006/relationships/hyperlink" Target="http://drive.google.com/file/d/1mRVLue0fZlpjNxxot9mp8FfNhegnKVkE/view" TargetMode="External"/><Relationship Id="rId7" Type="http://schemas.openxmlformats.org/officeDocument/2006/relationships/hyperlink" Target="http://drive.google.com/file/d/1_G3nz1bNA7GxYZcqtZmbkwiD8dX1GzYY/view" TargetMode="External"/><Relationship Id="rId8" Type="http://schemas.openxmlformats.org/officeDocument/2006/relationships/hyperlink" Target="http://drive.google.com/file/d/1Rlnm6KzIJ4w4XQnmUaqK_srfpRn2rwWh/view"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xml"/><Relationship Id="rId3" Type="http://schemas.openxmlformats.org/officeDocument/2006/relationships/hyperlink" Target="http://drive.google.com/file/d/12JLmHoNbBIXMhG7rYtWBY64w3mjw8Oi2/view" TargetMode="External"/><Relationship Id="rId4" Type="http://schemas.openxmlformats.org/officeDocument/2006/relationships/image" Target="../media/image1.png"/><Relationship Id="rId5" Type="http://schemas.openxmlformats.org/officeDocument/2006/relationships/hyperlink" Target="http://drive.google.com/file/d/1aMh00k0ZXuM5drrpA6zPNi-Pl-8QTQ_H/view" TargetMode="External"/><Relationship Id="rId6" Type="http://schemas.openxmlformats.org/officeDocument/2006/relationships/hyperlink" Target="http://drive.google.com/file/d/1ZhPJ5c-HiQqwqqjQ_BNlBnk5YaXvCk4s/view" TargetMode="External"/><Relationship Id="rId7" Type="http://schemas.openxmlformats.org/officeDocument/2006/relationships/hyperlink" Target="http://drive.google.com/file/d/1nlOOXU0oLd0JmCiuSxM16TXLBXBA8gCp/view"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7.xml"/><Relationship Id="rId3" Type="http://schemas.openxmlformats.org/officeDocument/2006/relationships/hyperlink" Target="http://drive.google.com/file/d/1ZETPH5Stp7J0YAiuLXIg3aYG8JFMzbM2/view" TargetMode="External"/><Relationship Id="rId4" Type="http://schemas.openxmlformats.org/officeDocument/2006/relationships/image" Target="../media/image1.png"/><Relationship Id="rId9" Type="http://schemas.openxmlformats.org/officeDocument/2006/relationships/hyperlink" Target="http://drive.google.com/file/d/1vJT6ejemthuGUMV0WXYTWY4R3jcIVt0u/view" TargetMode="External"/><Relationship Id="rId5" Type="http://schemas.openxmlformats.org/officeDocument/2006/relationships/hyperlink" Target="http://drive.google.com/file/d/1d7HAkDa5AUz9DU2nOExlofMtSCq_UbcJ/view" TargetMode="External"/><Relationship Id="rId6" Type="http://schemas.openxmlformats.org/officeDocument/2006/relationships/hyperlink" Target="http://drive.google.com/file/d/144Y2KTLzN0F_navmE0YXfABWR5b8dZXz/view" TargetMode="External"/><Relationship Id="rId7" Type="http://schemas.openxmlformats.org/officeDocument/2006/relationships/hyperlink" Target="http://drive.google.com/file/d/1cTBlabhINn18xO1B7C1LArOiJBzepuOV/view" TargetMode="External"/><Relationship Id="rId8" Type="http://schemas.openxmlformats.org/officeDocument/2006/relationships/hyperlink" Target="http://drive.google.com/file/d/1TPT0hR7lEHrAqcZuyVqrImQbeR84q8Lf/view"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0" name="Shape 2030"/>
        <p:cNvGrpSpPr/>
        <p:nvPr/>
      </p:nvGrpSpPr>
      <p:grpSpPr>
        <a:xfrm>
          <a:off x="0" y="0"/>
          <a:ext cx="0" cy="0"/>
          <a:chOff x="0" y="0"/>
          <a:chExt cx="0" cy="0"/>
        </a:xfrm>
      </p:grpSpPr>
      <p:grpSp>
        <p:nvGrpSpPr>
          <p:cNvPr id="2031" name="Google Shape;2031;p23"/>
          <p:cNvGrpSpPr/>
          <p:nvPr/>
        </p:nvGrpSpPr>
        <p:grpSpPr>
          <a:xfrm>
            <a:off x="5854261" y="3259087"/>
            <a:ext cx="1075805" cy="1660131"/>
            <a:chOff x="8054300" y="3342450"/>
            <a:chExt cx="1075805" cy="1660131"/>
          </a:xfrm>
        </p:grpSpPr>
        <p:sp>
          <p:nvSpPr>
            <p:cNvPr id="2032" name="Google Shape;2032;p23"/>
            <p:cNvSpPr/>
            <p:nvPr/>
          </p:nvSpPr>
          <p:spPr>
            <a:xfrm>
              <a:off x="8054300" y="3409342"/>
              <a:ext cx="1075805" cy="1591843"/>
            </a:xfrm>
            <a:custGeom>
              <a:rect b="b" l="l" r="r" t="t"/>
              <a:pathLst>
                <a:path extrusionOk="0" h="68725" w="46446">
                  <a:moveTo>
                    <a:pt x="9636" y="0"/>
                  </a:moveTo>
                  <a:cubicBezTo>
                    <a:pt x="9636" y="0"/>
                    <a:pt x="17174" y="3466"/>
                    <a:pt x="17022" y="10639"/>
                  </a:cubicBezTo>
                  <a:cubicBezTo>
                    <a:pt x="16931" y="16475"/>
                    <a:pt x="8664" y="23435"/>
                    <a:pt x="4834" y="38421"/>
                  </a:cubicBezTo>
                  <a:cubicBezTo>
                    <a:pt x="1" y="57235"/>
                    <a:pt x="10639" y="68725"/>
                    <a:pt x="16536" y="68725"/>
                  </a:cubicBezTo>
                  <a:lnTo>
                    <a:pt x="29910" y="68725"/>
                  </a:lnTo>
                  <a:cubicBezTo>
                    <a:pt x="35777" y="68725"/>
                    <a:pt x="46445" y="57175"/>
                    <a:pt x="41613" y="38421"/>
                  </a:cubicBezTo>
                  <a:lnTo>
                    <a:pt x="41552" y="38421"/>
                  </a:lnTo>
                  <a:cubicBezTo>
                    <a:pt x="37722" y="23496"/>
                    <a:pt x="29454" y="16505"/>
                    <a:pt x="29363" y="10639"/>
                  </a:cubicBezTo>
                  <a:cubicBezTo>
                    <a:pt x="29211" y="3466"/>
                    <a:pt x="36749" y="0"/>
                    <a:pt x="36749"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33" name="Google Shape;2033;p23"/>
            <p:cNvSpPr/>
            <p:nvPr/>
          </p:nvSpPr>
          <p:spPr>
            <a:xfrm>
              <a:off x="8277493" y="3409342"/>
              <a:ext cx="628028" cy="209829"/>
            </a:xfrm>
            <a:custGeom>
              <a:rect b="b" l="l" r="r" t="t"/>
              <a:pathLst>
                <a:path extrusionOk="0" h="9059" w="27114">
                  <a:moveTo>
                    <a:pt x="0" y="0"/>
                  </a:moveTo>
                  <a:cubicBezTo>
                    <a:pt x="0" y="0"/>
                    <a:pt x="6414" y="2918"/>
                    <a:pt x="7295" y="9058"/>
                  </a:cubicBezTo>
                  <a:cubicBezTo>
                    <a:pt x="9271" y="7964"/>
                    <a:pt x="11368" y="7417"/>
                    <a:pt x="13557" y="7417"/>
                  </a:cubicBezTo>
                  <a:cubicBezTo>
                    <a:pt x="15776" y="7417"/>
                    <a:pt x="17843" y="7964"/>
                    <a:pt x="19818" y="9058"/>
                  </a:cubicBezTo>
                  <a:cubicBezTo>
                    <a:pt x="20700" y="2918"/>
                    <a:pt x="27113" y="0"/>
                    <a:pt x="27113"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34" name="Google Shape;2034;p23"/>
            <p:cNvSpPr/>
            <p:nvPr/>
          </p:nvSpPr>
          <p:spPr>
            <a:xfrm>
              <a:off x="8144425" y="4609698"/>
              <a:ext cx="894165" cy="392882"/>
            </a:xfrm>
            <a:custGeom>
              <a:rect b="b" l="l" r="r" t="t"/>
              <a:pathLst>
                <a:path extrusionOk="0" h="16962" w="38604">
                  <a:moveTo>
                    <a:pt x="1" y="1"/>
                  </a:moveTo>
                  <a:lnTo>
                    <a:pt x="1" y="1"/>
                  </a:lnTo>
                  <a:cubicBezTo>
                    <a:pt x="1459" y="10700"/>
                    <a:pt x="8329" y="16962"/>
                    <a:pt x="12615" y="16962"/>
                  </a:cubicBezTo>
                  <a:lnTo>
                    <a:pt x="25989" y="16962"/>
                  </a:lnTo>
                  <a:cubicBezTo>
                    <a:pt x="30275" y="16962"/>
                    <a:pt x="37144" y="10761"/>
                    <a:pt x="38603" y="1"/>
                  </a:cubicBezTo>
                  <a:lnTo>
                    <a:pt x="38603" y="1"/>
                  </a:lnTo>
                  <a:cubicBezTo>
                    <a:pt x="33649" y="6597"/>
                    <a:pt x="26810" y="10670"/>
                    <a:pt x="19302" y="10670"/>
                  </a:cubicBezTo>
                  <a:cubicBezTo>
                    <a:pt x="11733" y="10670"/>
                    <a:pt x="4955" y="6627"/>
                    <a:pt x="1"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35" name="Google Shape;2035;p23"/>
            <p:cNvSpPr/>
            <p:nvPr/>
          </p:nvSpPr>
          <p:spPr>
            <a:xfrm>
              <a:off x="8080358" y="3562792"/>
              <a:ext cx="375904" cy="527966"/>
            </a:xfrm>
            <a:custGeom>
              <a:rect b="b" l="l" r="r" t="t"/>
              <a:pathLst>
                <a:path extrusionOk="0" h="22794" w="16229">
                  <a:moveTo>
                    <a:pt x="10686" y="1"/>
                  </a:moveTo>
                  <a:cubicBezTo>
                    <a:pt x="9872" y="1"/>
                    <a:pt x="9044" y="170"/>
                    <a:pt x="8268" y="518"/>
                  </a:cubicBezTo>
                  <a:cubicBezTo>
                    <a:pt x="0" y="4257"/>
                    <a:pt x="5745" y="17023"/>
                    <a:pt x="8906" y="22251"/>
                  </a:cubicBezTo>
                  <a:cubicBezTo>
                    <a:pt x="9140" y="22635"/>
                    <a:pt x="9492" y="22794"/>
                    <a:pt x="9845" y="22794"/>
                  </a:cubicBezTo>
                  <a:cubicBezTo>
                    <a:pt x="10639" y="22794"/>
                    <a:pt x="11439" y="21989"/>
                    <a:pt x="10913" y="21127"/>
                  </a:cubicBezTo>
                  <a:cubicBezTo>
                    <a:pt x="8572" y="17236"/>
                    <a:pt x="6140" y="12221"/>
                    <a:pt x="6384" y="7540"/>
                  </a:cubicBezTo>
                  <a:cubicBezTo>
                    <a:pt x="6505" y="5321"/>
                    <a:pt x="7660" y="2768"/>
                    <a:pt x="10061" y="2281"/>
                  </a:cubicBezTo>
                  <a:cubicBezTo>
                    <a:pt x="10323" y="2228"/>
                    <a:pt x="10570" y="2204"/>
                    <a:pt x="10801" y="2204"/>
                  </a:cubicBezTo>
                  <a:cubicBezTo>
                    <a:pt x="14152" y="2204"/>
                    <a:pt x="14310" y="7411"/>
                    <a:pt x="10649" y="7411"/>
                  </a:cubicBezTo>
                  <a:cubicBezTo>
                    <a:pt x="10509" y="7411"/>
                    <a:pt x="10364" y="7404"/>
                    <a:pt x="10213" y="7388"/>
                  </a:cubicBezTo>
                  <a:cubicBezTo>
                    <a:pt x="10167" y="7383"/>
                    <a:pt x="10123" y="7381"/>
                    <a:pt x="10080" y="7381"/>
                  </a:cubicBezTo>
                  <a:cubicBezTo>
                    <a:pt x="8786" y="7381"/>
                    <a:pt x="8831" y="9520"/>
                    <a:pt x="10213" y="9668"/>
                  </a:cubicBezTo>
                  <a:cubicBezTo>
                    <a:pt x="10412" y="9690"/>
                    <a:pt x="10608" y="9701"/>
                    <a:pt x="10803" y="9701"/>
                  </a:cubicBezTo>
                  <a:cubicBezTo>
                    <a:pt x="13770" y="9701"/>
                    <a:pt x="16229" y="7154"/>
                    <a:pt x="15715" y="4044"/>
                  </a:cubicBezTo>
                  <a:cubicBezTo>
                    <a:pt x="15308" y="1441"/>
                    <a:pt x="13062" y="1"/>
                    <a:pt x="10686"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36" name="Google Shape;2036;p23"/>
            <p:cNvSpPr/>
            <p:nvPr/>
          </p:nvSpPr>
          <p:spPr>
            <a:xfrm>
              <a:off x="8726032" y="3562792"/>
              <a:ext cx="375904" cy="527966"/>
            </a:xfrm>
            <a:custGeom>
              <a:rect b="b" l="l" r="r" t="t"/>
              <a:pathLst>
                <a:path extrusionOk="0" h="22794" w="16229">
                  <a:moveTo>
                    <a:pt x="5543" y="1"/>
                  </a:moveTo>
                  <a:cubicBezTo>
                    <a:pt x="3167" y="1"/>
                    <a:pt x="922" y="1441"/>
                    <a:pt x="514" y="4044"/>
                  </a:cubicBezTo>
                  <a:cubicBezTo>
                    <a:pt x="1" y="7154"/>
                    <a:pt x="2459" y="9701"/>
                    <a:pt x="5426" y="9701"/>
                  </a:cubicBezTo>
                  <a:cubicBezTo>
                    <a:pt x="5621" y="9701"/>
                    <a:pt x="5818" y="9690"/>
                    <a:pt x="6016" y="9668"/>
                  </a:cubicBezTo>
                  <a:cubicBezTo>
                    <a:pt x="7398" y="9520"/>
                    <a:pt x="7443" y="7381"/>
                    <a:pt x="6149" y="7381"/>
                  </a:cubicBezTo>
                  <a:cubicBezTo>
                    <a:pt x="6106" y="7381"/>
                    <a:pt x="6062" y="7383"/>
                    <a:pt x="6016" y="7388"/>
                  </a:cubicBezTo>
                  <a:cubicBezTo>
                    <a:pt x="5865" y="7404"/>
                    <a:pt x="5720" y="7411"/>
                    <a:pt x="5581" y="7411"/>
                  </a:cubicBezTo>
                  <a:cubicBezTo>
                    <a:pt x="1919" y="7411"/>
                    <a:pt x="2077" y="2204"/>
                    <a:pt x="5428" y="2204"/>
                  </a:cubicBezTo>
                  <a:cubicBezTo>
                    <a:pt x="5660" y="2204"/>
                    <a:pt x="5906" y="2228"/>
                    <a:pt x="6168" y="2281"/>
                  </a:cubicBezTo>
                  <a:cubicBezTo>
                    <a:pt x="8569" y="2768"/>
                    <a:pt x="9724" y="5321"/>
                    <a:pt x="9846" y="7540"/>
                  </a:cubicBezTo>
                  <a:cubicBezTo>
                    <a:pt x="10089" y="12221"/>
                    <a:pt x="7657" y="17236"/>
                    <a:pt x="5317" y="21127"/>
                  </a:cubicBezTo>
                  <a:cubicBezTo>
                    <a:pt x="4791" y="21989"/>
                    <a:pt x="5575" y="22794"/>
                    <a:pt x="6360" y="22794"/>
                  </a:cubicBezTo>
                  <a:cubicBezTo>
                    <a:pt x="6709" y="22794"/>
                    <a:pt x="7058" y="22635"/>
                    <a:pt x="7292" y="22251"/>
                  </a:cubicBezTo>
                  <a:cubicBezTo>
                    <a:pt x="10484" y="17023"/>
                    <a:pt x="16229" y="4257"/>
                    <a:pt x="7961" y="518"/>
                  </a:cubicBezTo>
                  <a:cubicBezTo>
                    <a:pt x="7186" y="170"/>
                    <a:pt x="6357" y="1"/>
                    <a:pt x="5543"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37" name="Google Shape;2037;p23"/>
            <p:cNvSpPr/>
            <p:nvPr/>
          </p:nvSpPr>
          <p:spPr>
            <a:xfrm>
              <a:off x="8159920" y="4071827"/>
              <a:ext cx="868107" cy="473835"/>
            </a:xfrm>
            <a:custGeom>
              <a:rect b="b" l="l" r="r" t="t"/>
              <a:pathLst>
                <a:path extrusionOk="0" h="20457" w="37479">
                  <a:moveTo>
                    <a:pt x="18633" y="1"/>
                  </a:moveTo>
                  <a:cubicBezTo>
                    <a:pt x="17751" y="1"/>
                    <a:pt x="17052" y="730"/>
                    <a:pt x="17052" y="1612"/>
                  </a:cubicBezTo>
                  <a:cubicBezTo>
                    <a:pt x="17052" y="2493"/>
                    <a:pt x="17751" y="3192"/>
                    <a:pt x="18633" y="3192"/>
                  </a:cubicBezTo>
                  <a:cubicBezTo>
                    <a:pt x="19514" y="3192"/>
                    <a:pt x="20244" y="2493"/>
                    <a:pt x="20244" y="1612"/>
                  </a:cubicBezTo>
                  <a:cubicBezTo>
                    <a:pt x="20244" y="730"/>
                    <a:pt x="19514" y="1"/>
                    <a:pt x="18633" y="1"/>
                  </a:cubicBezTo>
                  <a:close/>
                  <a:moveTo>
                    <a:pt x="26779" y="913"/>
                  </a:moveTo>
                  <a:cubicBezTo>
                    <a:pt x="25928" y="913"/>
                    <a:pt x="25259" y="1612"/>
                    <a:pt x="25259" y="2432"/>
                  </a:cubicBezTo>
                  <a:cubicBezTo>
                    <a:pt x="25259" y="3283"/>
                    <a:pt x="25928" y="3952"/>
                    <a:pt x="26779" y="3952"/>
                  </a:cubicBezTo>
                  <a:cubicBezTo>
                    <a:pt x="27600" y="3952"/>
                    <a:pt x="28299" y="3283"/>
                    <a:pt x="28299" y="2432"/>
                  </a:cubicBezTo>
                  <a:cubicBezTo>
                    <a:pt x="28299" y="1612"/>
                    <a:pt x="27600" y="913"/>
                    <a:pt x="26779" y="913"/>
                  </a:cubicBezTo>
                  <a:close/>
                  <a:moveTo>
                    <a:pt x="10517" y="973"/>
                  </a:moveTo>
                  <a:cubicBezTo>
                    <a:pt x="9666" y="973"/>
                    <a:pt x="8997" y="1642"/>
                    <a:pt x="8997" y="2493"/>
                  </a:cubicBezTo>
                  <a:cubicBezTo>
                    <a:pt x="8997" y="3314"/>
                    <a:pt x="9666" y="4013"/>
                    <a:pt x="10517" y="4013"/>
                  </a:cubicBezTo>
                  <a:cubicBezTo>
                    <a:pt x="11338" y="4013"/>
                    <a:pt x="12037" y="3314"/>
                    <a:pt x="12037" y="2493"/>
                  </a:cubicBezTo>
                  <a:cubicBezTo>
                    <a:pt x="12037" y="1642"/>
                    <a:pt x="11338" y="973"/>
                    <a:pt x="10517" y="973"/>
                  </a:cubicBezTo>
                  <a:close/>
                  <a:moveTo>
                    <a:pt x="34083" y="2492"/>
                  </a:moveTo>
                  <a:cubicBezTo>
                    <a:pt x="33317" y="2492"/>
                    <a:pt x="32706" y="3149"/>
                    <a:pt x="32706" y="3922"/>
                  </a:cubicBezTo>
                  <a:cubicBezTo>
                    <a:pt x="32706" y="4712"/>
                    <a:pt x="33344" y="5350"/>
                    <a:pt x="34135" y="5350"/>
                  </a:cubicBezTo>
                  <a:cubicBezTo>
                    <a:pt x="34682" y="5350"/>
                    <a:pt x="35138" y="5046"/>
                    <a:pt x="35381" y="4590"/>
                  </a:cubicBezTo>
                  <a:lnTo>
                    <a:pt x="34591" y="2554"/>
                  </a:lnTo>
                  <a:cubicBezTo>
                    <a:pt x="34469" y="2493"/>
                    <a:pt x="34287" y="2493"/>
                    <a:pt x="34135" y="2493"/>
                  </a:cubicBezTo>
                  <a:cubicBezTo>
                    <a:pt x="34117" y="2493"/>
                    <a:pt x="34100" y="2492"/>
                    <a:pt x="34083" y="2492"/>
                  </a:cubicBezTo>
                  <a:close/>
                  <a:moveTo>
                    <a:pt x="3131" y="2524"/>
                  </a:moveTo>
                  <a:cubicBezTo>
                    <a:pt x="2341" y="2524"/>
                    <a:pt x="2797" y="2524"/>
                    <a:pt x="2675" y="2584"/>
                  </a:cubicBezTo>
                  <a:lnTo>
                    <a:pt x="1885" y="4651"/>
                  </a:lnTo>
                  <a:cubicBezTo>
                    <a:pt x="2128" y="5107"/>
                    <a:pt x="2584" y="5411"/>
                    <a:pt x="3131" y="5411"/>
                  </a:cubicBezTo>
                  <a:cubicBezTo>
                    <a:pt x="3921" y="5411"/>
                    <a:pt x="4590" y="4773"/>
                    <a:pt x="4590" y="3952"/>
                  </a:cubicBezTo>
                  <a:cubicBezTo>
                    <a:pt x="4590" y="3162"/>
                    <a:pt x="3921" y="2524"/>
                    <a:pt x="3131" y="2524"/>
                  </a:cubicBezTo>
                  <a:close/>
                  <a:moveTo>
                    <a:pt x="14831" y="5775"/>
                  </a:moveTo>
                  <a:cubicBezTo>
                    <a:pt x="14821" y="5775"/>
                    <a:pt x="14812" y="5776"/>
                    <a:pt x="14803" y="5776"/>
                  </a:cubicBezTo>
                  <a:cubicBezTo>
                    <a:pt x="13131" y="5867"/>
                    <a:pt x="12402" y="10730"/>
                    <a:pt x="12067" y="12858"/>
                  </a:cubicBezTo>
                  <a:cubicBezTo>
                    <a:pt x="11794" y="14499"/>
                    <a:pt x="11307" y="17417"/>
                    <a:pt x="10882" y="17934"/>
                  </a:cubicBezTo>
                  <a:cubicBezTo>
                    <a:pt x="10426" y="17326"/>
                    <a:pt x="9940" y="14408"/>
                    <a:pt x="9696" y="12858"/>
                  </a:cubicBezTo>
                  <a:cubicBezTo>
                    <a:pt x="9428" y="11217"/>
                    <a:pt x="8632" y="6470"/>
                    <a:pt x="7050" y="6470"/>
                  </a:cubicBezTo>
                  <a:cubicBezTo>
                    <a:pt x="7020" y="6470"/>
                    <a:pt x="6991" y="6472"/>
                    <a:pt x="6961" y="6475"/>
                  </a:cubicBezTo>
                  <a:cubicBezTo>
                    <a:pt x="5259" y="6657"/>
                    <a:pt x="4620" y="10852"/>
                    <a:pt x="4256" y="12858"/>
                  </a:cubicBezTo>
                  <a:cubicBezTo>
                    <a:pt x="4012" y="14256"/>
                    <a:pt x="3557" y="16809"/>
                    <a:pt x="3101" y="17235"/>
                  </a:cubicBezTo>
                  <a:cubicBezTo>
                    <a:pt x="2645" y="16688"/>
                    <a:pt x="2128" y="14195"/>
                    <a:pt x="1915" y="12888"/>
                  </a:cubicBezTo>
                  <a:cubicBezTo>
                    <a:pt x="1733" y="11946"/>
                    <a:pt x="1520" y="9788"/>
                    <a:pt x="699" y="8603"/>
                  </a:cubicBezTo>
                  <a:cubicBezTo>
                    <a:pt x="578" y="8967"/>
                    <a:pt x="456" y="9363"/>
                    <a:pt x="395" y="9788"/>
                  </a:cubicBezTo>
                  <a:cubicBezTo>
                    <a:pt x="243" y="10335"/>
                    <a:pt x="122" y="10882"/>
                    <a:pt x="0" y="11460"/>
                  </a:cubicBezTo>
                  <a:cubicBezTo>
                    <a:pt x="152" y="12098"/>
                    <a:pt x="304" y="12736"/>
                    <a:pt x="426" y="13284"/>
                  </a:cubicBezTo>
                  <a:cubicBezTo>
                    <a:pt x="760" y="15047"/>
                    <a:pt x="1368" y="18816"/>
                    <a:pt x="3131" y="19089"/>
                  </a:cubicBezTo>
                  <a:cubicBezTo>
                    <a:pt x="3189" y="19099"/>
                    <a:pt x="3247" y="19104"/>
                    <a:pt x="3303" y="19104"/>
                  </a:cubicBezTo>
                  <a:cubicBezTo>
                    <a:pt x="4993" y="19104"/>
                    <a:pt x="5571" y="14785"/>
                    <a:pt x="5836" y="13314"/>
                  </a:cubicBezTo>
                  <a:cubicBezTo>
                    <a:pt x="6079" y="11855"/>
                    <a:pt x="6535" y="9089"/>
                    <a:pt x="6991" y="8511"/>
                  </a:cubicBezTo>
                  <a:cubicBezTo>
                    <a:pt x="7447" y="9028"/>
                    <a:pt x="7964" y="11794"/>
                    <a:pt x="8177" y="13314"/>
                  </a:cubicBezTo>
                  <a:cubicBezTo>
                    <a:pt x="8511" y="15411"/>
                    <a:pt x="9210" y="20001"/>
                    <a:pt x="10912" y="20123"/>
                  </a:cubicBezTo>
                  <a:cubicBezTo>
                    <a:pt x="10936" y="20125"/>
                    <a:pt x="10959" y="20126"/>
                    <a:pt x="10982" y="20126"/>
                  </a:cubicBezTo>
                  <a:cubicBezTo>
                    <a:pt x="12548" y="20126"/>
                    <a:pt x="13378" y="15081"/>
                    <a:pt x="13648" y="13314"/>
                  </a:cubicBezTo>
                  <a:cubicBezTo>
                    <a:pt x="13891" y="11673"/>
                    <a:pt x="14408" y="8633"/>
                    <a:pt x="14833" y="8025"/>
                  </a:cubicBezTo>
                  <a:cubicBezTo>
                    <a:pt x="15289" y="8603"/>
                    <a:pt x="15745" y="11642"/>
                    <a:pt x="16019" y="13314"/>
                  </a:cubicBezTo>
                  <a:cubicBezTo>
                    <a:pt x="16353" y="15442"/>
                    <a:pt x="17022" y="20427"/>
                    <a:pt x="18754" y="20457"/>
                  </a:cubicBezTo>
                  <a:cubicBezTo>
                    <a:pt x="20335" y="20457"/>
                    <a:pt x="21186" y="15259"/>
                    <a:pt x="21490" y="13314"/>
                  </a:cubicBezTo>
                  <a:cubicBezTo>
                    <a:pt x="21733" y="11642"/>
                    <a:pt x="22250" y="8603"/>
                    <a:pt x="22675" y="8025"/>
                  </a:cubicBezTo>
                  <a:cubicBezTo>
                    <a:pt x="23101" y="8633"/>
                    <a:pt x="23618" y="11673"/>
                    <a:pt x="23830" y="13314"/>
                  </a:cubicBezTo>
                  <a:cubicBezTo>
                    <a:pt x="24133" y="15278"/>
                    <a:pt x="24855" y="20123"/>
                    <a:pt x="26535" y="20123"/>
                  </a:cubicBezTo>
                  <a:cubicBezTo>
                    <a:pt x="26545" y="20123"/>
                    <a:pt x="26556" y="20123"/>
                    <a:pt x="26566" y="20123"/>
                  </a:cubicBezTo>
                  <a:cubicBezTo>
                    <a:pt x="28177" y="20031"/>
                    <a:pt x="28998" y="15199"/>
                    <a:pt x="29302" y="13314"/>
                  </a:cubicBezTo>
                  <a:cubicBezTo>
                    <a:pt x="29545" y="11794"/>
                    <a:pt x="30062" y="9028"/>
                    <a:pt x="30487" y="8511"/>
                  </a:cubicBezTo>
                  <a:cubicBezTo>
                    <a:pt x="30943" y="9089"/>
                    <a:pt x="31399" y="11825"/>
                    <a:pt x="31673" y="13314"/>
                  </a:cubicBezTo>
                  <a:cubicBezTo>
                    <a:pt x="31946" y="14834"/>
                    <a:pt x="32098" y="18998"/>
                    <a:pt x="34378" y="19089"/>
                  </a:cubicBezTo>
                  <a:cubicBezTo>
                    <a:pt x="36414" y="18299"/>
                    <a:pt x="36718" y="15047"/>
                    <a:pt x="37053" y="13284"/>
                  </a:cubicBezTo>
                  <a:cubicBezTo>
                    <a:pt x="37174" y="12767"/>
                    <a:pt x="37296" y="12098"/>
                    <a:pt x="37478" y="11460"/>
                  </a:cubicBezTo>
                  <a:cubicBezTo>
                    <a:pt x="37357" y="10913"/>
                    <a:pt x="37265" y="10335"/>
                    <a:pt x="37113" y="9788"/>
                  </a:cubicBezTo>
                  <a:lnTo>
                    <a:pt x="37022" y="9819"/>
                  </a:lnTo>
                  <a:cubicBezTo>
                    <a:pt x="36901" y="9423"/>
                    <a:pt x="36840" y="9028"/>
                    <a:pt x="36718" y="8633"/>
                  </a:cubicBezTo>
                  <a:cubicBezTo>
                    <a:pt x="35898" y="9788"/>
                    <a:pt x="35685" y="11946"/>
                    <a:pt x="35502" y="12919"/>
                  </a:cubicBezTo>
                  <a:cubicBezTo>
                    <a:pt x="35290" y="14226"/>
                    <a:pt x="34773" y="16718"/>
                    <a:pt x="34317" y="17265"/>
                  </a:cubicBezTo>
                  <a:cubicBezTo>
                    <a:pt x="33861" y="16840"/>
                    <a:pt x="33375" y="14287"/>
                    <a:pt x="33162" y="12888"/>
                  </a:cubicBezTo>
                  <a:cubicBezTo>
                    <a:pt x="32797" y="11004"/>
                    <a:pt x="32037" y="6627"/>
                    <a:pt x="30457" y="6475"/>
                  </a:cubicBezTo>
                  <a:cubicBezTo>
                    <a:pt x="30430" y="6473"/>
                    <a:pt x="30403" y="6471"/>
                    <a:pt x="30376" y="6471"/>
                  </a:cubicBezTo>
                  <a:cubicBezTo>
                    <a:pt x="28731" y="6471"/>
                    <a:pt x="28020" y="11033"/>
                    <a:pt x="27721" y="12858"/>
                  </a:cubicBezTo>
                  <a:cubicBezTo>
                    <a:pt x="27448" y="14408"/>
                    <a:pt x="26961" y="17387"/>
                    <a:pt x="26536" y="17934"/>
                  </a:cubicBezTo>
                  <a:cubicBezTo>
                    <a:pt x="26080" y="17417"/>
                    <a:pt x="25593" y="14439"/>
                    <a:pt x="25350" y="12858"/>
                  </a:cubicBezTo>
                  <a:cubicBezTo>
                    <a:pt x="25046" y="10913"/>
                    <a:pt x="24226" y="5837"/>
                    <a:pt x="22615" y="5776"/>
                  </a:cubicBezTo>
                  <a:cubicBezTo>
                    <a:pt x="20943" y="5776"/>
                    <a:pt x="20213" y="10761"/>
                    <a:pt x="19879" y="12858"/>
                  </a:cubicBezTo>
                  <a:cubicBezTo>
                    <a:pt x="19636" y="14591"/>
                    <a:pt x="19453" y="16566"/>
                    <a:pt x="18694" y="18208"/>
                  </a:cubicBezTo>
                  <a:cubicBezTo>
                    <a:pt x="17934" y="16566"/>
                    <a:pt x="17782" y="14591"/>
                    <a:pt x="17539" y="12858"/>
                  </a:cubicBezTo>
                  <a:cubicBezTo>
                    <a:pt x="17236" y="10954"/>
                    <a:pt x="16423" y="5775"/>
                    <a:pt x="14831" y="5775"/>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38" name="Google Shape;2038;p23"/>
            <p:cNvSpPr/>
            <p:nvPr/>
          </p:nvSpPr>
          <p:spPr>
            <a:xfrm>
              <a:off x="8221880" y="3342450"/>
              <a:ext cx="739254" cy="66916"/>
            </a:xfrm>
            <a:custGeom>
              <a:rect b="b" l="l" r="r" t="t"/>
              <a:pathLst>
                <a:path extrusionOk="0" h="2889" w="31916">
                  <a:moveTo>
                    <a:pt x="1429" y="1"/>
                  </a:moveTo>
                  <a:cubicBezTo>
                    <a:pt x="638" y="1"/>
                    <a:pt x="0" y="639"/>
                    <a:pt x="0" y="1430"/>
                  </a:cubicBezTo>
                  <a:cubicBezTo>
                    <a:pt x="0" y="2250"/>
                    <a:pt x="638" y="2888"/>
                    <a:pt x="1429" y="2888"/>
                  </a:cubicBezTo>
                  <a:lnTo>
                    <a:pt x="30487" y="2888"/>
                  </a:lnTo>
                  <a:cubicBezTo>
                    <a:pt x="31277" y="2888"/>
                    <a:pt x="31916" y="2250"/>
                    <a:pt x="31916" y="1430"/>
                  </a:cubicBezTo>
                  <a:cubicBezTo>
                    <a:pt x="31916" y="639"/>
                    <a:pt x="31277" y="1"/>
                    <a:pt x="30457"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39" name="Google Shape;2039;p23"/>
            <p:cNvSpPr/>
            <p:nvPr/>
          </p:nvSpPr>
          <p:spPr>
            <a:xfrm>
              <a:off x="8277493" y="3409342"/>
              <a:ext cx="192920" cy="23"/>
            </a:xfrm>
            <a:custGeom>
              <a:rect b="b" l="l" r="r" t="t"/>
              <a:pathLst>
                <a:path extrusionOk="0" fill="none" h="1" w="8329">
                  <a:moveTo>
                    <a:pt x="0" y="0"/>
                  </a:moveTo>
                  <a:lnTo>
                    <a:pt x="8329" y="0"/>
                  </a:lnTo>
                </a:path>
              </a:pathLst>
            </a:custGeom>
            <a:noFill/>
            <a:ln cap="rnd" cmpd="sng" w="98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40" name="Google Shape;2040;p23"/>
            <p:cNvSpPr/>
            <p:nvPr/>
          </p:nvSpPr>
          <p:spPr>
            <a:xfrm>
              <a:off x="8734417" y="3656459"/>
              <a:ext cx="213327" cy="443562"/>
            </a:xfrm>
            <a:custGeom>
              <a:rect b="b" l="l" r="r" t="t"/>
              <a:pathLst>
                <a:path extrusionOk="0" fill="none" h="19150" w="9210">
                  <a:moveTo>
                    <a:pt x="9210" y="19150"/>
                  </a:moveTo>
                  <a:cubicBezTo>
                    <a:pt x="5167" y="9879"/>
                    <a:pt x="61" y="4590"/>
                    <a:pt x="0" y="0"/>
                  </a:cubicBezTo>
                </a:path>
              </a:pathLst>
            </a:custGeom>
            <a:noFill/>
            <a:ln cap="rnd" cmpd="sng" w="98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41" name="Google Shape;2041;p23"/>
            <p:cNvSpPr/>
            <p:nvPr/>
          </p:nvSpPr>
          <p:spPr>
            <a:xfrm>
              <a:off x="8166244" y="3409342"/>
              <a:ext cx="286566" cy="889926"/>
            </a:xfrm>
            <a:custGeom>
              <a:rect b="b" l="l" r="r" t="t"/>
              <a:pathLst>
                <a:path extrusionOk="0" fill="none" h="38421" w="12372">
                  <a:moveTo>
                    <a:pt x="4803" y="0"/>
                  </a:moveTo>
                  <a:cubicBezTo>
                    <a:pt x="4803" y="0"/>
                    <a:pt x="12372" y="3466"/>
                    <a:pt x="12220" y="10639"/>
                  </a:cubicBezTo>
                  <a:cubicBezTo>
                    <a:pt x="12098" y="16475"/>
                    <a:pt x="3861" y="23435"/>
                    <a:pt x="1" y="38421"/>
                  </a:cubicBezTo>
                </a:path>
              </a:pathLst>
            </a:custGeom>
            <a:noFill/>
            <a:ln cap="rnd" cmpd="sng" w="98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042" name="Google Shape;2042;p23"/>
          <p:cNvSpPr txBox="1"/>
          <p:nvPr>
            <p:ph type="ctrTitle"/>
          </p:nvPr>
        </p:nvSpPr>
        <p:spPr>
          <a:xfrm>
            <a:off x="559450" y="1366475"/>
            <a:ext cx="5788500" cy="2088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4600"/>
              <a:t>Τοπική διάλεκτος και </a:t>
            </a:r>
            <a:r>
              <a:rPr lang="en" sz="4600"/>
              <a:t>ιδιωματισμοί</a:t>
            </a:r>
            <a:r>
              <a:rPr lang="en" sz="4600"/>
              <a:t> της Καρπάθου</a:t>
            </a:r>
            <a:endParaRPr sz="4600"/>
          </a:p>
        </p:txBody>
      </p:sp>
      <p:sp>
        <p:nvSpPr>
          <p:cNvPr id="2043" name="Google Shape;2043;p23"/>
          <p:cNvSpPr txBox="1"/>
          <p:nvPr>
            <p:ph idx="1" type="subTitle"/>
          </p:nvPr>
        </p:nvSpPr>
        <p:spPr>
          <a:xfrm>
            <a:off x="0" y="720650"/>
            <a:ext cx="2429100" cy="7635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1100"/>
              <a:t>Αναστασία Ορφανού</a:t>
            </a:r>
            <a:endParaRPr sz="1100"/>
          </a:p>
          <a:p>
            <a:pPr indent="0" lvl="0" marL="0" rtl="0" algn="l">
              <a:spcBef>
                <a:spcPts val="0"/>
              </a:spcBef>
              <a:spcAft>
                <a:spcPts val="0"/>
              </a:spcAft>
              <a:buNone/>
            </a:pPr>
            <a:r>
              <a:rPr lang="en" sz="1100"/>
              <a:t>Γεωργία Πέρου</a:t>
            </a:r>
            <a:endParaRPr sz="1100"/>
          </a:p>
          <a:p>
            <a:pPr indent="0" lvl="0" marL="0" rtl="0" algn="l">
              <a:spcBef>
                <a:spcPts val="0"/>
              </a:spcBef>
              <a:spcAft>
                <a:spcPts val="0"/>
              </a:spcAft>
              <a:buNone/>
            </a:pPr>
            <a:r>
              <a:rPr lang="en" sz="1100"/>
              <a:t>Παραγυιός Ιωάννης</a:t>
            </a:r>
            <a:endParaRPr sz="1100"/>
          </a:p>
          <a:p>
            <a:pPr indent="0" lvl="0" marL="0" rtl="0" algn="l">
              <a:spcBef>
                <a:spcPts val="0"/>
              </a:spcBef>
              <a:spcAft>
                <a:spcPts val="0"/>
              </a:spcAft>
              <a:buNone/>
            </a:pPr>
            <a:r>
              <a:rPr lang="en" sz="1100"/>
              <a:t>Παπακωστας Εμμανουήλ</a:t>
            </a:r>
            <a:endParaRPr sz="1100"/>
          </a:p>
        </p:txBody>
      </p:sp>
      <p:grpSp>
        <p:nvGrpSpPr>
          <p:cNvPr id="2044" name="Google Shape;2044;p23"/>
          <p:cNvGrpSpPr/>
          <p:nvPr/>
        </p:nvGrpSpPr>
        <p:grpSpPr>
          <a:xfrm>
            <a:off x="4922798" y="3454869"/>
            <a:ext cx="753464" cy="1464754"/>
            <a:chOff x="1120850" y="3537818"/>
            <a:chExt cx="753464" cy="1464754"/>
          </a:xfrm>
        </p:grpSpPr>
        <p:sp>
          <p:nvSpPr>
            <p:cNvPr id="2045" name="Google Shape;2045;p23"/>
            <p:cNvSpPr/>
            <p:nvPr/>
          </p:nvSpPr>
          <p:spPr>
            <a:xfrm>
              <a:off x="1218348" y="3582432"/>
              <a:ext cx="558478" cy="379591"/>
            </a:xfrm>
            <a:custGeom>
              <a:rect b="b" l="l" r="r" t="t"/>
              <a:pathLst>
                <a:path extrusionOk="0" h="19051" w="28029">
                  <a:moveTo>
                    <a:pt x="1" y="0"/>
                  </a:moveTo>
                  <a:lnTo>
                    <a:pt x="8407" y="19050"/>
                  </a:lnTo>
                  <a:lnTo>
                    <a:pt x="19622" y="19050"/>
                  </a:lnTo>
                  <a:lnTo>
                    <a:pt x="2802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46" name="Google Shape;2046;p23"/>
            <p:cNvSpPr/>
            <p:nvPr/>
          </p:nvSpPr>
          <p:spPr>
            <a:xfrm>
              <a:off x="1218348" y="3582432"/>
              <a:ext cx="558478" cy="34410"/>
            </a:xfrm>
            <a:custGeom>
              <a:rect b="b" l="l" r="r" t="t"/>
              <a:pathLst>
                <a:path extrusionOk="0" h="1727" w="28029">
                  <a:moveTo>
                    <a:pt x="1" y="0"/>
                  </a:moveTo>
                  <a:lnTo>
                    <a:pt x="763" y="1727"/>
                  </a:lnTo>
                  <a:lnTo>
                    <a:pt x="27266" y="1727"/>
                  </a:lnTo>
                  <a:lnTo>
                    <a:pt x="2802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47" name="Google Shape;2047;p23"/>
            <p:cNvSpPr/>
            <p:nvPr/>
          </p:nvSpPr>
          <p:spPr>
            <a:xfrm>
              <a:off x="1327482" y="3830351"/>
              <a:ext cx="339502" cy="131684"/>
            </a:xfrm>
            <a:custGeom>
              <a:rect b="b" l="l" r="r" t="t"/>
              <a:pathLst>
                <a:path extrusionOk="0" h="6609" w="17039">
                  <a:moveTo>
                    <a:pt x="1" y="0"/>
                  </a:moveTo>
                  <a:lnTo>
                    <a:pt x="2918" y="6608"/>
                  </a:lnTo>
                  <a:lnTo>
                    <a:pt x="14121" y="6608"/>
                  </a:lnTo>
                  <a:lnTo>
                    <a:pt x="17039" y="0"/>
                  </a:lnTo>
                  <a:lnTo>
                    <a:pt x="17039" y="0"/>
                  </a:lnTo>
                  <a:cubicBezTo>
                    <a:pt x="14623" y="2023"/>
                    <a:pt x="11684" y="3213"/>
                    <a:pt x="8520" y="3215"/>
                  </a:cubicBezTo>
                  <a:lnTo>
                    <a:pt x="8520" y="3215"/>
                  </a:lnTo>
                  <a:cubicBezTo>
                    <a:pt x="5355" y="3213"/>
                    <a:pt x="2428" y="2023"/>
                    <a:pt x="1"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48" name="Google Shape;2048;p23"/>
            <p:cNvSpPr/>
            <p:nvPr/>
          </p:nvSpPr>
          <p:spPr>
            <a:xfrm>
              <a:off x="1120850" y="3963436"/>
              <a:ext cx="753464" cy="971005"/>
            </a:xfrm>
            <a:custGeom>
              <a:rect b="b" l="l" r="r" t="t"/>
              <a:pathLst>
                <a:path extrusionOk="0" h="48733" w="37815">
                  <a:moveTo>
                    <a:pt x="13300" y="1"/>
                  </a:moveTo>
                  <a:cubicBezTo>
                    <a:pt x="13300" y="1"/>
                    <a:pt x="0" y="10252"/>
                    <a:pt x="2548" y="23385"/>
                  </a:cubicBezTo>
                  <a:cubicBezTo>
                    <a:pt x="5084" y="36505"/>
                    <a:pt x="11907" y="48733"/>
                    <a:pt x="11907" y="48733"/>
                  </a:cubicBezTo>
                  <a:lnTo>
                    <a:pt x="25908" y="48733"/>
                  </a:lnTo>
                  <a:cubicBezTo>
                    <a:pt x="25908" y="48733"/>
                    <a:pt x="32731" y="36493"/>
                    <a:pt x="35267" y="23385"/>
                  </a:cubicBezTo>
                  <a:cubicBezTo>
                    <a:pt x="37815" y="10252"/>
                    <a:pt x="24515" y="1"/>
                    <a:pt x="24515"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49" name="Google Shape;2049;p23"/>
            <p:cNvSpPr/>
            <p:nvPr/>
          </p:nvSpPr>
          <p:spPr>
            <a:xfrm>
              <a:off x="1186566" y="4497472"/>
              <a:ext cx="622039" cy="436756"/>
            </a:xfrm>
            <a:custGeom>
              <a:rect b="b" l="l" r="r" t="t"/>
              <a:pathLst>
                <a:path extrusionOk="0" h="21920" w="31219">
                  <a:moveTo>
                    <a:pt x="0" y="1"/>
                  </a:moveTo>
                  <a:lnTo>
                    <a:pt x="0" y="1"/>
                  </a:lnTo>
                  <a:cubicBezTo>
                    <a:pt x="2941" y="11752"/>
                    <a:pt x="8609" y="21920"/>
                    <a:pt x="8609" y="21920"/>
                  </a:cubicBezTo>
                  <a:lnTo>
                    <a:pt x="22610" y="21920"/>
                  </a:lnTo>
                  <a:cubicBezTo>
                    <a:pt x="22610" y="21920"/>
                    <a:pt x="28278" y="11752"/>
                    <a:pt x="31219" y="1"/>
                  </a:cubicBezTo>
                  <a:lnTo>
                    <a:pt x="31219" y="1"/>
                  </a:lnTo>
                  <a:cubicBezTo>
                    <a:pt x="27599" y="6990"/>
                    <a:pt x="21955" y="11478"/>
                    <a:pt x="15621" y="11478"/>
                  </a:cubicBezTo>
                  <a:lnTo>
                    <a:pt x="15598" y="11478"/>
                  </a:lnTo>
                  <a:cubicBezTo>
                    <a:pt x="9263" y="11478"/>
                    <a:pt x="3620" y="6990"/>
                    <a:pt x="0" y="1"/>
                  </a:cubicBezTo>
                  <a:close/>
                </a:path>
              </a:pathLst>
            </a:custGeom>
            <a:solidFill>
              <a:srgbClr val="6D3421">
                <a:alpha val="1709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0" name="Google Shape;2050;p23"/>
            <p:cNvSpPr/>
            <p:nvPr/>
          </p:nvSpPr>
          <p:spPr>
            <a:xfrm>
              <a:off x="1280517" y="4933292"/>
              <a:ext cx="433907" cy="69279"/>
            </a:xfrm>
            <a:custGeom>
              <a:rect b="b" l="l" r="r" t="t"/>
              <a:pathLst>
                <a:path extrusionOk="0" h="3477" w="21777">
                  <a:moveTo>
                    <a:pt x="3894" y="0"/>
                  </a:moveTo>
                  <a:cubicBezTo>
                    <a:pt x="3894" y="0"/>
                    <a:pt x="1274" y="1691"/>
                    <a:pt x="0" y="3477"/>
                  </a:cubicBezTo>
                  <a:lnTo>
                    <a:pt x="21777" y="3477"/>
                  </a:lnTo>
                  <a:cubicBezTo>
                    <a:pt x="20515" y="1691"/>
                    <a:pt x="17895" y="0"/>
                    <a:pt x="17895"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1" name="Google Shape;2051;p23"/>
            <p:cNvSpPr/>
            <p:nvPr/>
          </p:nvSpPr>
          <p:spPr>
            <a:xfrm>
              <a:off x="1203164" y="3537818"/>
              <a:ext cx="589063" cy="44632"/>
            </a:xfrm>
            <a:custGeom>
              <a:rect b="b" l="l" r="r" t="t"/>
              <a:pathLst>
                <a:path extrusionOk="0" h="2240" w="29564">
                  <a:moveTo>
                    <a:pt x="715" y="1"/>
                  </a:moveTo>
                  <a:cubicBezTo>
                    <a:pt x="322" y="1"/>
                    <a:pt x="1" y="322"/>
                    <a:pt x="1" y="715"/>
                  </a:cubicBezTo>
                  <a:lnTo>
                    <a:pt x="1" y="1525"/>
                  </a:lnTo>
                  <a:cubicBezTo>
                    <a:pt x="1" y="1918"/>
                    <a:pt x="322" y="2239"/>
                    <a:pt x="715" y="2239"/>
                  </a:cubicBezTo>
                  <a:lnTo>
                    <a:pt x="28850" y="2239"/>
                  </a:lnTo>
                  <a:cubicBezTo>
                    <a:pt x="29243" y="2239"/>
                    <a:pt x="29564" y="1918"/>
                    <a:pt x="29564" y="1525"/>
                  </a:cubicBezTo>
                  <a:lnTo>
                    <a:pt x="29564" y="715"/>
                  </a:lnTo>
                  <a:cubicBezTo>
                    <a:pt x="29564" y="322"/>
                    <a:pt x="29243" y="1"/>
                    <a:pt x="28850"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2" name="Google Shape;2052;p23"/>
            <p:cNvSpPr/>
            <p:nvPr/>
          </p:nvSpPr>
          <p:spPr>
            <a:xfrm>
              <a:off x="1169728" y="4139941"/>
              <a:ext cx="655473" cy="533611"/>
            </a:xfrm>
            <a:custGeom>
              <a:rect b="b" l="l" r="r" t="t"/>
              <a:pathLst>
                <a:path extrusionOk="0" h="26781" w="32897">
                  <a:moveTo>
                    <a:pt x="16438" y="1"/>
                  </a:moveTo>
                  <a:cubicBezTo>
                    <a:pt x="11668" y="1"/>
                    <a:pt x="6900" y="644"/>
                    <a:pt x="2072" y="1930"/>
                  </a:cubicBezTo>
                  <a:cubicBezTo>
                    <a:pt x="1845" y="2382"/>
                    <a:pt x="1643" y="2823"/>
                    <a:pt x="1441" y="3287"/>
                  </a:cubicBezTo>
                  <a:cubicBezTo>
                    <a:pt x="6471" y="2186"/>
                    <a:pt x="11454" y="1635"/>
                    <a:pt x="16437" y="1635"/>
                  </a:cubicBezTo>
                  <a:cubicBezTo>
                    <a:pt x="21419" y="1635"/>
                    <a:pt x="26402" y="2186"/>
                    <a:pt x="31433" y="3287"/>
                  </a:cubicBezTo>
                  <a:cubicBezTo>
                    <a:pt x="31242" y="2823"/>
                    <a:pt x="31028" y="2370"/>
                    <a:pt x="30813" y="1930"/>
                  </a:cubicBezTo>
                  <a:cubicBezTo>
                    <a:pt x="25979" y="644"/>
                    <a:pt x="21208" y="1"/>
                    <a:pt x="16438" y="1"/>
                  </a:cubicBezTo>
                  <a:close/>
                  <a:moveTo>
                    <a:pt x="16550" y="5049"/>
                  </a:moveTo>
                  <a:cubicBezTo>
                    <a:pt x="15966" y="5049"/>
                    <a:pt x="15478" y="5775"/>
                    <a:pt x="15466" y="6668"/>
                  </a:cubicBezTo>
                  <a:cubicBezTo>
                    <a:pt x="15466" y="7561"/>
                    <a:pt x="15942" y="8276"/>
                    <a:pt x="16550" y="8276"/>
                  </a:cubicBezTo>
                  <a:cubicBezTo>
                    <a:pt x="17157" y="8276"/>
                    <a:pt x="17657" y="7561"/>
                    <a:pt x="17633" y="6668"/>
                  </a:cubicBezTo>
                  <a:cubicBezTo>
                    <a:pt x="17621" y="5775"/>
                    <a:pt x="17133" y="5049"/>
                    <a:pt x="16550" y="5049"/>
                  </a:cubicBezTo>
                  <a:close/>
                  <a:moveTo>
                    <a:pt x="9035" y="5309"/>
                  </a:moveTo>
                  <a:cubicBezTo>
                    <a:pt x="9016" y="5309"/>
                    <a:pt x="8997" y="5310"/>
                    <a:pt x="8977" y="5311"/>
                  </a:cubicBezTo>
                  <a:cubicBezTo>
                    <a:pt x="8394" y="5359"/>
                    <a:pt x="7799" y="6085"/>
                    <a:pt x="7680" y="6930"/>
                  </a:cubicBezTo>
                  <a:cubicBezTo>
                    <a:pt x="7563" y="7784"/>
                    <a:pt x="7963" y="8443"/>
                    <a:pt x="8553" y="8443"/>
                  </a:cubicBezTo>
                  <a:cubicBezTo>
                    <a:pt x="8563" y="8443"/>
                    <a:pt x="8574" y="8443"/>
                    <a:pt x="8584" y="8442"/>
                  </a:cubicBezTo>
                  <a:cubicBezTo>
                    <a:pt x="9204" y="8407"/>
                    <a:pt x="9751" y="7692"/>
                    <a:pt x="9835" y="6811"/>
                  </a:cubicBezTo>
                  <a:cubicBezTo>
                    <a:pt x="9927" y="5971"/>
                    <a:pt x="9585" y="5309"/>
                    <a:pt x="9035" y="5309"/>
                  </a:cubicBezTo>
                  <a:close/>
                  <a:moveTo>
                    <a:pt x="23875" y="5309"/>
                  </a:moveTo>
                  <a:cubicBezTo>
                    <a:pt x="23325" y="5309"/>
                    <a:pt x="22982" y="5982"/>
                    <a:pt x="23074" y="6811"/>
                  </a:cubicBezTo>
                  <a:cubicBezTo>
                    <a:pt x="23158" y="7692"/>
                    <a:pt x="23705" y="8407"/>
                    <a:pt x="24324" y="8442"/>
                  </a:cubicBezTo>
                  <a:cubicBezTo>
                    <a:pt x="24335" y="8443"/>
                    <a:pt x="24345" y="8443"/>
                    <a:pt x="24356" y="8443"/>
                  </a:cubicBezTo>
                  <a:cubicBezTo>
                    <a:pt x="24946" y="8443"/>
                    <a:pt x="25358" y="7784"/>
                    <a:pt x="25229" y="6930"/>
                  </a:cubicBezTo>
                  <a:cubicBezTo>
                    <a:pt x="25110" y="6073"/>
                    <a:pt x="24515" y="5347"/>
                    <a:pt x="23932" y="5311"/>
                  </a:cubicBezTo>
                  <a:cubicBezTo>
                    <a:pt x="23913" y="5310"/>
                    <a:pt x="23894" y="5309"/>
                    <a:pt x="23875" y="5309"/>
                  </a:cubicBezTo>
                  <a:close/>
                  <a:moveTo>
                    <a:pt x="1668" y="6053"/>
                  </a:moveTo>
                  <a:cubicBezTo>
                    <a:pt x="1633" y="6053"/>
                    <a:pt x="1597" y="6056"/>
                    <a:pt x="1560" y="6061"/>
                  </a:cubicBezTo>
                  <a:cubicBezTo>
                    <a:pt x="1060" y="6133"/>
                    <a:pt x="452" y="6668"/>
                    <a:pt x="167" y="7311"/>
                  </a:cubicBezTo>
                  <a:cubicBezTo>
                    <a:pt x="107" y="7585"/>
                    <a:pt x="48" y="7883"/>
                    <a:pt x="0" y="8169"/>
                  </a:cubicBezTo>
                  <a:cubicBezTo>
                    <a:pt x="56" y="8607"/>
                    <a:pt x="324" y="8886"/>
                    <a:pt x="735" y="8886"/>
                  </a:cubicBezTo>
                  <a:cubicBezTo>
                    <a:pt x="759" y="8886"/>
                    <a:pt x="784" y="8885"/>
                    <a:pt x="810" y="8883"/>
                  </a:cubicBezTo>
                  <a:lnTo>
                    <a:pt x="810" y="8895"/>
                  </a:lnTo>
                  <a:cubicBezTo>
                    <a:pt x="1417" y="8859"/>
                    <a:pt x="2024" y="8169"/>
                    <a:pt x="2215" y="7371"/>
                  </a:cubicBezTo>
                  <a:cubicBezTo>
                    <a:pt x="2404" y="6613"/>
                    <a:pt x="2176" y="6053"/>
                    <a:pt x="1668" y="6053"/>
                  </a:cubicBezTo>
                  <a:close/>
                  <a:moveTo>
                    <a:pt x="31231" y="6067"/>
                  </a:moveTo>
                  <a:cubicBezTo>
                    <a:pt x="30724" y="6067"/>
                    <a:pt x="30491" y="6619"/>
                    <a:pt x="30671" y="7383"/>
                  </a:cubicBezTo>
                  <a:cubicBezTo>
                    <a:pt x="30873" y="8181"/>
                    <a:pt x="31480" y="8859"/>
                    <a:pt x="32087" y="8919"/>
                  </a:cubicBezTo>
                  <a:cubicBezTo>
                    <a:pt x="32105" y="8920"/>
                    <a:pt x="32122" y="8920"/>
                    <a:pt x="32139" y="8920"/>
                  </a:cubicBezTo>
                  <a:cubicBezTo>
                    <a:pt x="32563" y="8920"/>
                    <a:pt x="32840" y="8639"/>
                    <a:pt x="32897" y="8204"/>
                  </a:cubicBezTo>
                  <a:cubicBezTo>
                    <a:pt x="32849" y="7907"/>
                    <a:pt x="32790" y="7621"/>
                    <a:pt x="32730" y="7335"/>
                  </a:cubicBezTo>
                  <a:lnTo>
                    <a:pt x="32730" y="7323"/>
                  </a:lnTo>
                  <a:cubicBezTo>
                    <a:pt x="32433" y="6680"/>
                    <a:pt x="31837" y="6133"/>
                    <a:pt x="31325" y="6073"/>
                  </a:cubicBezTo>
                  <a:cubicBezTo>
                    <a:pt x="31293" y="6069"/>
                    <a:pt x="31262" y="6067"/>
                    <a:pt x="31231" y="6067"/>
                  </a:cubicBezTo>
                  <a:close/>
                  <a:moveTo>
                    <a:pt x="12668" y="5906"/>
                  </a:moveTo>
                  <a:cubicBezTo>
                    <a:pt x="11192" y="9597"/>
                    <a:pt x="9656" y="13288"/>
                    <a:pt x="8525" y="17110"/>
                  </a:cubicBezTo>
                  <a:cubicBezTo>
                    <a:pt x="7084" y="13586"/>
                    <a:pt x="5846" y="10121"/>
                    <a:pt x="5132" y="6371"/>
                  </a:cubicBezTo>
                  <a:cubicBezTo>
                    <a:pt x="3322" y="9752"/>
                    <a:pt x="1715" y="13086"/>
                    <a:pt x="631" y="16753"/>
                  </a:cubicBezTo>
                  <a:cubicBezTo>
                    <a:pt x="572" y="16634"/>
                    <a:pt x="512" y="16503"/>
                    <a:pt x="429" y="16384"/>
                  </a:cubicBezTo>
                  <a:lnTo>
                    <a:pt x="429" y="16384"/>
                  </a:lnTo>
                  <a:cubicBezTo>
                    <a:pt x="714" y="17622"/>
                    <a:pt x="1024" y="18837"/>
                    <a:pt x="1357" y="20051"/>
                  </a:cubicBezTo>
                  <a:cubicBezTo>
                    <a:pt x="1607" y="16455"/>
                    <a:pt x="3096" y="13086"/>
                    <a:pt x="4560" y="9847"/>
                  </a:cubicBezTo>
                  <a:cubicBezTo>
                    <a:pt x="5691" y="13622"/>
                    <a:pt x="7239" y="17158"/>
                    <a:pt x="8870" y="20730"/>
                  </a:cubicBezTo>
                  <a:cubicBezTo>
                    <a:pt x="9775" y="16920"/>
                    <a:pt x="11061" y="13276"/>
                    <a:pt x="12442" y="9609"/>
                  </a:cubicBezTo>
                  <a:cubicBezTo>
                    <a:pt x="13692" y="13419"/>
                    <a:pt x="15109" y="17158"/>
                    <a:pt x="16383" y="20956"/>
                  </a:cubicBezTo>
                  <a:cubicBezTo>
                    <a:pt x="17681" y="17158"/>
                    <a:pt x="19086" y="13407"/>
                    <a:pt x="20336" y="9609"/>
                  </a:cubicBezTo>
                  <a:cubicBezTo>
                    <a:pt x="21717" y="13276"/>
                    <a:pt x="22991" y="16920"/>
                    <a:pt x="23908" y="20730"/>
                  </a:cubicBezTo>
                  <a:cubicBezTo>
                    <a:pt x="25551" y="17158"/>
                    <a:pt x="27087" y="13622"/>
                    <a:pt x="28218" y="9847"/>
                  </a:cubicBezTo>
                  <a:cubicBezTo>
                    <a:pt x="29694" y="13110"/>
                    <a:pt x="31111" y="16443"/>
                    <a:pt x="31421" y="20051"/>
                  </a:cubicBezTo>
                  <a:lnTo>
                    <a:pt x="31421" y="20027"/>
                  </a:lnTo>
                  <a:cubicBezTo>
                    <a:pt x="31742" y="18837"/>
                    <a:pt x="32064" y="17622"/>
                    <a:pt x="32337" y="16384"/>
                  </a:cubicBezTo>
                  <a:lnTo>
                    <a:pt x="32337" y="16384"/>
                  </a:lnTo>
                  <a:cubicBezTo>
                    <a:pt x="32296" y="16467"/>
                    <a:pt x="32254" y="16556"/>
                    <a:pt x="32209" y="16642"/>
                  </a:cubicBezTo>
                  <a:lnTo>
                    <a:pt x="32209" y="16642"/>
                  </a:lnTo>
                  <a:cubicBezTo>
                    <a:pt x="31114" y="12995"/>
                    <a:pt x="29521" y="9695"/>
                    <a:pt x="27730" y="6371"/>
                  </a:cubicBezTo>
                  <a:cubicBezTo>
                    <a:pt x="27027" y="10121"/>
                    <a:pt x="25777" y="13586"/>
                    <a:pt x="24336" y="17110"/>
                  </a:cubicBezTo>
                  <a:cubicBezTo>
                    <a:pt x="23205" y="13288"/>
                    <a:pt x="21669" y="9609"/>
                    <a:pt x="20193" y="5906"/>
                  </a:cubicBezTo>
                  <a:cubicBezTo>
                    <a:pt x="19157" y="9752"/>
                    <a:pt x="17752" y="13467"/>
                    <a:pt x="16431" y="17217"/>
                  </a:cubicBezTo>
                  <a:cubicBezTo>
                    <a:pt x="15121" y="13467"/>
                    <a:pt x="13704" y="9728"/>
                    <a:pt x="12668" y="5906"/>
                  </a:cubicBezTo>
                  <a:close/>
                  <a:moveTo>
                    <a:pt x="4583" y="18299"/>
                  </a:moveTo>
                  <a:cubicBezTo>
                    <a:pt x="4003" y="18299"/>
                    <a:pt x="3636" y="18918"/>
                    <a:pt x="3810" y="19718"/>
                  </a:cubicBezTo>
                  <a:cubicBezTo>
                    <a:pt x="3989" y="20539"/>
                    <a:pt x="4643" y="21254"/>
                    <a:pt x="5227" y="21313"/>
                  </a:cubicBezTo>
                  <a:cubicBezTo>
                    <a:pt x="5252" y="21316"/>
                    <a:pt x="5277" y="21317"/>
                    <a:pt x="5301" y="21317"/>
                  </a:cubicBezTo>
                  <a:cubicBezTo>
                    <a:pt x="5836" y="21317"/>
                    <a:pt x="6113" y="20694"/>
                    <a:pt x="5965" y="19896"/>
                  </a:cubicBezTo>
                  <a:cubicBezTo>
                    <a:pt x="5822" y="19063"/>
                    <a:pt x="5239" y="18348"/>
                    <a:pt x="4632" y="18301"/>
                  </a:cubicBezTo>
                  <a:cubicBezTo>
                    <a:pt x="4615" y="18300"/>
                    <a:pt x="4599" y="18299"/>
                    <a:pt x="4583" y="18299"/>
                  </a:cubicBezTo>
                  <a:close/>
                  <a:moveTo>
                    <a:pt x="28150" y="18322"/>
                  </a:moveTo>
                  <a:cubicBezTo>
                    <a:pt x="28129" y="18322"/>
                    <a:pt x="28108" y="18323"/>
                    <a:pt x="28087" y="18325"/>
                  </a:cubicBezTo>
                  <a:cubicBezTo>
                    <a:pt x="27480" y="18360"/>
                    <a:pt x="26896" y="19063"/>
                    <a:pt x="26741" y="19908"/>
                  </a:cubicBezTo>
                  <a:cubicBezTo>
                    <a:pt x="26605" y="20706"/>
                    <a:pt x="26893" y="21329"/>
                    <a:pt x="27430" y="21329"/>
                  </a:cubicBezTo>
                  <a:cubicBezTo>
                    <a:pt x="27454" y="21329"/>
                    <a:pt x="27478" y="21328"/>
                    <a:pt x="27503" y="21325"/>
                  </a:cubicBezTo>
                  <a:cubicBezTo>
                    <a:pt x="28087" y="21265"/>
                    <a:pt x="28718" y="20551"/>
                    <a:pt x="28908" y="19730"/>
                  </a:cubicBezTo>
                  <a:cubicBezTo>
                    <a:pt x="29081" y="18948"/>
                    <a:pt x="28721" y="18322"/>
                    <a:pt x="28150" y="18322"/>
                  </a:cubicBezTo>
                  <a:close/>
                  <a:moveTo>
                    <a:pt x="12573" y="18646"/>
                  </a:moveTo>
                  <a:cubicBezTo>
                    <a:pt x="11966" y="18646"/>
                    <a:pt x="11525" y="19337"/>
                    <a:pt x="11585" y="20206"/>
                  </a:cubicBezTo>
                  <a:cubicBezTo>
                    <a:pt x="11656" y="21087"/>
                    <a:pt x="12192" y="21837"/>
                    <a:pt x="12775" y="21849"/>
                  </a:cubicBezTo>
                  <a:cubicBezTo>
                    <a:pt x="12780" y="21849"/>
                    <a:pt x="12785" y="21849"/>
                    <a:pt x="12790" y="21849"/>
                  </a:cubicBezTo>
                  <a:cubicBezTo>
                    <a:pt x="13354" y="21849"/>
                    <a:pt x="13787" y="21151"/>
                    <a:pt x="13740" y="20265"/>
                  </a:cubicBezTo>
                  <a:cubicBezTo>
                    <a:pt x="13692" y="19372"/>
                    <a:pt x="13192" y="18646"/>
                    <a:pt x="12573" y="18646"/>
                  </a:cubicBezTo>
                  <a:close/>
                  <a:moveTo>
                    <a:pt x="20351" y="18646"/>
                  </a:moveTo>
                  <a:cubicBezTo>
                    <a:pt x="20346" y="18646"/>
                    <a:pt x="20341" y="18646"/>
                    <a:pt x="20336" y="18646"/>
                  </a:cubicBezTo>
                  <a:cubicBezTo>
                    <a:pt x="19717" y="18646"/>
                    <a:pt x="19193" y="19396"/>
                    <a:pt x="19169" y="20265"/>
                  </a:cubicBezTo>
                  <a:cubicBezTo>
                    <a:pt x="19122" y="21151"/>
                    <a:pt x="19555" y="21849"/>
                    <a:pt x="20119" y="21849"/>
                  </a:cubicBezTo>
                  <a:cubicBezTo>
                    <a:pt x="20124" y="21849"/>
                    <a:pt x="20129" y="21849"/>
                    <a:pt x="20133" y="21849"/>
                  </a:cubicBezTo>
                  <a:cubicBezTo>
                    <a:pt x="20717" y="21837"/>
                    <a:pt x="21253" y="21087"/>
                    <a:pt x="21324" y="20206"/>
                  </a:cubicBezTo>
                  <a:cubicBezTo>
                    <a:pt x="21407" y="19344"/>
                    <a:pt x="20951" y="18646"/>
                    <a:pt x="20351" y="18646"/>
                  </a:cubicBezTo>
                  <a:close/>
                  <a:moveTo>
                    <a:pt x="2536" y="23718"/>
                  </a:moveTo>
                  <a:lnTo>
                    <a:pt x="2536" y="23718"/>
                  </a:lnTo>
                  <a:cubicBezTo>
                    <a:pt x="2679" y="24182"/>
                    <a:pt x="2834" y="24635"/>
                    <a:pt x="2988" y="25075"/>
                  </a:cubicBezTo>
                  <a:lnTo>
                    <a:pt x="2977" y="25075"/>
                  </a:lnTo>
                  <a:cubicBezTo>
                    <a:pt x="7489" y="26212"/>
                    <a:pt x="11969" y="26781"/>
                    <a:pt x="16450" y="26781"/>
                  </a:cubicBezTo>
                  <a:cubicBezTo>
                    <a:pt x="20931" y="26781"/>
                    <a:pt x="25414" y="26212"/>
                    <a:pt x="29932" y="25075"/>
                  </a:cubicBezTo>
                  <a:cubicBezTo>
                    <a:pt x="30075" y="24635"/>
                    <a:pt x="30242" y="24182"/>
                    <a:pt x="30397" y="23718"/>
                  </a:cubicBezTo>
                  <a:lnTo>
                    <a:pt x="30397" y="23718"/>
                  </a:lnTo>
                  <a:cubicBezTo>
                    <a:pt x="25750" y="24680"/>
                    <a:pt x="21127" y="25156"/>
                    <a:pt x="16505" y="25156"/>
                  </a:cubicBezTo>
                  <a:cubicBezTo>
                    <a:pt x="11855" y="25156"/>
                    <a:pt x="7206" y="24674"/>
                    <a:pt x="2536" y="23718"/>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3" name="Google Shape;2053;p23"/>
            <p:cNvSpPr/>
            <p:nvPr/>
          </p:nvSpPr>
          <p:spPr>
            <a:xfrm>
              <a:off x="1253696" y="3658350"/>
              <a:ext cx="488481" cy="172949"/>
            </a:xfrm>
            <a:custGeom>
              <a:rect b="b" l="l" r="r" t="t"/>
              <a:pathLst>
                <a:path extrusionOk="0" h="8680" w="24516">
                  <a:moveTo>
                    <a:pt x="20992" y="417"/>
                  </a:moveTo>
                  <a:lnTo>
                    <a:pt x="21003" y="441"/>
                  </a:lnTo>
                  <a:lnTo>
                    <a:pt x="21015" y="417"/>
                  </a:lnTo>
                  <a:close/>
                  <a:moveTo>
                    <a:pt x="501" y="0"/>
                  </a:moveTo>
                  <a:cubicBezTo>
                    <a:pt x="37" y="0"/>
                    <a:pt x="132" y="72"/>
                    <a:pt x="1" y="179"/>
                  </a:cubicBezTo>
                  <a:lnTo>
                    <a:pt x="656" y="1643"/>
                  </a:lnTo>
                  <a:lnTo>
                    <a:pt x="632" y="1655"/>
                  </a:lnTo>
                  <a:cubicBezTo>
                    <a:pt x="1025" y="1596"/>
                    <a:pt x="1334" y="1250"/>
                    <a:pt x="1334" y="834"/>
                  </a:cubicBezTo>
                  <a:cubicBezTo>
                    <a:pt x="1334" y="417"/>
                    <a:pt x="965" y="0"/>
                    <a:pt x="501" y="0"/>
                  </a:cubicBezTo>
                  <a:close/>
                  <a:moveTo>
                    <a:pt x="24004" y="0"/>
                  </a:moveTo>
                  <a:cubicBezTo>
                    <a:pt x="23539" y="0"/>
                    <a:pt x="23170" y="369"/>
                    <a:pt x="23170" y="834"/>
                  </a:cubicBezTo>
                  <a:lnTo>
                    <a:pt x="23158" y="834"/>
                  </a:lnTo>
                  <a:cubicBezTo>
                    <a:pt x="23158" y="1250"/>
                    <a:pt x="23456" y="1572"/>
                    <a:pt x="23861" y="1655"/>
                  </a:cubicBezTo>
                  <a:lnTo>
                    <a:pt x="24516" y="179"/>
                  </a:lnTo>
                  <a:cubicBezTo>
                    <a:pt x="24373" y="72"/>
                    <a:pt x="24194" y="0"/>
                    <a:pt x="24004" y="0"/>
                  </a:cubicBezTo>
                  <a:close/>
                  <a:moveTo>
                    <a:pt x="6347" y="0"/>
                  </a:moveTo>
                  <a:cubicBezTo>
                    <a:pt x="5894" y="0"/>
                    <a:pt x="5513" y="369"/>
                    <a:pt x="5513" y="834"/>
                  </a:cubicBezTo>
                  <a:cubicBezTo>
                    <a:pt x="5513" y="1298"/>
                    <a:pt x="5894" y="1667"/>
                    <a:pt x="6347" y="1667"/>
                  </a:cubicBezTo>
                  <a:cubicBezTo>
                    <a:pt x="6811" y="1667"/>
                    <a:pt x="7180" y="1298"/>
                    <a:pt x="7180" y="834"/>
                  </a:cubicBezTo>
                  <a:cubicBezTo>
                    <a:pt x="7180" y="369"/>
                    <a:pt x="6811" y="0"/>
                    <a:pt x="6347" y="0"/>
                  </a:cubicBezTo>
                  <a:close/>
                  <a:moveTo>
                    <a:pt x="12324" y="0"/>
                  </a:moveTo>
                  <a:cubicBezTo>
                    <a:pt x="11859" y="0"/>
                    <a:pt x="11490" y="369"/>
                    <a:pt x="11490" y="834"/>
                  </a:cubicBezTo>
                  <a:cubicBezTo>
                    <a:pt x="11490" y="1298"/>
                    <a:pt x="11859" y="1667"/>
                    <a:pt x="12324" y="1667"/>
                  </a:cubicBezTo>
                  <a:cubicBezTo>
                    <a:pt x="12776" y="1667"/>
                    <a:pt x="13157" y="1298"/>
                    <a:pt x="13157" y="834"/>
                  </a:cubicBezTo>
                  <a:cubicBezTo>
                    <a:pt x="13157" y="369"/>
                    <a:pt x="12776" y="0"/>
                    <a:pt x="12324" y="0"/>
                  </a:cubicBezTo>
                  <a:close/>
                  <a:moveTo>
                    <a:pt x="18158" y="0"/>
                  </a:moveTo>
                  <a:cubicBezTo>
                    <a:pt x="17694" y="0"/>
                    <a:pt x="17324" y="369"/>
                    <a:pt x="17324" y="834"/>
                  </a:cubicBezTo>
                  <a:cubicBezTo>
                    <a:pt x="17324" y="1298"/>
                    <a:pt x="17694" y="1667"/>
                    <a:pt x="18158" y="1667"/>
                  </a:cubicBezTo>
                  <a:cubicBezTo>
                    <a:pt x="18622" y="1667"/>
                    <a:pt x="18991" y="1298"/>
                    <a:pt x="18991" y="834"/>
                  </a:cubicBezTo>
                  <a:cubicBezTo>
                    <a:pt x="18991" y="369"/>
                    <a:pt x="18622" y="0"/>
                    <a:pt x="18158" y="0"/>
                  </a:cubicBezTo>
                  <a:close/>
                  <a:moveTo>
                    <a:pt x="3454" y="417"/>
                  </a:moveTo>
                  <a:lnTo>
                    <a:pt x="1668" y="4001"/>
                  </a:lnTo>
                  <a:lnTo>
                    <a:pt x="2108" y="5025"/>
                  </a:lnTo>
                  <a:lnTo>
                    <a:pt x="3454" y="2346"/>
                  </a:lnTo>
                  <a:lnTo>
                    <a:pt x="6383" y="8204"/>
                  </a:lnTo>
                  <a:lnTo>
                    <a:pt x="9300" y="2346"/>
                  </a:lnTo>
                  <a:lnTo>
                    <a:pt x="12217" y="8204"/>
                  </a:lnTo>
                  <a:lnTo>
                    <a:pt x="15146" y="2346"/>
                  </a:lnTo>
                  <a:lnTo>
                    <a:pt x="18075" y="8204"/>
                  </a:lnTo>
                  <a:lnTo>
                    <a:pt x="21015" y="2346"/>
                  </a:lnTo>
                  <a:lnTo>
                    <a:pt x="22349" y="5025"/>
                  </a:lnTo>
                  <a:lnTo>
                    <a:pt x="22801" y="4001"/>
                  </a:lnTo>
                  <a:lnTo>
                    <a:pt x="21003" y="441"/>
                  </a:lnTo>
                  <a:lnTo>
                    <a:pt x="18075" y="6263"/>
                  </a:lnTo>
                  <a:lnTo>
                    <a:pt x="15146" y="417"/>
                  </a:lnTo>
                  <a:lnTo>
                    <a:pt x="12217" y="6263"/>
                  </a:lnTo>
                  <a:lnTo>
                    <a:pt x="9300" y="417"/>
                  </a:lnTo>
                  <a:lnTo>
                    <a:pt x="6383" y="6263"/>
                  </a:lnTo>
                  <a:lnTo>
                    <a:pt x="3454" y="417"/>
                  </a:lnTo>
                  <a:close/>
                  <a:moveTo>
                    <a:pt x="3358" y="6989"/>
                  </a:moveTo>
                  <a:lnTo>
                    <a:pt x="3358" y="7013"/>
                  </a:lnTo>
                  <a:cubicBezTo>
                    <a:pt x="3239" y="7013"/>
                    <a:pt x="3132" y="7037"/>
                    <a:pt x="3037" y="7061"/>
                  </a:cubicBezTo>
                  <a:lnTo>
                    <a:pt x="3704" y="8585"/>
                  </a:lnTo>
                  <a:cubicBezTo>
                    <a:pt x="3989" y="8454"/>
                    <a:pt x="4192" y="8168"/>
                    <a:pt x="4192" y="7823"/>
                  </a:cubicBezTo>
                  <a:cubicBezTo>
                    <a:pt x="4192" y="7477"/>
                    <a:pt x="3823" y="6989"/>
                    <a:pt x="3358" y="6989"/>
                  </a:cubicBezTo>
                  <a:close/>
                  <a:moveTo>
                    <a:pt x="20992" y="7013"/>
                  </a:moveTo>
                  <a:cubicBezTo>
                    <a:pt x="20539" y="7013"/>
                    <a:pt x="20158" y="7382"/>
                    <a:pt x="20158" y="7846"/>
                  </a:cubicBezTo>
                  <a:cubicBezTo>
                    <a:pt x="20158" y="8299"/>
                    <a:pt x="20420" y="8525"/>
                    <a:pt x="20753" y="8632"/>
                  </a:cubicBezTo>
                  <a:lnTo>
                    <a:pt x="21432" y="7120"/>
                  </a:lnTo>
                  <a:cubicBezTo>
                    <a:pt x="21313" y="7049"/>
                    <a:pt x="21158" y="7013"/>
                    <a:pt x="20992" y="7013"/>
                  </a:cubicBezTo>
                  <a:close/>
                  <a:moveTo>
                    <a:pt x="9323" y="7013"/>
                  </a:moveTo>
                  <a:cubicBezTo>
                    <a:pt x="8871" y="7013"/>
                    <a:pt x="8490" y="7382"/>
                    <a:pt x="8490" y="7846"/>
                  </a:cubicBezTo>
                  <a:cubicBezTo>
                    <a:pt x="8490" y="8299"/>
                    <a:pt x="8871" y="8680"/>
                    <a:pt x="9323" y="8680"/>
                  </a:cubicBezTo>
                  <a:cubicBezTo>
                    <a:pt x="9788" y="8680"/>
                    <a:pt x="10157" y="8299"/>
                    <a:pt x="10157" y="7846"/>
                  </a:cubicBezTo>
                  <a:cubicBezTo>
                    <a:pt x="10157" y="7382"/>
                    <a:pt x="9788" y="7013"/>
                    <a:pt x="9323" y="7013"/>
                  </a:cubicBezTo>
                  <a:close/>
                  <a:moveTo>
                    <a:pt x="15169" y="7013"/>
                  </a:moveTo>
                  <a:cubicBezTo>
                    <a:pt x="14705" y="7013"/>
                    <a:pt x="14336" y="7382"/>
                    <a:pt x="14336" y="7846"/>
                  </a:cubicBezTo>
                  <a:cubicBezTo>
                    <a:pt x="14336" y="8299"/>
                    <a:pt x="14705" y="8680"/>
                    <a:pt x="15169" y="8680"/>
                  </a:cubicBezTo>
                  <a:cubicBezTo>
                    <a:pt x="15622" y="8680"/>
                    <a:pt x="16003" y="8299"/>
                    <a:pt x="16003" y="7846"/>
                  </a:cubicBezTo>
                  <a:cubicBezTo>
                    <a:pt x="16003" y="7382"/>
                    <a:pt x="15622" y="7013"/>
                    <a:pt x="15169" y="7013"/>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4" name="Google Shape;2054;p23"/>
            <p:cNvSpPr/>
            <p:nvPr/>
          </p:nvSpPr>
          <p:spPr>
            <a:xfrm>
              <a:off x="1269119" y="3582432"/>
              <a:ext cx="365365" cy="20"/>
            </a:xfrm>
            <a:custGeom>
              <a:rect b="b" l="l" r="r" t="t"/>
              <a:pathLst>
                <a:path extrusionOk="0" fill="none" h="1" w="18337">
                  <a:moveTo>
                    <a:pt x="1" y="0"/>
                  </a:moveTo>
                  <a:lnTo>
                    <a:pt x="18336" y="0"/>
                  </a:lnTo>
                </a:path>
              </a:pathLst>
            </a:custGeom>
            <a:noFill/>
            <a:ln cap="rnd" cmpd="sng" w="62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5" name="Google Shape;2055;p23"/>
            <p:cNvSpPr/>
            <p:nvPr/>
          </p:nvSpPr>
          <p:spPr>
            <a:xfrm>
              <a:off x="1385845" y="3963436"/>
              <a:ext cx="143540" cy="20"/>
            </a:xfrm>
            <a:custGeom>
              <a:rect b="b" l="l" r="r" t="t"/>
              <a:pathLst>
                <a:path extrusionOk="0" fill="none" h="1" w="7204">
                  <a:moveTo>
                    <a:pt x="1" y="1"/>
                  </a:moveTo>
                  <a:lnTo>
                    <a:pt x="7204" y="1"/>
                  </a:lnTo>
                </a:path>
              </a:pathLst>
            </a:custGeom>
            <a:noFill/>
            <a:ln cap="rnd" cmpd="sng" w="62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6" name="Google Shape;2056;p23"/>
            <p:cNvSpPr/>
            <p:nvPr/>
          </p:nvSpPr>
          <p:spPr>
            <a:xfrm>
              <a:off x="1358088" y="4933292"/>
              <a:ext cx="169881" cy="20"/>
            </a:xfrm>
            <a:custGeom>
              <a:rect b="b" l="l" r="r" t="t"/>
              <a:pathLst>
                <a:path extrusionOk="0" fill="none" h="1" w="8526">
                  <a:moveTo>
                    <a:pt x="1" y="0"/>
                  </a:moveTo>
                  <a:lnTo>
                    <a:pt x="8525" y="0"/>
                  </a:lnTo>
                </a:path>
              </a:pathLst>
            </a:custGeom>
            <a:noFill/>
            <a:ln cap="rnd" cmpd="sng" w="62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057" name="Google Shape;2057;p23"/>
          <p:cNvGrpSpPr/>
          <p:nvPr/>
        </p:nvGrpSpPr>
        <p:grpSpPr>
          <a:xfrm>
            <a:off x="4314550" y="888841"/>
            <a:ext cx="1062738" cy="673945"/>
            <a:chOff x="660950" y="1407175"/>
            <a:chExt cx="1062738" cy="673945"/>
          </a:xfrm>
        </p:grpSpPr>
        <p:sp>
          <p:nvSpPr>
            <p:cNvPr id="2058" name="Google Shape;2058;p23"/>
            <p:cNvSpPr/>
            <p:nvPr/>
          </p:nvSpPr>
          <p:spPr>
            <a:xfrm>
              <a:off x="660950" y="1435007"/>
              <a:ext cx="1062738" cy="646113"/>
            </a:xfrm>
            <a:custGeom>
              <a:rect b="b" l="l" r="r" t="t"/>
              <a:pathLst>
                <a:path extrusionOk="0" h="24028" w="39518">
                  <a:moveTo>
                    <a:pt x="20420" y="1"/>
                  </a:moveTo>
                  <a:cubicBezTo>
                    <a:pt x="17455" y="1"/>
                    <a:pt x="15121" y="1668"/>
                    <a:pt x="13978" y="4061"/>
                  </a:cubicBezTo>
                  <a:cubicBezTo>
                    <a:pt x="13359" y="3811"/>
                    <a:pt x="12692" y="3668"/>
                    <a:pt x="11978" y="3668"/>
                  </a:cubicBezTo>
                  <a:cubicBezTo>
                    <a:pt x="9180" y="3668"/>
                    <a:pt x="6918" y="5871"/>
                    <a:pt x="6787" y="8621"/>
                  </a:cubicBezTo>
                  <a:cubicBezTo>
                    <a:pt x="6394" y="8526"/>
                    <a:pt x="6013" y="8490"/>
                    <a:pt x="5596" y="8490"/>
                  </a:cubicBezTo>
                  <a:cubicBezTo>
                    <a:pt x="2513" y="8490"/>
                    <a:pt x="0" y="10990"/>
                    <a:pt x="0" y="14086"/>
                  </a:cubicBezTo>
                  <a:cubicBezTo>
                    <a:pt x="0" y="17182"/>
                    <a:pt x="2501" y="19682"/>
                    <a:pt x="5596" y="19682"/>
                  </a:cubicBezTo>
                  <a:cubicBezTo>
                    <a:pt x="8692" y="19682"/>
                    <a:pt x="7097" y="19515"/>
                    <a:pt x="7763" y="19229"/>
                  </a:cubicBezTo>
                  <a:lnTo>
                    <a:pt x="7763" y="19229"/>
                  </a:lnTo>
                  <a:cubicBezTo>
                    <a:pt x="8775" y="21825"/>
                    <a:pt x="11299" y="23670"/>
                    <a:pt x="14252" y="23670"/>
                  </a:cubicBezTo>
                  <a:cubicBezTo>
                    <a:pt x="17217" y="23670"/>
                    <a:pt x="17645" y="22992"/>
                    <a:pt x="18884" y="21908"/>
                  </a:cubicBezTo>
                  <a:cubicBezTo>
                    <a:pt x="20181" y="23218"/>
                    <a:pt x="21967" y="24028"/>
                    <a:pt x="23944" y="24028"/>
                  </a:cubicBezTo>
                  <a:cubicBezTo>
                    <a:pt x="25920" y="24028"/>
                    <a:pt x="28540" y="22801"/>
                    <a:pt x="29826" y="20932"/>
                  </a:cubicBezTo>
                  <a:cubicBezTo>
                    <a:pt x="30623" y="21242"/>
                    <a:pt x="31492" y="21408"/>
                    <a:pt x="32385" y="21408"/>
                  </a:cubicBezTo>
                  <a:cubicBezTo>
                    <a:pt x="36326" y="21408"/>
                    <a:pt x="39517" y="18205"/>
                    <a:pt x="39517" y="14276"/>
                  </a:cubicBezTo>
                  <a:cubicBezTo>
                    <a:pt x="39517" y="10347"/>
                    <a:pt x="36731" y="7573"/>
                    <a:pt x="33171" y="7192"/>
                  </a:cubicBezTo>
                  <a:lnTo>
                    <a:pt x="33183" y="7192"/>
                  </a:lnTo>
                  <a:cubicBezTo>
                    <a:pt x="32945" y="5216"/>
                    <a:pt x="31278" y="3680"/>
                    <a:pt x="29242" y="3680"/>
                  </a:cubicBezTo>
                  <a:cubicBezTo>
                    <a:pt x="27206" y="3680"/>
                    <a:pt x="27635" y="3930"/>
                    <a:pt x="26992" y="4382"/>
                  </a:cubicBezTo>
                  <a:cubicBezTo>
                    <a:pt x="25908" y="1799"/>
                    <a:pt x="23384" y="1"/>
                    <a:pt x="20420" y="1"/>
                  </a:cubicBezTo>
                  <a:close/>
                </a:path>
              </a:pathLst>
            </a:custGeom>
            <a:solidFill>
              <a:schemeClr val="accent5"/>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9" name="Google Shape;2059;p23"/>
            <p:cNvSpPr/>
            <p:nvPr/>
          </p:nvSpPr>
          <p:spPr>
            <a:xfrm>
              <a:off x="661273" y="1663610"/>
              <a:ext cx="275056" cy="300980"/>
            </a:xfrm>
            <a:custGeom>
              <a:rect b="b" l="l" r="r" t="t"/>
              <a:pathLst>
                <a:path extrusionOk="0" fill="none" h="11193" w="10228">
                  <a:moveTo>
                    <a:pt x="6501" y="8264"/>
                  </a:moveTo>
                  <a:cubicBezTo>
                    <a:pt x="4334" y="8633"/>
                    <a:pt x="3227" y="4585"/>
                    <a:pt x="6299" y="3775"/>
                  </a:cubicBezTo>
                  <a:cubicBezTo>
                    <a:pt x="8156" y="3287"/>
                    <a:pt x="9632" y="4537"/>
                    <a:pt x="9942" y="6502"/>
                  </a:cubicBezTo>
                  <a:cubicBezTo>
                    <a:pt x="10228" y="8323"/>
                    <a:pt x="8692" y="11193"/>
                    <a:pt x="5596" y="11193"/>
                  </a:cubicBezTo>
                  <a:cubicBezTo>
                    <a:pt x="2501" y="11193"/>
                    <a:pt x="0" y="8692"/>
                    <a:pt x="0" y="5597"/>
                  </a:cubicBezTo>
                  <a:cubicBezTo>
                    <a:pt x="0" y="2501"/>
                    <a:pt x="2501" y="1"/>
                    <a:pt x="5596" y="1"/>
                  </a:cubicBezTo>
                </a:path>
              </a:pathLst>
            </a:custGeom>
            <a:solidFill>
              <a:schemeClr val="accent5"/>
            </a:solid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0" name="Google Shape;2060;p23"/>
            <p:cNvSpPr/>
            <p:nvPr/>
          </p:nvSpPr>
          <p:spPr>
            <a:xfrm>
              <a:off x="1007367" y="1407175"/>
              <a:ext cx="290762" cy="364037"/>
            </a:xfrm>
            <a:custGeom>
              <a:rect b="b" l="l" r="r" t="t"/>
              <a:pathLst>
                <a:path extrusionOk="0" fill="none" h="13538" w="10812">
                  <a:moveTo>
                    <a:pt x="5930" y="9918"/>
                  </a:moveTo>
                  <a:cubicBezTo>
                    <a:pt x="3847" y="9227"/>
                    <a:pt x="4799" y="5132"/>
                    <a:pt x="7883" y="5870"/>
                  </a:cubicBezTo>
                  <a:cubicBezTo>
                    <a:pt x="9752" y="6334"/>
                    <a:pt x="10455" y="8132"/>
                    <a:pt x="9788" y="10013"/>
                  </a:cubicBezTo>
                  <a:cubicBezTo>
                    <a:pt x="9169" y="11740"/>
                    <a:pt x="6454" y="13537"/>
                    <a:pt x="3728" y="12061"/>
                  </a:cubicBezTo>
                  <a:cubicBezTo>
                    <a:pt x="1013" y="10597"/>
                    <a:pt x="1" y="7203"/>
                    <a:pt x="1477" y="4489"/>
                  </a:cubicBezTo>
                  <a:cubicBezTo>
                    <a:pt x="2954" y="1786"/>
                    <a:pt x="6895" y="0"/>
                    <a:pt x="10812" y="1857"/>
                  </a:cubicBezTo>
                </a:path>
              </a:pathLst>
            </a:custGeom>
            <a:solidFill>
              <a:schemeClr val="accent5"/>
            </a:solid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1" name="Google Shape;2061;p23"/>
            <p:cNvSpPr/>
            <p:nvPr/>
          </p:nvSpPr>
          <p:spPr>
            <a:xfrm>
              <a:off x="1354779" y="1713251"/>
              <a:ext cx="306763" cy="320502"/>
            </a:xfrm>
            <a:custGeom>
              <a:rect b="b" l="l" r="r" t="t"/>
              <a:pathLst>
                <a:path extrusionOk="0" fill="none" h="11919" w="11407">
                  <a:moveTo>
                    <a:pt x="4560" y="3358"/>
                  </a:moveTo>
                  <a:cubicBezTo>
                    <a:pt x="2941" y="4596"/>
                    <a:pt x="5084" y="7966"/>
                    <a:pt x="7549" y="6382"/>
                  </a:cubicBezTo>
                  <a:cubicBezTo>
                    <a:pt x="9049" y="5430"/>
                    <a:pt x="9097" y="3620"/>
                    <a:pt x="7918" y="2155"/>
                  </a:cubicBezTo>
                  <a:cubicBezTo>
                    <a:pt x="6834" y="798"/>
                    <a:pt x="3858" y="0"/>
                    <a:pt x="1941" y="2108"/>
                  </a:cubicBezTo>
                  <a:cubicBezTo>
                    <a:pt x="0" y="4215"/>
                    <a:pt x="179" y="7525"/>
                    <a:pt x="2346" y="9513"/>
                  </a:cubicBezTo>
                  <a:cubicBezTo>
                    <a:pt x="4501" y="11490"/>
                    <a:pt x="8537" y="11919"/>
                    <a:pt x="11406" y="9121"/>
                  </a:cubicBezTo>
                </a:path>
              </a:pathLst>
            </a:custGeom>
            <a:solidFill>
              <a:schemeClr val="accent5"/>
            </a:solid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062" name="Google Shape;2062;p23"/>
          <p:cNvGrpSpPr/>
          <p:nvPr/>
        </p:nvGrpSpPr>
        <p:grpSpPr>
          <a:xfrm>
            <a:off x="6012576" y="1616611"/>
            <a:ext cx="842751" cy="534439"/>
            <a:chOff x="660950" y="1407175"/>
            <a:chExt cx="1062738" cy="673945"/>
          </a:xfrm>
        </p:grpSpPr>
        <p:sp>
          <p:nvSpPr>
            <p:cNvPr id="2063" name="Google Shape;2063;p23"/>
            <p:cNvSpPr/>
            <p:nvPr/>
          </p:nvSpPr>
          <p:spPr>
            <a:xfrm>
              <a:off x="660950" y="1435007"/>
              <a:ext cx="1062738" cy="646113"/>
            </a:xfrm>
            <a:custGeom>
              <a:rect b="b" l="l" r="r" t="t"/>
              <a:pathLst>
                <a:path extrusionOk="0" h="24028" w="39518">
                  <a:moveTo>
                    <a:pt x="20420" y="1"/>
                  </a:moveTo>
                  <a:cubicBezTo>
                    <a:pt x="17455" y="1"/>
                    <a:pt x="15121" y="1668"/>
                    <a:pt x="13978" y="4061"/>
                  </a:cubicBezTo>
                  <a:cubicBezTo>
                    <a:pt x="13359" y="3811"/>
                    <a:pt x="12692" y="3668"/>
                    <a:pt x="11978" y="3668"/>
                  </a:cubicBezTo>
                  <a:cubicBezTo>
                    <a:pt x="9180" y="3668"/>
                    <a:pt x="6918" y="5871"/>
                    <a:pt x="6787" y="8621"/>
                  </a:cubicBezTo>
                  <a:cubicBezTo>
                    <a:pt x="6394" y="8526"/>
                    <a:pt x="6013" y="8490"/>
                    <a:pt x="5596" y="8490"/>
                  </a:cubicBezTo>
                  <a:cubicBezTo>
                    <a:pt x="2513" y="8490"/>
                    <a:pt x="0" y="10990"/>
                    <a:pt x="0" y="14086"/>
                  </a:cubicBezTo>
                  <a:cubicBezTo>
                    <a:pt x="0" y="17182"/>
                    <a:pt x="2501" y="19682"/>
                    <a:pt x="5596" y="19682"/>
                  </a:cubicBezTo>
                  <a:cubicBezTo>
                    <a:pt x="8692" y="19682"/>
                    <a:pt x="7097" y="19515"/>
                    <a:pt x="7763" y="19229"/>
                  </a:cubicBezTo>
                  <a:lnTo>
                    <a:pt x="7763" y="19229"/>
                  </a:lnTo>
                  <a:cubicBezTo>
                    <a:pt x="8775" y="21825"/>
                    <a:pt x="11299" y="23670"/>
                    <a:pt x="14252" y="23670"/>
                  </a:cubicBezTo>
                  <a:cubicBezTo>
                    <a:pt x="17217" y="23670"/>
                    <a:pt x="17645" y="22992"/>
                    <a:pt x="18884" y="21908"/>
                  </a:cubicBezTo>
                  <a:cubicBezTo>
                    <a:pt x="20181" y="23218"/>
                    <a:pt x="21967" y="24028"/>
                    <a:pt x="23944" y="24028"/>
                  </a:cubicBezTo>
                  <a:cubicBezTo>
                    <a:pt x="25920" y="24028"/>
                    <a:pt x="28540" y="22801"/>
                    <a:pt x="29826" y="20932"/>
                  </a:cubicBezTo>
                  <a:cubicBezTo>
                    <a:pt x="30623" y="21242"/>
                    <a:pt x="31492" y="21408"/>
                    <a:pt x="32385" y="21408"/>
                  </a:cubicBezTo>
                  <a:cubicBezTo>
                    <a:pt x="36326" y="21408"/>
                    <a:pt x="39517" y="18205"/>
                    <a:pt x="39517" y="14276"/>
                  </a:cubicBezTo>
                  <a:cubicBezTo>
                    <a:pt x="39517" y="10347"/>
                    <a:pt x="36731" y="7573"/>
                    <a:pt x="33171" y="7192"/>
                  </a:cubicBezTo>
                  <a:lnTo>
                    <a:pt x="33183" y="7192"/>
                  </a:lnTo>
                  <a:cubicBezTo>
                    <a:pt x="32945" y="5216"/>
                    <a:pt x="31278" y="3680"/>
                    <a:pt x="29242" y="3680"/>
                  </a:cubicBezTo>
                  <a:cubicBezTo>
                    <a:pt x="27206" y="3680"/>
                    <a:pt x="27635" y="3930"/>
                    <a:pt x="26992" y="4382"/>
                  </a:cubicBezTo>
                  <a:cubicBezTo>
                    <a:pt x="25908" y="1799"/>
                    <a:pt x="23384" y="1"/>
                    <a:pt x="20420" y="1"/>
                  </a:cubicBezTo>
                  <a:close/>
                </a:path>
              </a:pathLst>
            </a:custGeom>
            <a:solidFill>
              <a:schemeClr val="accent5"/>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4" name="Google Shape;2064;p23"/>
            <p:cNvSpPr/>
            <p:nvPr/>
          </p:nvSpPr>
          <p:spPr>
            <a:xfrm>
              <a:off x="661273" y="1663610"/>
              <a:ext cx="275056" cy="300980"/>
            </a:xfrm>
            <a:custGeom>
              <a:rect b="b" l="l" r="r" t="t"/>
              <a:pathLst>
                <a:path extrusionOk="0" fill="none" h="11193" w="10228">
                  <a:moveTo>
                    <a:pt x="6501" y="8264"/>
                  </a:moveTo>
                  <a:cubicBezTo>
                    <a:pt x="4334" y="8633"/>
                    <a:pt x="3227" y="4585"/>
                    <a:pt x="6299" y="3775"/>
                  </a:cubicBezTo>
                  <a:cubicBezTo>
                    <a:pt x="8156" y="3287"/>
                    <a:pt x="9632" y="4537"/>
                    <a:pt x="9942" y="6502"/>
                  </a:cubicBezTo>
                  <a:cubicBezTo>
                    <a:pt x="10228" y="8323"/>
                    <a:pt x="8692" y="11193"/>
                    <a:pt x="5596" y="11193"/>
                  </a:cubicBezTo>
                  <a:cubicBezTo>
                    <a:pt x="2501" y="11193"/>
                    <a:pt x="0" y="8692"/>
                    <a:pt x="0" y="5597"/>
                  </a:cubicBezTo>
                  <a:cubicBezTo>
                    <a:pt x="0" y="2501"/>
                    <a:pt x="2501" y="1"/>
                    <a:pt x="5596" y="1"/>
                  </a:cubicBezTo>
                </a:path>
              </a:pathLst>
            </a:custGeom>
            <a:solidFill>
              <a:schemeClr val="accent5"/>
            </a:solid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5" name="Google Shape;2065;p23"/>
            <p:cNvSpPr/>
            <p:nvPr/>
          </p:nvSpPr>
          <p:spPr>
            <a:xfrm>
              <a:off x="1007367" y="1407175"/>
              <a:ext cx="290762" cy="364037"/>
            </a:xfrm>
            <a:custGeom>
              <a:rect b="b" l="l" r="r" t="t"/>
              <a:pathLst>
                <a:path extrusionOk="0" fill="none" h="13538" w="10812">
                  <a:moveTo>
                    <a:pt x="5930" y="9918"/>
                  </a:moveTo>
                  <a:cubicBezTo>
                    <a:pt x="3847" y="9227"/>
                    <a:pt x="4799" y="5132"/>
                    <a:pt x="7883" y="5870"/>
                  </a:cubicBezTo>
                  <a:cubicBezTo>
                    <a:pt x="9752" y="6334"/>
                    <a:pt x="10455" y="8132"/>
                    <a:pt x="9788" y="10013"/>
                  </a:cubicBezTo>
                  <a:cubicBezTo>
                    <a:pt x="9169" y="11740"/>
                    <a:pt x="6454" y="13537"/>
                    <a:pt x="3728" y="12061"/>
                  </a:cubicBezTo>
                  <a:cubicBezTo>
                    <a:pt x="1013" y="10597"/>
                    <a:pt x="1" y="7203"/>
                    <a:pt x="1477" y="4489"/>
                  </a:cubicBezTo>
                  <a:cubicBezTo>
                    <a:pt x="2954" y="1786"/>
                    <a:pt x="6895" y="0"/>
                    <a:pt x="10812" y="1857"/>
                  </a:cubicBezTo>
                </a:path>
              </a:pathLst>
            </a:custGeom>
            <a:solidFill>
              <a:schemeClr val="accent5"/>
            </a:solid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6" name="Google Shape;2066;p23"/>
            <p:cNvSpPr/>
            <p:nvPr/>
          </p:nvSpPr>
          <p:spPr>
            <a:xfrm>
              <a:off x="1354779" y="1713251"/>
              <a:ext cx="306763" cy="320502"/>
            </a:xfrm>
            <a:custGeom>
              <a:rect b="b" l="l" r="r" t="t"/>
              <a:pathLst>
                <a:path extrusionOk="0" fill="none" h="11919" w="11407">
                  <a:moveTo>
                    <a:pt x="4560" y="3358"/>
                  </a:moveTo>
                  <a:cubicBezTo>
                    <a:pt x="2941" y="4596"/>
                    <a:pt x="5084" y="7966"/>
                    <a:pt x="7549" y="6382"/>
                  </a:cubicBezTo>
                  <a:cubicBezTo>
                    <a:pt x="9049" y="5430"/>
                    <a:pt x="9097" y="3620"/>
                    <a:pt x="7918" y="2155"/>
                  </a:cubicBezTo>
                  <a:cubicBezTo>
                    <a:pt x="6834" y="798"/>
                    <a:pt x="3858" y="0"/>
                    <a:pt x="1941" y="2108"/>
                  </a:cubicBezTo>
                  <a:cubicBezTo>
                    <a:pt x="0" y="4215"/>
                    <a:pt x="179" y="7525"/>
                    <a:pt x="2346" y="9513"/>
                  </a:cubicBezTo>
                  <a:cubicBezTo>
                    <a:pt x="4501" y="11490"/>
                    <a:pt x="8537" y="11919"/>
                    <a:pt x="11406" y="9121"/>
                  </a:cubicBezTo>
                </a:path>
              </a:pathLst>
            </a:custGeom>
            <a:solidFill>
              <a:schemeClr val="accent5"/>
            </a:solid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067" name="Google Shape;2067;p23"/>
          <p:cNvGrpSpPr/>
          <p:nvPr/>
        </p:nvGrpSpPr>
        <p:grpSpPr>
          <a:xfrm>
            <a:off x="5438523" y="4190640"/>
            <a:ext cx="714488" cy="728983"/>
            <a:chOff x="7260025" y="4273589"/>
            <a:chExt cx="714488" cy="728983"/>
          </a:xfrm>
        </p:grpSpPr>
        <p:sp>
          <p:nvSpPr>
            <p:cNvPr id="2068" name="Google Shape;2068;p23"/>
            <p:cNvSpPr/>
            <p:nvPr/>
          </p:nvSpPr>
          <p:spPr>
            <a:xfrm>
              <a:off x="7426408" y="4950483"/>
              <a:ext cx="382205" cy="52089"/>
            </a:xfrm>
            <a:custGeom>
              <a:rect b="b" l="l" r="r" t="t"/>
              <a:pathLst>
                <a:path extrusionOk="0" h="2572" w="18872">
                  <a:moveTo>
                    <a:pt x="3227" y="0"/>
                  </a:moveTo>
                  <a:cubicBezTo>
                    <a:pt x="3227" y="0"/>
                    <a:pt x="1084" y="1250"/>
                    <a:pt x="0" y="2572"/>
                  </a:cubicBezTo>
                  <a:lnTo>
                    <a:pt x="18872" y="2572"/>
                  </a:lnTo>
                  <a:cubicBezTo>
                    <a:pt x="17788" y="1250"/>
                    <a:pt x="15645" y="0"/>
                    <a:pt x="1564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9" name="Google Shape;2069;p23"/>
            <p:cNvSpPr/>
            <p:nvPr/>
          </p:nvSpPr>
          <p:spPr>
            <a:xfrm>
              <a:off x="7285585" y="4273589"/>
              <a:ext cx="662885" cy="70904"/>
            </a:xfrm>
            <a:custGeom>
              <a:rect b="b" l="l" r="r" t="t"/>
              <a:pathLst>
                <a:path extrusionOk="0" h="3501" w="32731">
                  <a:moveTo>
                    <a:pt x="953" y="0"/>
                  </a:moveTo>
                  <a:cubicBezTo>
                    <a:pt x="429" y="0"/>
                    <a:pt x="0" y="429"/>
                    <a:pt x="0" y="953"/>
                  </a:cubicBezTo>
                  <a:lnTo>
                    <a:pt x="0" y="2548"/>
                  </a:lnTo>
                  <a:cubicBezTo>
                    <a:pt x="0" y="3084"/>
                    <a:pt x="429" y="3501"/>
                    <a:pt x="953" y="3501"/>
                  </a:cubicBezTo>
                  <a:lnTo>
                    <a:pt x="31778" y="3501"/>
                  </a:lnTo>
                  <a:cubicBezTo>
                    <a:pt x="32302" y="3501"/>
                    <a:pt x="32730" y="3084"/>
                    <a:pt x="32730" y="2548"/>
                  </a:cubicBezTo>
                  <a:lnTo>
                    <a:pt x="32730" y="953"/>
                  </a:lnTo>
                  <a:cubicBezTo>
                    <a:pt x="32730" y="429"/>
                    <a:pt x="32302" y="0"/>
                    <a:pt x="31778"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70" name="Google Shape;2070;p23"/>
            <p:cNvSpPr/>
            <p:nvPr/>
          </p:nvSpPr>
          <p:spPr>
            <a:xfrm>
              <a:off x="7260025" y="4344476"/>
              <a:ext cx="714488" cy="605995"/>
            </a:xfrm>
            <a:custGeom>
              <a:rect b="b" l="l" r="r" t="t"/>
              <a:pathLst>
                <a:path extrusionOk="0" h="29922" w="35279">
                  <a:moveTo>
                    <a:pt x="2119" y="1"/>
                  </a:moveTo>
                  <a:cubicBezTo>
                    <a:pt x="0" y="10514"/>
                    <a:pt x="7203" y="22504"/>
                    <a:pt x="11430" y="29921"/>
                  </a:cubicBezTo>
                  <a:lnTo>
                    <a:pt x="23848" y="29921"/>
                  </a:lnTo>
                  <a:cubicBezTo>
                    <a:pt x="28075" y="22504"/>
                    <a:pt x="35278" y="10514"/>
                    <a:pt x="33159"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71" name="Google Shape;2071;p23"/>
            <p:cNvSpPr/>
            <p:nvPr/>
          </p:nvSpPr>
          <p:spPr>
            <a:xfrm>
              <a:off x="7296421" y="4344476"/>
              <a:ext cx="641437" cy="49943"/>
            </a:xfrm>
            <a:custGeom>
              <a:rect b="b" l="l" r="r" t="t"/>
              <a:pathLst>
                <a:path extrusionOk="0" h="2466" w="31672">
                  <a:moveTo>
                    <a:pt x="322" y="1"/>
                  </a:moveTo>
                  <a:cubicBezTo>
                    <a:pt x="120" y="953"/>
                    <a:pt x="60" y="1453"/>
                    <a:pt x="1" y="2465"/>
                  </a:cubicBezTo>
                  <a:lnTo>
                    <a:pt x="31672" y="2465"/>
                  </a:lnTo>
                  <a:cubicBezTo>
                    <a:pt x="31612" y="1453"/>
                    <a:pt x="31552" y="953"/>
                    <a:pt x="31362"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72" name="Google Shape;2072;p23"/>
            <p:cNvSpPr/>
            <p:nvPr/>
          </p:nvSpPr>
          <p:spPr>
            <a:xfrm>
              <a:off x="7384443" y="4745274"/>
              <a:ext cx="465402" cy="205219"/>
            </a:xfrm>
            <a:custGeom>
              <a:rect b="b" l="l" r="r" t="t"/>
              <a:pathLst>
                <a:path extrusionOk="0" h="10133" w="22980">
                  <a:moveTo>
                    <a:pt x="1" y="0"/>
                  </a:moveTo>
                  <a:lnTo>
                    <a:pt x="1" y="0"/>
                  </a:lnTo>
                  <a:cubicBezTo>
                    <a:pt x="1644" y="3512"/>
                    <a:pt x="3394" y="6882"/>
                    <a:pt x="5287" y="10132"/>
                  </a:cubicBezTo>
                  <a:lnTo>
                    <a:pt x="17705" y="10132"/>
                  </a:lnTo>
                  <a:cubicBezTo>
                    <a:pt x="19586" y="6882"/>
                    <a:pt x="21349" y="3512"/>
                    <a:pt x="22980" y="0"/>
                  </a:cubicBezTo>
                  <a:lnTo>
                    <a:pt x="22980" y="0"/>
                  </a:lnTo>
                  <a:cubicBezTo>
                    <a:pt x="19467" y="3036"/>
                    <a:pt x="15681" y="5132"/>
                    <a:pt x="11490" y="5132"/>
                  </a:cubicBezTo>
                  <a:cubicBezTo>
                    <a:pt x="7323" y="5132"/>
                    <a:pt x="3513" y="3036"/>
                    <a:pt x="1"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73" name="Google Shape;2073;p23"/>
            <p:cNvSpPr/>
            <p:nvPr/>
          </p:nvSpPr>
          <p:spPr>
            <a:xfrm>
              <a:off x="7310416" y="4441430"/>
              <a:ext cx="618289" cy="302147"/>
            </a:xfrm>
            <a:custGeom>
              <a:rect b="b" l="l" r="r" t="t"/>
              <a:pathLst>
                <a:path extrusionOk="0" h="14919" w="30529">
                  <a:moveTo>
                    <a:pt x="1013" y="0"/>
                  </a:moveTo>
                  <a:cubicBezTo>
                    <a:pt x="441" y="0"/>
                    <a:pt x="0" y="631"/>
                    <a:pt x="0" y="1429"/>
                  </a:cubicBezTo>
                  <a:cubicBezTo>
                    <a:pt x="0" y="2215"/>
                    <a:pt x="441" y="2858"/>
                    <a:pt x="1013" y="2858"/>
                  </a:cubicBezTo>
                  <a:cubicBezTo>
                    <a:pt x="1560" y="2858"/>
                    <a:pt x="2025" y="2215"/>
                    <a:pt x="2025" y="1429"/>
                  </a:cubicBezTo>
                  <a:cubicBezTo>
                    <a:pt x="2025" y="631"/>
                    <a:pt x="1572" y="0"/>
                    <a:pt x="1013" y="0"/>
                  </a:cubicBezTo>
                  <a:close/>
                  <a:moveTo>
                    <a:pt x="8109" y="0"/>
                  </a:moveTo>
                  <a:cubicBezTo>
                    <a:pt x="7537" y="0"/>
                    <a:pt x="7097" y="631"/>
                    <a:pt x="7097" y="1429"/>
                  </a:cubicBezTo>
                  <a:cubicBezTo>
                    <a:pt x="7097" y="2215"/>
                    <a:pt x="7537" y="2858"/>
                    <a:pt x="8109" y="2858"/>
                  </a:cubicBezTo>
                  <a:cubicBezTo>
                    <a:pt x="8668" y="2858"/>
                    <a:pt x="9121" y="2215"/>
                    <a:pt x="9121" y="1429"/>
                  </a:cubicBezTo>
                  <a:cubicBezTo>
                    <a:pt x="9121" y="631"/>
                    <a:pt x="8668" y="0"/>
                    <a:pt x="8109" y="0"/>
                  </a:cubicBezTo>
                  <a:close/>
                  <a:moveTo>
                    <a:pt x="15371" y="0"/>
                  </a:moveTo>
                  <a:cubicBezTo>
                    <a:pt x="14812" y="0"/>
                    <a:pt x="14359" y="631"/>
                    <a:pt x="14359" y="1429"/>
                  </a:cubicBezTo>
                  <a:cubicBezTo>
                    <a:pt x="14359" y="2215"/>
                    <a:pt x="14812" y="2858"/>
                    <a:pt x="15371" y="2858"/>
                  </a:cubicBezTo>
                  <a:cubicBezTo>
                    <a:pt x="15931" y="2858"/>
                    <a:pt x="16383" y="2215"/>
                    <a:pt x="16383" y="1429"/>
                  </a:cubicBezTo>
                  <a:cubicBezTo>
                    <a:pt x="16383" y="631"/>
                    <a:pt x="15931" y="0"/>
                    <a:pt x="15371" y="0"/>
                  </a:cubicBezTo>
                  <a:close/>
                  <a:moveTo>
                    <a:pt x="22444" y="0"/>
                  </a:moveTo>
                  <a:cubicBezTo>
                    <a:pt x="21872" y="0"/>
                    <a:pt x="21432" y="631"/>
                    <a:pt x="21432" y="1429"/>
                  </a:cubicBezTo>
                  <a:cubicBezTo>
                    <a:pt x="21432" y="2215"/>
                    <a:pt x="21872" y="2858"/>
                    <a:pt x="22444" y="2858"/>
                  </a:cubicBezTo>
                  <a:cubicBezTo>
                    <a:pt x="23003" y="2858"/>
                    <a:pt x="23456" y="2215"/>
                    <a:pt x="23456" y="1429"/>
                  </a:cubicBezTo>
                  <a:cubicBezTo>
                    <a:pt x="23456" y="631"/>
                    <a:pt x="23003" y="0"/>
                    <a:pt x="22444" y="0"/>
                  </a:cubicBezTo>
                  <a:close/>
                  <a:moveTo>
                    <a:pt x="29516" y="0"/>
                  </a:moveTo>
                  <a:cubicBezTo>
                    <a:pt x="28956" y="0"/>
                    <a:pt x="28504" y="631"/>
                    <a:pt x="28504" y="1429"/>
                  </a:cubicBezTo>
                  <a:cubicBezTo>
                    <a:pt x="28504" y="2215"/>
                    <a:pt x="28945" y="2858"/>
                    <a:pt x="29516" y="2858"/>
                  </a:cubicBezTo>
                  <a:cubicBezTo>
                    <a:pt x="30076" y="2858"/>
                    <a:pt x="30528" y="2215"/>
                    <a:pt x="30528" y="1429"/>
                  </a:cubicBezTo>
                  <a:cubicBezTo>
                    <a:pt x="30528" y="631"/>
                    <a:pt x="30076" y="0"/>
                    <a:pt x="29516" y="0"/>
                  </a:cubicBezTo>
                  <a:close/>
                  <a:moveTo>
                    <a:pt x="4644" y="715"/>
                  </a:moveTo>
                  <a:lnTo>
                    <a:pt x="1394" y="9906"/>
                  </a:lnTo>
                  <a:cubicBezTo>
                    <a:pt x="1596" y="10442"/>
                    <a:pt x="1798" y="10978"/>
                    <a:pt x="2013" y="11513"/>
                  </a:cubicBezTo>
                  <a:lnTo>
                    <a:pt x="4644" y="4036"/>
                  </a:lnTo>
                  <a:lnTo>
                    <a:pt x="8180" y="14109"/>
                  </a:lnTo>
                  <a:lnTo>
                    <a:pt x="11728" y="4036"/>
                  </a:lnTo>
                  <a:lnTo>
                    <a:pt x="15264" y="14109"/>
                  </a:lnTo>
                  <a:lnTo>
                    <a:pt x="18812" y="4036"/>
                  </a:lnTo>
                  <a:lnTo>
                    <a:pt x="22372" y="14109"/>
                  </a:lnTo>
                  <a:lnTo>
                    <a:pt x="25908" y="4036"/>
                  </a:lnTo>
                  <a:lnTo>
                    <a:pt x="28445" y="11216"/>
                  </a:lnTo>
                  <a:cubicBezTo>
                    <a:pt x="28647" y="10680"/>
                    <a:pt x="28861" y="10144"/>
                    <a:pt x="29040" y="9597"/>
                  </a:cubicBezTo>
                  <a:lnTo>
                    <a:pt x="25908" y="726"/>
                  </a:lnTo>
                  <a:lnTo>
                    <a:pt x="25908" y="715"/>
                  </a:lnTo>
                  <a:lnTo>
                    <a:pt x="22372" y="10775"/>
                  </a:lnTo>
                  <a:lnTo>
                    <a:pt x="18812" y="715"/>
                  </a:lnTo>
                  <a:lnTo>
                    <a:pt x="15264" y="10775"/>
                  </a:lnTo>
                  <a:lnTo>
                    <a:pt x="11728" y="715"/>
                  </a:lnTo>
                  <a:lnTo>
                    <a:pt x="8180" y="10775"/>
                  </a:lnTo>
                  <a:lnTo>
                    <a:pt x="4644" y="715"/>
                  </a:lnTo>
                  <a:close/>
                  <a:moveTo>
                    <a:pt x="4489" y="12061"/>
                  </a:moveTo>
                  <a:cubicBezTo>
                    <a:pt x="3930" y="12061"/>
                    <a:pt x="3477" y="12704"/>
                    <a:pt x="3477" y="13490"/>
                  </a:cubicBezTo>
                  <a:cubicBezTo>
                    <a:pt x="3477" y="14288"/>
                    <a:pt x="3941" y="14919"/>
                    <a:pt x="4489" y="14919"/>
                  </a:cubicBezTo>
                  <a:cubicBezTo>
                    <a:pt x="5061" y="14919"/>
                    <a:pt x="5501" y="14288"/>
                    <a:pt x="5501" y="13490"/>
                  </a:cubicBezTo>
                  <a:cubicBezTo>
                    <a:pt x="5501" y="12704"/>
                    <a:pt x="5061" y="12061"/>
                    <a:pt x="4489" y="12061"/>
                  </a:cubicBezTo>
                  <a:close/>
                  <a:moveTo>
                    <a:pt x="11740" y="12061"/>
                  </a:moveTo>
                  <a:cubicBezTo>
                    <a:pt x="11192" y="12061"/>
                    <a:pt x="10728" y="12704"/>
                    <a:pt x="10728" y="13490"/>
                  </a:cubicBezTo>
                  <a:cubicBezTo>
                    <a:pt x="10728" y="14288"/>
                    <a:pt x="11180" y="14919"/>
                    <a:pt x="11740" y="14919"/>
                  </a:cubicBezTo>
                  <a:cubicBezTo>
                    <a:pt x="12312" y="14919"/>
                    <a:pt x="12752" y="14288"/>
                    <a:pt x="12752" y="13490"/>
                  </a:cubicBezTo>
                  <a:cubicBezTo>
                    <a:pt x="12752" y="12704"/>
                    <a:pt x="12312" y="12061"/>
                    <a:pt x="11740" y="12061"/>
                  </a:cubicBezTo>
                  <a:close/>
                  <a:moveTo>
                    <a:pt x="18812" y="12061"/>
                  </a:moveTo>
                  <a:cubicBezTo>
                    <a:pt x="18253" y="12061"/>
                    <a:pt x="17800" y="12704"/>
                    <a:pt x="17800" y="13490"/>
                  </a:cubicBezTo>
                  <a:cubicBezTo>
                    <a:pt x="17800" y="14288"/>
                    <a:pt x="18241" y="14919"/>
                    <a:pt x="18812" y="14919"/>
                  </a:cubicBezTo>
                  <a:cubicBezTo>
                    <a:pt x="19372" y="14919"/>
                    <a:pt x="19824" y="14288"/>
                    <a:pt x="19824" y="13490"/>
                  </a:cubicBezTo>
                  <a:cubicBezTo>
                    <a:pt x="19824" y="12704"/>
                    <a:pt x="19372" y="12061"/>
                    <a:pt x="18812" y="12061"/>
                  </a:cubicBezTo>
                  <a:close/>
                  <a:moveTo>
                    <a:pt x="25885" y="12061"/>
                  </a:moveTo>
                  <a:cubicBezTo>
                    <a:pt x="25313" y="12061"/>
                    <a:pt x="24873" y="12704"/>
                    <a:pt x="24873" y="13490"/>
                  </a:cubicBezTo>
                  <a:cubicBezTo>
                    <a:pt x="24873" y="14288"/>
                    <a:pt x="25313" y="14919"/>
                    <a:pt x="25885" y="14919"/>
                  </a:cubicBezTo>
                  <a:cubicBezTo>
                    <a:pt x="26444" y="14919"/>
                    <a:pt x="26897" y="14288"/>
                    <a:pt x="26897" y="13490"/>
                  </a:cubicBezTo>
                  <a:cubicBezTo>
                    <a:pt x="26897" y="12704"/>
                    <a:pt x="26444" y="12061"/>
                    <a:pt x="25885" y="12061"/>
                  </a:cubicBez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74" name="Google Shape;2074;p23"/>
            <p:cNvSpPr/>
            <p:nvPr/>
          </p:nvSpPr>
          <p:spPr>
            <a:xfrm>
              <a:off x="7301970" y="4344476"/>
              <a:ext cx="469514" cy="20"/>
            </a:xfrm>
            <a:custGeom>
              <a:rect b="b" l="l" r="r" t="t"/>
              <a:pathLst>
                <a:path extrusionOk="0" fill="none" h="1" w="23183">
                  <a:moveTo>
                    <a:pt x="1" y="1"/>
                  </a:moveTo>
                  <a:lnTo>
                    <a:pt x="23182" y="1"/>
                  </a:lnTo>
                </a:path>
              </a:pathLst>
            </a:custGeom>
            <a:noFill/>
            <a:ln cap="rnd" cmpd="sng" w="62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75" name="Google Shape;2075;p23"/>
            <p:cNvSpPr/>
            <p:nvPr/>
          </p:nvSpPr>
          <p:spPr>
            <a:xfrm>
              <a:off x="7491523" y="4952650"/>
              <a:ext cx="161817" cy="20"/>
            </a:xfrm>
            <a:custGeom>
              <a:rect b="b" l="l" r="r" t="t"/>
              <a:pathLst>
                <a:path extrusionOk="0" fill="none" h="1" w="7990">
                  <a:moveTo>
                    <a:pt x="0" y="0"/>
                  </a:moveTo>
                  <a:lnTo>
                    <a:pt x="7989" y="0"/>
                  </a:lnTo>
                </a:path>
              </a:pathLst>
            </a:custGeom>
            <a:noFill/>
            <a:ln cap="rnd" cmpd="sng" w="62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076" name="Google Shape;2076;p23"/>
          <p:cNvGrpSpPr/>
          <p:nvPr/>
        </p:nvGrpSpPr>
        <p:grpSpPr>
          <a:xfrm>
            <a:off x="7221024" y="633858"/>
            <a:ext cx="753499" cy="4369117"/>
            <a:chOff x="8054025" y="253425"/>
            <a:chExt cx="753499" cy="4636652"/>
          </a:xfrm>
        </p:grpSpPr>
        <p:sp>
          <p:nvSpPr>
            <p:cNvPr id="2077" name="Google Shape;2077;p23"/>
            <p:cNvSpPr/>
            <p:nvPr/>
          </p:nvSpPr>
          <p:spPr>
            <a:xfrm>
              <a:off x="8248109" y="935867"/>
              <a:ext cx="365717" cy="3296319"/>
            </a:xfrm>
            <a:custGeom>
              <a:rect b="b" l="l" r="r" t="t"/>
              <a:pathLst>
                <a:path extrusionOk="0" h="99489" w="11038">
                  <a:moveTo>
                    <a:pt x="0" y="0"/>
                  </a:moveTo>
                  <a:lnTo>
                    <a:pt x="0" y="99489"/>
                  </a:lnTo>
                  <a:lnTo>
                    <a:pt x="11037" y="99489"/>
                  </a:lnTo>
                  <a:lnTo>
                    <a:pt x="11037"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78" name="Google Shape;2078;p23"/>
            <p:cNvSpPr/>
            <p:nvPr/>
          </p:nvSpPr>
          <p:spPr>
            <a:xfrm>
              <a:off x="8248109" y="935867"/>
              <a:ext cx="365717" cy="76569"/>
            </a:xfrm>
            <a:custGeom>
              <a:rect b="b" l="l" r="r" t="t"/>
              <a:pathLst>
                <a:path extrusionOk="0" h="2311" w="11038">
                  <a:moveTo>
                    <a:pt x="0" y="0"/>
                  </a:moveTo>
                  <a:lnTo>
                    <a:pt x="0" y="2310"/>
                  </a:lnTo>
                  <a:lnTo>
                    <a:pt x="11037" y="2310"/>
                  </a:lnTo>
                  <a:lnTo>
                    <a:pt x="11037"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79" name="Google Shape;2079;p23"/>
            <p:cNvSpPr/>
            <p:nvPr/>
          </p:nvSpPr>
          <p:spPr>
            <a:xfrm>
              <a:off x="8295818" y="1049872"/>
              <a:ext cx="60003" cy="3147985"/>
            </a:xfrm>
            <a:custGeom>
              <a:rect b="b" l="l" r="r" t="t"/>
              <a:pathLst>
                <a:path extrusionOk="0" h="95012" w="1811">
                  <a:moveTo>
                    <a:pt x="906" y="0"/>
                  </a:moveTo>
                  <a:cubicBezTo>
                    <a:pt x="406" y="0"/>
                    <a:pt x="1" y="393"/>
                    <a:pt x="1" y="905"/>
                  </a:cubicBezTo>
                  <a:lnTo>
                    <a:pt x="1" y="94095"/>
                  </a:lnTo>
                  <a:cubicBezTo>
                    <a:pt x="1" y="94607"/>
                    <a:pt x="406" y="95012"/>
                    <a:pt x="906" y="95012"/>
                  </a:cubicBezTo>
                  <a:cubicBezTo>
                    <a:pt x="1418" y="95012"/>
                    <a:pt x="1811" y="94607"/>
                    <a:pt x="1811" y="94095"/>
                  </a:cubicBezTo>
                  <a:lnTo>
                    <a:pt x="1811" y="905"/>
                  </a:lnTo>
                  <a:cubicBezTo>
                    <a:pt x="1811" y="393"/>
                    <a:pt x="1418" y="0"/>
                    <a:pt x="90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80" name="Google Shape;2080;p23"/>
            <p:cNvSpPr/>
            <p:nvPr/>
          </p:nvSpPr>
          <p:spPr>
            <a:xfrm>
              <a:off x="8400745" y="1049872"/>
              <a:ext cx="60401" cy="3147985"/>
            </a:xfrm>
            <a:custGeom>
              <a:rect b="b" l="l" r="r" t="t"/>
              <a:pathLst>
                <a:path extrusionOk="0" h="95012" w="1823">
                  <a:moveTo>
                    <a:pt x="906" y="0"/>
                  </a:moveTo>
                  <a:cubicBezTo>
                    <a:pt x="406" y="0"/>
                    <a:pt x="1" y="393"/>
                    <a:pt x="1" y="905"/>
                  </a:cubicBezTo>
                  <a:lnTo>
                    <a:pt x="1" y="94095"/>
                  </a:lnTo>
                  <a:cubicBezTo>
                    <a:pt x="1" y="94607"/>
                    <a:pt x="406" y="95012"/>
                    <a:pt x="906" y="95012"/>
                  </a:cubicBezTo>
                  <a:cubicBezTo>
                    <a:pt x="1418" y="95012"/>
                    <a:pt x="1823" y="94607"/>
                    <a:pt x="1823" y="94095"/>
                  </a:cubicBezTo>
                  <a:lnTo>
                    <a:pt x="1823" y="905"/>
                  </a:lnTo>
                  <a:cubicBezTo>
                    <a:pt x="1823" y="393"/>
                    <a:pt x="1418" y="0"/>
                    <a:pt x="90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81" name="Google Shape;2081;p23"/>
            <p:cNvSpPr/>
            <p:nvPr/>
          </p:nvSpPr>
          <p:spPr>
            <a:xfrm>
              <a:off x="8505706" y="1049872"/>
              <a:ext cx="60367" cy="3147985"/>
            </a:xfrm>
            <a:custGeom>
              <a:rect b="b" l="l" r="r" t="t"/>
              <a:pathLst>
                <a:path extrusionOk="0" h="95012" w="1822">
                  <a:moveTo>
                    <a:pt x="917" y="0"/>
                  </a:moveTo>
                  <a:cubicBezTo>
                    <a:pt x="405" y="0"/>
                    <a:pt x="0" y="393"/>
                    <a:pt x="0" y="905"/>
                  </a:cubicBezTo>
                  <a:lnTo>
                    <a:pt x="0" y="94095"/>
                  </a:lnTo>
                  <a:cubicBezTo>
                    <a:pt x="0" y="94607"/>
                    <a:pt x="405" y="95012"/>
                    <a:pt x="917" y="95012"/>
                  </a:cubicBezTo>
                  <a:cubicBezTo>
                    <a:pt x="1417" y="95012"/>
                    <a:pt x="1822" y="94607"/>
                    <a:pt x="1822" y="94095"/>
                  </a:cubicBezTo>
                  <a:lnTo>
                    <a:pt x="1822" y="905"/>
                  </a:lnTo>
                  <a:cubicBezTo>
                    <a:pt x="1822" y="393"/>
                    <a:pt x="1417" y="0"/>
                    <a:pt x="91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82" name="Google Shape;2082;p23"/>
            <p:cNvSpPr/>
            <p:nvPr/>
          </p:nvSpPr>
          <p:spPr>
            <a:xfrm>
              <a:off x="8295818" y="1079856"/>
              <a:ext cx="60003" cy="3118000"/>
            </a:xfrm>
            <a:custGeom>
              <a:rect b="b" l="l" r="r" t="t"/>
              <a:pathLst>
                <a:path extrusionOk="0" fill="none" h="94107" w="1811">
                  <a:moveTo>
                    <a:pt x="1811" y="93190"/>
                  </a:moveTo>
                  <a:cubicBezTo>
                    <a:pt x="1811" y="93702"/>
                    <a:pt x="1418" y="94107"/>
                    <a:pt x="906" y="94107"/>
                  </a:cubicBezTo>
                  <a:lnTo>
                    <a:pt x="906" y="94107"/>
                  </a:lnTo>
                  <a:cubicBezTo>
                    <a:pt x="406" y="94107"/>
                    <a:pt x="1" y="93702"/>
                    <a:pt x="1" y="93190"/>
                  </a:cubicBezTo>
                  <a:lnTo>
                    <a:pt x="1"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83" name="Google Shape;2083;p23"/>
            <p:cNvSpPr/>
            <p:nvPr/>
          </p:nvSpPr>
          <p:spPr>
            <a:xfrm>
              <a:off x="8400745" y="1079856"/>
              <a:ext cx="60401" cy="3118000"/>
            </a:xfrm>
            <a:custGeom>
              <a:rect b="b" l="l" r="r" t="t"/>
              <a:pathLst>
                <a:path extrusionOk="0" fill="none" h="94107" w="1823">
                  <a:moveTo>
                    <a:pt x="1823" y="93190"/>
                  </a:moveTo>
                  <a:cubicBezTo>
                    <a:pt x="1823" y="93702"/>
                    <a:pt x="1418" y="94107"/>
                    <a:pt x="906" y="94107"/>
                  </a:cubicBezTo>
                  <a:lnTo>
                    <a:pt x="906" y="94107"/>
                  </a:lnTo>
                  <a:cubicBezTo>
                    <a:pt x="406" y="94107"/>
                    <a:pt x="1" y="93702"/>
                    <a:pt x="1" y="93190"/>
                  </a:cubicBezTo>
                  <a:lnTo>
                    <a:pt x="1"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84" name="Google Shape;2084;p23"/>
            <p:cNvSpPr/>
            <p:nvPr/>
          </p:nvSpPr>
          <p:spPr>
            <a:xfrm>
              <a:off x="8505706" y="1079856"/>
              <a:ext cx="60367" cy="3118000"/>
            </a:xfrm>
            <a:custGeom>
              <a:rect b="b" l="l" r="r" t="t"/>
              <a:pathLst>
                <a:path extrusionOk="0" fill="none" h="94107" w="1822">
                  <a:moveTo>
                    <a:pt x="1822" y="93190"/>
                  </a:moveTo>
                  <a:cubicBezTo>
                    <a:pt x="1822" y="93702"/>
                    <a:pt x="1417" y="94107"/>
                    <a:pt x="917" y="94107"/>
                  </a:cubicBezTo>
                  <a:lnTo>
                    <a:pt x="917" y="94107"/>
                  </a:lnTo>
                  <a:cubicBezTo>
                    <a:pt x="405" y="94107"/>
                    <a:pt x="0" y="93702"/>
                    <a:pt x="0" y="93190"/>
                  </a:cubicBezTo>
                  <a:lnTo>
                    <a:pt x="0"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85" name="Google Shape;2085;p23"/>
            <p:cNvSpPr/>
            <p:nvPr/>
          </p:nvSpPr>
          <p:spPr>
            <a:xfrm>
              <a:off x="8171575" y="253425"/>
              <a:ext cx="519186" cy="76967"/>
            </a:xfrm>
            <a:custGeom>
              <a:rect b="b" l="l" r="r" t="t"/>
              <a:pathLst>
                <a:path extrusionOk="0" h="2323" w="15670">
                  <a:moveTo>
                    <a:pt x="1155" y="0"/>
                  </a:moveTo>
                  <a:cubicBezTo>
                    <a:pt x="524" y="0"/>
                    <a:pt x="0" y="524"/>
                    <a:pt x="0" y="1155"/>
                  </a:cubicBezTo>
                  <a:cubicBezTo>
                    <a:pt x="0" y="1798"/>
                    <a:pt x="524" y="2322"/>
                    <a:pt x="1155" y="2322"/>
                  </a:cubicBezTo>
                  <a:lnTo>
                    <a:pt x="14514" y="2322"/>
                  </a:lnTo>
                  <a:cubicBezTo>
                    <a:pt x="15145" y="2322"/>
                    <a:pt x="15669" y="1798"/>
                    <a:pt x="15669" y="1155"/>
                  </a:cubicBezTo>
                  <a:cubicBezTo>
                    <a:pt x="15669" y="524"/>
                    <a:pt x="15145" y="0"/>
                    <a:pt x="14514"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86" name="Google Shape;2086;p23"/>
            <p:cNvSpPr/>
            <p:nvPr/>
          </p:nvSpPr>
          <p:spPr>
            <a:xfrm>
              <a:off x="8223658" y="330356"/>
              <a:ext cx="414223" cy="211849"/>
            </a:xfrm>
            <a:custGeom>
              <a:rect b="b" l="l" r="r" t="t"/>
              <a:pathLst>
                <a:path extrusionOk="0" h="6394" w="12502">
                  <a:moveTo>
                    <a:pt x="0" y="0"/>
                  </a:moveTo>
                  <a:lnTo>
                    <a:pt x="1119" y="6394"/>
                  </a:lnTo>
                  <a:lnTo>
                    <a:pt x="11406" y="6394"/>
                  </a:lnTo>
                  <a:lnTo>
                    <a:pt x="12502"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87" name="Google Shape;2087;p23"/>
            <p:cNvSpPr/>
            <p:nvPr/>
          </p:nvSpPr>
          <p:spPr>
            <a:xfrm>
              <a:off x="8223658" y="330356"/>
              <a:ext cx="414223" cy="18952"/>
            </a:xfrm>
            <a:custGeom>
              <a:rect b="b" l="l" r="r" t="t"/>
              <a:pathLst>
                <a:path extrusionOk="0" h="572" w="12502">
                  <a:moveTo>
                    <a:pt x="0" y="0"/>
                  </a:moveTo>
                  <a:lnTo>
                    <a:pt x="107" y="572"/>
                  </a:lnTo>
                  <a:lnTo>
                    <a:pt x="12406" y="572"/>
                  </a:lnTo>
                  <a:lnTo>
                    <a:pt x="12502"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88" name="Google Shape;2088;p23"/>
            <p:cNvSpPr/>
            <p:nvPr/>
          </p:nvSpPr>
          <p:spPr>
            <a:xfrm>
              <a:off x="8261130" y="354807"/>
              <a:ext cx="71831" cy="187397"/>
            </a:xfrm>
            <a:custGeom>
              <a:rect b="b" l="l" r="r" t="t"/>
              <a:pathLst>
                <a:path extrusionOk="0" h="5656" w="2168">
                  <a:moveTo>
                    <a:pt x="762" y="0"/>
                  </a:moveTo>
                  <a:cubicBezTo>
                    <a:pt x="322" y="0"/>
                    <a:pt x="0" y="358"/>
                    <a:pt x="60" y="798"/>
                  </a:cubicBezTo>
                  <a:lnTo>
                    <a:pt x="798" y="5656"/>
                  </a:lnTo>
                  <a:lnTo>
                    <a:pt x="2167" y="5656"/>
                  </a:lnTo>
                  <a:lnTo>
                    <a:pt x="1667" y="798"/>
                  </a:lnTo>
                  <a:cubicBezTo>
                    <a:pt x="1631" y="358"/>
                    <a:pt x="1227" y="0"/>
                    <a:pt x="762"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89" name="Google Shape;2089;p23"/>
            <p:cNvSpPr/>
            <p:nvPr/>
          </p:nvSpPr>
          <p:spPr>
            <a:xfrm>
              <a:off x="8356581" y="354807"/>
              <a:ext cx="57617" cy="187397"/>
            </a:xfrm>
            <a:custGeom>
              <a:rect b="b" l="l" r="r" t="t"/>
              <a:pathLst>
                <a:path extrusionOk="0" h="5656" w="1739">
                  <a:moveTo>
                    <a:pt x="798" y="0"/>
                  </a:moveTo>
                  <a:cubicBezTo>
                    <a:pt x="334" y="0"/>
                    <a:pt x="0" y="358"/>
                    <a:pt x="24" y="798"/>
                  </a:cubicBezTo>
                  <a:lnTo>
                    <a:pt x="358" y="5656"/>
                  </a:lnTo>
                  <a:lnTo>
                    <a:pt x="1739" y="5656"/>
                  </a:lnTo>
                  <a:lnTo>
                    <a:pt x="1632" y="798"/>
                  </a:lnTo>
                  <a:cubicBezTo>
                    <a:pt x="1632" y="358"/>
                    <a:pt x="1263" y="0"/>
                    <a:pt x="798"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90" name="Google Shape;2090;p23"/>
            <p:cNvSpPr/>
            <p:nvPr/>
          </p:nvSpPr>
          <p:spPr>
            <a:xfrm>
              <a:off x="8448488" y="354807"/>
              <a:ext cx="56855" cy="187397"/>
            </a:xfrm>
            <a:custGeom>
              <a:rect b="b" l="l" r="r" t="t"/>
              <a:pathLst>
                <a:path extrusionOk="0" h="5656" w="1716">
                  <a:moveTo>
                    <a:pt x="917" y="0"/>
                  </a:moveTo>
                  <a:cubicBezTo>
                    <a:pt x="465" y="0"/>
                    <a:pt x="84" y="358"/>
                    <a:pt x="84" y="798"/>
                  </a:cubicBezTo>
                  <a:lnTo>
                    <a:pt x="1" y="5656"/>
                  </a:lnTo>
                  <a:lnTo>
                    <a:pt x="1394" y="5656"/>
                  </a:lnTo>
                  <a:lnTo>
                    <a:pt x="1691" y="798"/>
                  </a:lnTo>
                  <a:cubicBezTo>
                    <a:pt x="1715" y="358"/>
                    <a:pt x="1370" y="0"/>
                    <a:pt x="91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91" name="Google Shape;2091;p23"/>
            <p:cNvSpPr/>
            <p:nvPr/>
          </p:nvSpPr>
          <p:spPr>
            <a:xfrm>
              <a:off x="8529362" y="354807"/>
              <a:ext cx="71036" cy="187397"/>
            </a:xfrm>
            <a:custGeom>
              <a:rect b="b" l="l" r="r" t="t"/>
              <a:pathLst>
                <a:path extrusionOk="0" h="5656" w="2144">
                  <a:moveTo>
                    <a:pt x="1370" y="0"/>
                  </a:moveTo>
                  <a:cubicBezTo>
                    <a:pt x="929" y="0"/>
                    <a:pt x="524" y="358"/>
                    <a:pt x="477" y="798"/>
                  </a:cubicBezTo>
                  <a:lnTo>
                    <a:pt x="0" y="5656"/>
                  </a:lnTo>
                  <a:lnTo>
                    <a:pt x="1393" y="5656"/>
                  </a:lnTo>
                  <a:lnTo>
                    <a:pt x="2084" y="798"/>
                  </a:lnTo>
                  <a:cubicBezTo>
                    <a:pt x="2144" y="358"/>
                    <a:pt x="1834" y="0"/>
                    <a:pt x="1370"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92" name="Google Shape;2092;p23"/>
            <p:cNvSpPr/>
            <p:nvPr/>
          </p:nvSpPr>
          <p:spPr>
            <a:xfrm>
              <a:off x="8223658" y="330356"/>
              <a:ext cx="414223" cy="33"/>
            </a:xfrm>
            <a:custGeom>
              <a:rect b="b" l="l" r="r" t="t"/>
              <a:pathLst>
                <a:path extrusionOk="0" fill="none" h="1" w="12502">
                  <a:moveTo>
                    <a:pt x="0" y="0"/>
                  </a:moveTo>
                  <a:lnTo>
                    <a:pt x="12502"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93" name="Google Shape;2093;p23"/>
            <p:cNvSpPr/>
            <p:nvPr/>
          </p:nvSpPr>
          <p:spPr>
            <a:xfrm>
              <a:off x="8175120" y="853800"/>
              <a:ext cx="512063" cy="82102"/>
            </a:xfrm>
            <a:custGeom>
              <a:rect b="b" l="l" r="r" t="t"/>
              <a:pathLst>
                <a:path extrusionOk="0" h="2478" w="15455">
                  <a:moveTo>
                    <a:pt x="1227" y="1"/>
                  </a:moveTo>
                  <a:cubicBezTo>
                    <a:pt x="548" y="1"/>
                    <a:pt x="1" y="560"/>
                    <a:pt x="1" y="1239"/>
                  </a:cubicBezTo>
                  <a:cubicBezTo>
                    <a:pt x="1" y="1930"/>
                    <a:pt x="548" y="2477"/>
                    <a:pt x="1227" y="2477"/>
                  </a:cubicBezTo>
                  <a:lnTo>
                    <a:pt x="14229" y="2477"/>
                  </a:lnTo>
                  <a:cubicBezTo>
                    <a:pt x="14907" y="2477"/>
                    <a:pt x="15455" y="1930"/>
                    <a:pt x="15455" y="1239"/>
                  </a:cubicBezTo>
                  <a:cubicBezTo>
                    <a:pt x="15455" y="560"/>
                    <a:pt x="14907" y="1"/>
                    <a:pt x="142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94" name="Google Shape;2094;p23"/>
            <p:cNvSpPr/>
            <p:nvPr/>
          </p:nvSpPr>
          <p:spPr>
            <a:xfrm>
              <a:off x="8248109" y="935867"/>
              <a:ext cx="281295" cy="33"/>
            </a:xfrm>
            <a:custGeom>
              <a:rect b="b" l="l" r="r" t="t"/>
              <a:pathLst>
                <a:path extrusionOk="0" fill="none" h="1" w="8490">
                  <a:moveTo>
                    <a:pt x="0" y="0"/>
                  </a:moveTo>
                  <a:lnTo>
                    <a:pt x="8489"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95" name="Google Shape;2095;p23"/>
            <p:cNvSpPr/>
            <p:nvPr/>
          </p:nvSpPr>
          <p:spPr>
            <a:xfrm>
              <a:off x="8209842" y="879047"/>
              <a:ext cx="35518" cy="35551"/>
            </a:xfrm>
            <a:custGeom>
              <a:rect b="b" l="l" r="r" t="t"/>
              <a:pathLst>
                <a:path extrusionOk="0" h="1073" w="1072">
                  <a:moveTo>
                    <a:pt x="536" y="1"/>
                  </a:moveTo>
                  <a:cubicBezTo>
                    <a:pt x="238" y="1"/>
                    <a:pt x="0" y="239"/>
                    <a:pt x="0" y="537"/>
                  </a:cubicBezTo>
                  <a:cubicBezTo>
                    <a:pt x="0" y="834"/>
                    <a:pt x="238"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96" name="Google Shape;2096;p23"/>
            <p:cNvSpPr/>
            <p:nvPr/>
          </p:nvSpPr>
          <p:spPr>
            <a:xfrm>
              <a:off x="8291478" y="879047"/>
              <a:ext cx="35551" cy="35551"/>
            </a:xfrm>
            <a:custGeom>
              <a:rect b="b" l="l" r="r" t="t"/>
              <a:pathLst>
                <a:path extrusionOk="0" h="1073" w="1073">
                  <a:moveTo>
                    <a:pt x="537" y="1"/>
                  </a:moveTo>
                  <a:cubicBezTo>
                    <a:pt x="239" y="1"/>
                    <a:pt x="1" y="239"/>
                    <a:pt x="1" y="537"/>
                  </a:cubicBezTo>
                  <a:cubicBezTo>
                    <a:pt x="1" y="834"/>
                    <a:pt x="239" y="1072"/>
                    <a:pt x="537" y="1072"/>
                  </a:cubicBezTo>
                  <a:cubicBezTo>
                    <a:pt x="822" y="1072"/>
                    <a:pt x="1073" y="834"/>
                    <a:pt x="1073" y="537"/>
                  </a:cubicBezTo>
                  <a:cubicBezTo>
                    <a:pt x="1073" y="239"/>
                    <a:pt x="822"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97" name="Google Shape;2097;p23"/>
            <p:cNvSpPr/>
            <p:nvPr/>
          </p:nvSpPr>
          <p:spPr>
            <a:xfrm>
              <a:off x="8372749" y="879047"/>
              <a:ext cx="35551" cy="35551"/>
            </a:xfrm>
            <a:custGeom>
              <a:rect b="b" l="l" r="r" t="t"/>
              <a:pathLst>
                <a:path extrusionOk="0" h="1073" w="1073">
                  <a:moveTo>
                    <a:pt x="536" y="1"/>
                  </a:moveTo>
                  <a:cubicBezTo>
                    <a:pt x="239" y="1"/>
                    <a:pt x="1" y="239"/>
                    <a:pt x="1" y="537"/>
                  </a:cubicBezTo>
                  <a:cubicBezTo>
                    <a:pt x="1" y="834"/>
                    <a:pt x="239"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98" name="Google Shape;2098;p23"/>
            <p:cNvSpPr/>
            <p:nvPr/>
          </p:nvSpPr>
          <p:spPr>
            <a:xfrm>
              <a:off x="8453623" y="879047"/>
              <a:ext cx="35518" cy="35551"/>
            </a:xfrm>
            <a:custGeom>
              <a:rect b="b" l="l" r="r" t="t"/>
              <a:pathLst>
                <a:path extrusionOk="0" h="1073" w="1072">
                  <a:moveTo>
                    <a:pt x="536" y="1"/>
                  </a:moveTo>
                  <a:cubicBezTo>
                    <a:pt x="239" y="1"/>
                    <a:pt x="0" y="239"/>
                    <a:pt x="0" y="537"/>
                  </a:cubicBezTo>
                  <a:cubicBezTo>
                    <a:pt x="0" y="834"/>
                    <a:pt x="239"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99" name="Google Shape;2099;p23"/>
            <p:cNvSpPr/>
            <p:nvPr/>
          </p:nvSpPr>
          <p:spPr>
            <a:xfrm>
              <a:off x="8534895" y="879047"/>
              <a:ext cx="35518" cy="35551"/>
            </a:xfrm>
            <a:custGeom>
              <a:rect b="b" l="l" r="r" t="t"/>
              <a:pathLst>
                <a:path extrusionOk="0" h="1073" w="1072">
                  <a:moveTo>
                    <a:pt x="536" y="1"/>
                  </a:moveTo>
                  <a:cubicBezTo>
                    <a:pt x="238" y="1"/>
                    <a:pt x="0" y="239"/>
                    <a:pt x="0" y="537"/>
                  </a:cubicBezTo>
                  <a:cubicBezTo>
                    <a:pt x="0" y="834"/>
                    <a:pt x="238"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00" name="Google Shape;2100;p23"/>
            <p:cNvSpPr/>
            <p:nvPr/>
          </p:nvSpPr>
          <p:spPr>
            <a:xfrm>
              <a:off x="8616133" y="879047"/>
              <a:ext cx="35551" cy="35551"/>
            </a:xfrm>
            <a:custGeom>
              <a:rect b="b" l="l" r="r" t="t"/>
              <a:pathLst>
                <a:path extrusionOk="0" h="1073" w="1073">
                  <a:moveTo>
                    <a:pt x="537" y="1"/>
                  </a:moveTo>
                  <a:cubicBezTo>
                    <a:pt x="239" y="1"/>
                    <a:pt x="1" y="239"/>
                    <a:pt x="1" y="537"/>
                  </a:cubicBezTo>
                  <a:cubicBezTo>
                    <a:pt x="1" y="834"/>
                    <a:pt x="239" y="1072"/>
                    <a:pt x="537" y="1072"/>
                  </a:cubicBezTo>
                  <a:cubicBezTo>
                    <a:pt x="834" y="1072"/>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01" name="Google Shape;2101;p23"/>
            <p:cNvSpPr/>
            <p:nvPr/>
          </p:nvSpPr>
          <p:spPr>
            <a:xfrm>
              <a:off x="8175120" y="541768"/>
              <a:ext cx="512063" cy="82102"/>
            </a:xfrm>
            <a:custGeom>
              <a:rect b="b" l="l" r="r" t="t"/>
              <a:pathLst>
                <a:path extrusionOk="0" h="2478" w="15455">
                  <a:moveTo>
                    <a:pt x="1227" y="1"/>
                  </a:moveTo>
                  <a:cubicBezTo>
                    <a:pt x="548" y="1"/>
                    <a:pt x="1" y="549"/>
                    <a:pt x="1" y="1239"/>
                  </a:cubicBezTo>
                  <a:cubicBezTo>
                    <a:pt x="1" y="1918"/>
                    <a:pt x="548" y="2477"/>
                    <a:pt x="1227" y="2477"/>
                  </a:cubicBezTo>
                  <a:lnTo>
                    <a:pt x="14229" y="2477"/>
                  </a:lnTo>
                  <a:cubicBezTo>
                    <a:pt x="14907" y="2477"/>
                    <a:pt x="15455" y="1918"/>
                    <a:pt x="15455" y="1239"/>
                  </a:cubicBezTo>
                  <a:cubicBezTo>
                    <a:pt x="15455" y="549"/>
                    <a:pt x="14907" y="1"/>
                    <a:pt x="142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02" name="Google Shape;2102;p23"/>
            <p:cNvSpPr/>
            <p:nvPr/>
          </p:nvSpPr>
          <p:spPr>
            <a:xfrm>
              <a:off x="8261527" y="542166"/>
              <a:ext cx="340072" cy="33"/>
            </a:xfrm>
            <a:custGeom>
              <a:rect b="b" l="l" r="r" t="t"/>
              <a:pathLst>
                <a:path extrusionOk="0" fill="none" h="1" w="10264">
                  <a:moveTo>
                    <a:pt x="0" y="1"/>
                  </a:moveTo>
                  <a:lnTo>
                    <a:pt x="10263"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03" name="Google Shape;2103;p23"/>
            <p:cNvSpPr/>
            <p:nvPr/>
          </p:nvSpPr>
          <p:spPr>
            <a:xfrm>
              <a:off x="8210637" y="567014"/>
              <a:ext cx="35518" cy="35551"/>
            </a:xfrm>
            <a:custGeom>
              <a:rect b="b" l="l" r="r" t="t"/>
              <a:pathLst>
                <a:path extrusionOk="0" h="1073" w="1072">
                  <a:moveTo>
                    <a:pt x="536" y="1"/>
                  </a:moveTo>
                  <a:cubicBezTo>
                    <a:pt x="238" y="1"/>
                    <a:pt x="0" y="239"/>
                    <a:pt x="0" y="537"/>
                  </a:cubicBezTo>
                  <a:cubicBezTo>
                    <a:pt x="0" y="834"/>
                    <a:pt x="238"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04" name="Google Shape;2104;p23"/>
            <p:cNvSpPr/>
            <p:nvPr/>
          </p:nvSpPr>
          <p:spPr>
            <a:xfrm>
              <a:off x="8291876" y="567014"/>
              <a:ext cx="35551" cy="35551"/>
            </a:xfrm>
            <a:custGeom>
              <a:rect b="b" l="l" r="r" t="t"/>
              <a:pathLst>
                <a:path extrusionOk="0" h="1073" w="1073">
                  <a:moveTo>
                    <a:pt x="537" y="1"/>
                  </a:moveTo>
                  <a:cubicBezTo>
                    <a:pt x="239" y="1"/>
                    <a:pt x="1" y="239"/>
                    <a:pt x="1" y="537"/>
                  </a:cubicBezTo>
                  <a:cubicBezTo>
                    <a:pt x="1" y="834"/>
                    <a:pt x="239" y="1073"/>
                    <a:pt x="537" y="1073"/>
                  </a:cubicBezTo>
                  <a:cubicBezTo>
                    <a:pt x="834" y="1073"/>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05" name="Google Shape;2105;p23"/>
            <p:cNvSpPr/>
            <p:nvPr/>
          </p:nvSpPr>
          <p:spPr>
            <a:xfrm>
              <a:off x="8372749" y="567014"/>
              <a:ext cx="35551" cy="35551"/>
            </a:xfrm>
            <a:custGeom>
              <a:rect b="b" l="l" r="r" t="t"/>
              <a:pathLst>
                <a:path extrusionOk="0" h="1073" w="1073">
                  <a:moveTo>
                    <a:pt x="536" y="1"/>
                  </a:moveTo>
                  <a:cubicBezTo>
                    <a:pt x="239" y="1"/>
                    <a:pt x="1" y="239"/>
                    <a:pt x="1" y="537"/>
                  </a:cubicBezTo>
                  <a:cubicBezTo>
                    <a:pt x="1" y="834"/>
                    <a:pt x="239"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06" name="Google Shape;2106;p23"/>
            <p:cNvSpPr/>
            <p:nvPr/>
          </p:nvSpPr>
          <p:spPr>
            <a:xfrm>
              <a:off x="8454021" y="567014"/>
              <a:ext cx="35518" cy="35551"/>
            </a:xfrm>
            <a:custGeom>
              <a:rect b="b" l="l" r="r" t="t"/>
              <a:pathLst>
                <a:path extrusionOk="0" h="1073" w="1072">
                  <a:moveTo>
                    <a:pt x="536" y="1"/>
                  </a:moveTo>
                  <a:cubicBezTo>
                    <a:pt x="238" y="1"/>
                    <a:pt x="0" y="239"/>
                    <a:pt x="0" y="537"/>
                  </a:cubicBezTo>
                  <a:cubicBezTo>
                    <a:pt x="0" y="834"/>
                    <a:pt x="238"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07" name="Google Shape;2107;p23"/>
            <p:cNvSpPr/>
            <p:nvPr/>
          </p:nvSpPr>
          <p:spPr>
            <a:xfrm>
              <a:off x="8535292" y="567014"/>
              <a:ext cx="35518" cy="35551"/>
            </a:xfrm>
            <a:custGeom>
              <a:rect b="b" l="l" r="r" t="t"/>
              <a:pathLst>
                <a:path extrusionOk="0" h="1073" w="1072">
                  <a:moveTo>
                    <a:pt x="536" y="1"/>
                  </a:moveTo>
                  <a:cubicBezTo>
                    <a:pt x="238" y="1"/>
                    <a:pt x="0" y="239"/>
                    <a:pt x="0" y="537"/>
                  </a:cubicBezTo>
                  <a:cubicBezTo>
                    <a:pt x="0" y="834"/>
                    <a:pt x="238" y="1073"/>
                    <a:pt x="536" y="1073"/>
                  </a:cubicBezTo>
                  <a:cubicBezTo>
                    <a:pt x="833" y="1073"/>
                    <a:pt x="1072" y="834"/>
                    <a:pt x="1072" y="537"/>
                  </a:cubicBezTo>
                  <a:cubicBezTo>
                    <a:pt x="1072" y="239"/>
                    <a:pt x="833"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08" name="Google Shape;2108;p23"/>
            <p:cNvSpPr/>
            <p:nvPr/>
          </p:nvSpPr>
          <p:spPr>
            <a:xfrm>
              <a:off x="8616133" y="567014"/>
              <a:ext cx="35551" cy="35551"/>
            </a:xfrm>
            <a:custGeom>
              <a:rect b="b" l="l" r="r" t="t"/>
              <a:pathLst>
                <a:path extrusionOk="0" h="1073" w="1073">
                  <a:moveTo>
                    <a:pt x="537" y="1"/>
                  </a:moveTo>
                  <a:cubicBezTo>
                    <a:pt x="239" y="1"/>
                    <a:pt x="1" y="239"/>
                    <a:pt x="1" y="537"/>
                  </a:cubicBezTo>
                  <a:cubicBezTo>
                    <a:pt x="1" y="834"/>
                    <a:pt x="239" y="1073"/>
                    <a:pt x="537" y="1073"/>
                  </a:cubicBezTo>
                  <a:cubicBezTo>
                    <a:pt x="834" y="1073"/>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09" name="Google Shape;2109;p23"/>
            <p:cNvSpPr/>
            <p:nvPr/>
          </p:nvSpPr>
          <p:spPr>
            <a:xfrm>
              <a:off x="8233896" y="623835"/>
              <a:ext cx="393747" cy="236732"/>
            </a:xfrm>
            <a:custGeom>
              <a:rect b="b" l="l" r="r" t="t"/>
              <a:pathLst>
                <a:path extrusionOk="0" h="7145" w="11884">
                  <a:moveTo>
                    <a:pt x="1" y="0"/>
                  </a:moveTo>
                  <a:lnTo>
                    <a:pt x="1" y="7144"/>
                  </a:lnTo>
                  <a:lnTo>
                    <a:pt x="11883" y="7144"/>
                  </a:lnTo>
                  <a:lnTo>
                    <a:pt x="1188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10" name="Google Shape;2110;p23"/>
            <p:cNvSpPr/>
            <p:nvPr/>
          </p:nvSpPr>
          <p:spPr>
            <a:xfrm>
              <a:off x="8233896" y="701528"/>
              <a:ext cx="393747" cy="159798"/>
            </a:xfrm>
            <a:custGeom>
              <a:rect b="b" l="l" r="r" t="t"/>
              <a:pathLst>
                <a:path extrusionOk="0" h="4823" w="11884">
                  <a:moveTo>
                    <a:pt x="1" y="1"/>
                  </a:moveTo>
                  <a:lnTo>
                    <a:pt x="1" y="4823"/>
                  </a:lnTo>
                  <a:lnTo>
                    <a:pt x="11883" y="4823"/>
                  </a:lnTo>
                  <a:lnTo>
                    <a:pt x="11883"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11" name="Google Shape;2111;p23"/>
            <p:cNvSpPr/>
            <p:nvPr/>
          </p:nvSpPr>
          <p:spPr>
            <a:xfrm>
              <a:off x="8115550" y="623835"/>
              <a:ext cx="236732" cy="236732"/>
            </a:xfrm>
            <a:custGeom>
              <a:rect b="b" l="l" r="r" t="t"/>
              <a:pathLst>
                <a:path extrusionOk="0" h="7145" w="7145">
                  <a:moveTo>
                    <a:pt x="3573" y="0"/>
                  </a:moveTo>
                  <a:cubicBezTo>
                    <a:pt x="1608" y="0"/>
                    <a:pt x="1" y="1596"/>
                    <a:pt x="1" y="3572"/>
                  </a:cubicBezTo>
                  <a:cubicBezTo>
                    <a:pt x="1" y="5537"/>
                    <a:pt x="1608" y="7144"/>
                    <a:pt x="3573" y="7144"/>
                  </a:cubicBezTo>
                  <a:cubicBezTo>
                    <a:pt x="5549" y="7144"/>
                    <a:pt x="7145" y="5537"/>
                    <a:pt x="7145" y="3572"/>
                  </a:cubicBezTo>
                  <a:cubicBezTo>
                    <a:pt x="7145" y="1596"/>
                    <a:pt x="5549" y="0"/>
                    <a:pt x="3573"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12" name="Google Shape;2112;p23"/>
            <p:cNvSpPr/>
            <p:nvPr/>
          </p:nvSpPr>
          <p:spPr>
            <a:xfrm>
              <a:off x="8509251" y="623835"/>
              <a:ext cx="236699" cy="236732"/>
            </a:xfrm>
            <a:custGeom>
              <a:rect b="b" l="l" r="r" t="t"/>
              <a:pathLst>
                <a:path extrusionOk="0" h="7145" w="7144">
                  <a:moveTo>
                    <a:pt x="3572" y="0"/>
                  </a:moveTo>
                  <a:cubicBezTo>
                    <a:pt x="1596" y="0"/>
                    <a:pt x="0" y="1596"/>
                    <a:pt x="0" y="3572"/>
                  </a:cubicBezTo>
                  <a:cubicBezTo>
                    <a:pt x="0" y="5537"/>
                    <a:pt x="1596" y="7144"/>
                    <a:pt x="3572" y="7144"/>
                  </a:cubicBezTo>
                  <a:cubicBezTo>
                    <a:pt x="5549" y="7144"/>
                    <a:pt x="7144" y="5537"/>
                    <a:pt x="7144" y="3572"/>
                  </a:cubicBezTo>
                  <a:cubicBezTo>
                    <a:pt x="7144" y="1596"/>
                    <a:pt x="5549" y="0"/>
                    <a:pt x="3572"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13" name="Google Shape;2113;p23"/>
            <p:cNvSpPr/>
            <p:nvPr/>
          </p:nvSpPr>
          <p:spPr>
            <a:xfrm>
              <a:off x="8111210" y="623835"/>
              <a:ext cx="638331" cy="243822"/>
            </a:xfrm>
            <a:custGeom>
              <a:rect b="b" l="l" r="r" t="t"/>
              <a:pathLst>
                <a:path extrusionOk="0" fill="none" h="7359" w="19266">
                  <a:moveTo>
                    <a:pt x="15360" y="5549"/>
                  </a:moveTo>
                  <a:cubicBezTo>
                    <a:pt x="17205" y="5573"/>
                    <a:pt x="17503" y="2977"/>
                    <a:pt x="15681" y="2405"/>
                  </a:cubicBezTo>
                  <a:cubicBezTo>
                    <a:pt x="14610" y="2084"/>
                    <a:pt x="13455" y="2572"/>
                    <a:pt x="13086" y="3572"/>
                  </a:cubicBezTo>
                  <a:cubicBezTo>
                    <a:pt x="12788" y="4370"/>
                    <a:pt x="12967" y="5501"/>
                    <a:pt x="13502" y="6168"/>
                  </a:cubicBezTo>
                  <a:cubicBezTo>
                    <a:pt x="14312" y="7180"/>
                    <a:pt x="15717" y="7358"/>
                    <a:pt x="16931" y="6870"/>
                  </a:cubicBezTo>
                  <a:cubicBezTo>
                    <a:pt x="18134" y="6382"/>
                    <a:pt x="19039" y="5251"/>
                    <a:pt x="19146" y="3953"/>
                  </a:cubicBezTo>
                  <a:cubicBezTo>
                    <a:pt x="19265" y="2382"/>
                    <a:pt x="18396" y="0"/>
                    <a:pt x="15384" y="0"/>
                  </a:cubicBezTo>
                  <a:lnTo>
                    <a:pt x="3894" y="0"/>
                  </a:lnTo>
                  <a:cubicBezTo>
                    <a:pt x="870" y="0"/>
                    <a:pt x="1" y="2382"/>
                    <a:pt x="120" y="3953"/>
                  </a:cubicBezTo>
                  <a:cubicBezTo>
                    <a:pt x="227" y="5251"/>
                    <a:pt x="1132" y="6382"/>
                    <a:pt x="2346" y="6870"/>
                  </a:cubicBezTo>
                  <a:cubicBezTo>
                    <a:pt x="3549" y="7358"/>
                    <a:pt x="4966" y="7180"/>
                    <a:pt x="5763" y="6168"/>
                  </a:cubicBezTo>
                  <a:cubicBezTo>
                    <a:pt x="6299" y="5501"/>
                    <a:pt x="6490" y="4370"/>
                    <a:pt x="6180" y="3572"/>
                  </a:cubicBezTo>
                  <a:cubicBezTo>
                    <a:pt x="5811" y="2572"/>
                    <a:pt x="4668" y="2084"/>
                    <a:pt x="3596" y="2405"/>
                  </a:cubicBezTo>
                  <a:cubicBezTo>
                    <a:pt x="1763" y="2977"/>
                    <a:pt x="2061" y="5561"/>
                    <a:pt x="3906" y="5549"/>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14" name="Google Shape;2114;p23"/>
            <p:cNvSpPr/>
            <p:nvPr/>
          </p:nvSpPr>
          <p:spPr>
            <a:xfrm>
              <a:off x="8339220" y="701528"/>
              <a:ext cx="183455" cy="33"/>
            </a:xfrm>
            <a:custGeom>
              <a:rect b="b" l="l" r="r" t="t"/>
              <a:pathLst>
                <a:path extrusionOk="0" fill="none" h="1" w="5537">
                  <a:moveTo>
                    <a:pt x="1" y="1"/>
                  </a:moveTo>
                  <a:lnTo>
                    <a:pt x="5537"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15" name="Google Shape;2115;p23"/>
            <p:cNvSpPr/>
            <p:nvPr/>
          </p:nvSpPr>
          <p:spPr>
            <a:xfrm>
              <a:off x="8430729" y="703118"/>
              <a:ext cx="33" cy="158208"/>
            </a:xfrm>
            <a:custGeom>
              <a:rect b="b" l="l" r="r" t="t"/>
              <a:pathLst>
                <a:path extrusionOk="0" fill="none" h="4775" w="1">
                  <a:moveTo>
                    <a:pt x="1" y="1"/>
                  </a:moveTo>
                  <a:lnTo>
                    <a:pt x="1" y="4775"/>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16" name="Google Shape;2116;p23"/>
            <p:cNvSpPr/>
            <p:nvPr/>
          </p:nvSpPr>
          <p:spPr>
            <a:xfrm>
              <a:off x="8354991" y="701528"/>
              <a:ext cx="37142" cy="158241"/>
            </a:xfrm>
            <a:custGeom>
              <a:rect b="b" l="l" r="r" t="t"/>
              <a:pathLst>
                <a:path extrusionOk="0" fill="none" h="4776" w="1121">
                  <a:moveTo>
                    <a:pt x="1072" y="1"/>
                  </a:moveTo>
                  <a:cubicBezTo>
                    <a:pt x="1072" y="1"/>
                    <a:pt x="1120" y="2918"/>
                    <a:pt x="1" y="4775"/>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17" name="Google Shape;2117;p23"/>
            <p:cNvSpPr/>
            <p:nvPr/>
          </p:nvSpPr>
          <p:spPr>
            <a:xfrm>
              <a:off x="8470189" y="701528"/>
              <a:ext cx="37108" cy="158241"/>
            </a:xfrm>
            <a:custGeom>
              <a:rect b="b" l="l" r="r" t="t"/>
              <a:pathLst>
                <a:path extrusionOk="0" fill="none" h="4776" w="1120">
                  <a:moveTo>
                    <a:pt x="48" y="1"/>
                  </a:moveTo>
                  <a:cubicBezTo>
                    <a:pt x="48" y="1"/>
                    <a:pt x="0" y="2918"/>
                    <a:pt x="1120" y="4775"/>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18" name="Google Shape;2118;p23"/>
            <p:cNvSpPr/>
            <p:nvPr/>
          </p:nvSpPr>
          <p:spPr>
            <a:xfrm>
              <a:off x="8320302" y="859731"/>
              <a:ext cx="220928" cy="33"/>
            </a:xfrm>
            <a:custGeom>
              <a:rect b="b" l="l" r="r" t="t"/>
              <a:pathLst>
                <a:path extrusionOk="0" fill="none" h="1" w="6668">
                  <a:moveTo>
                    <a:pt x="0" y="0"/>
                  </a:moveTo>
                  <a:lnTo>
                    <a:pt x="6668"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19" name="Google Shape;2119;p23"/>
            <p:cNvSpPr/>
            <p:nvPr/>
          </p:nvSpPr>
          <p:spPr>
            <a:xfrm>
              <a:off x="8140001" y="4648215"/>
              <a:ext cx="582304" cy="161388"/>
            </a:xfrm>
            <a:custGeom>
              <a:rect b="b" l="l" r="r" t="t"/>
              <a:pathLst>
                <a:path extrusionOk="0" h="4871" w="17575">
                  <a:moveTo>
                    <a:pt x="1787" y="1"/>
                  </a:moveTo>
                  <a:cubicBezTo>
                    <a:pt x="799" y="1"/>
                    <a:pt x="1" y="798"/>
                    <a:pt x="1" y="1787"/>
                  </a:cubicBezTo>
                  <a:lnTo>
                    <a:pt x="1" y="3084"/>
                  </a:lnTo>
                  <a:cubicBezTo>
                    <a:pt x="1" y="4073"/>
                    <a:pt x="799" y="4870"/>
                    <a:pt x="1787" y="4870"/>
                  </a:cubicBezTo>
                  <a:lnTo>
                    <a:pt x="15789" y="4870"/>
                  </a:lnTo>
                  <a:cubicBezTo>
                    <a:pt x="16777" y="4870"/>
                    <a:pt x="17575" y="4073"/>
                    <a:pt x="17575" y="3084"/>
                  </a:cubicBezTo>
                  <a:lnTo>
                    <a:pt x="17575" y="1787"/>
                  </a:lnTo>
                  <a:cubicBezTo>
                    <a:pt x="17575" y="798"/>
                    <a:pt x="16777" y="1"/>
                    <a:pt x="1578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0" name="Google Shape;2120;p23"/>
            <p:cNvSpPr/>
            <p:nvPr/>
          </p:nvSpPr>
          <p:spPr>
            <a:xfrm>
              <a:off x="8140001" y="4710171"/>
              <a:ext cx="582304" cy="98635"/>
            </a:xfrm>
            <a:custGeom>
              <a:rect b="b" l="l" r="r" t="t"/>
              <a:pathLst>
                <a:path extrusionOk="0" h="2977" w="17575">
                  <a:moveTo>
                    <a:pt x="1" y="0"/>
                  </a:moveTo>
                  <a:lnTo>
                    <a:pt x="1" y="1191"/>
                  </a:lnTo>
                  <a:cubicBezTo>
                    <a:pt x="1" y="2179"/>
                    <a:pt x="799" y="2977"/>
                    <a:pt x="1787" y="2977"/>
                  </a:cubicBezTo>
                  <a:lnTo>
                    <a:pt x="15789" y="2977"/>
                  </a:lnTo>
                  <a:cubicBezTo>
                    <a:pt x="16765" y="2977"/>
                    <a:pt x="17575" y="2179"/>
                    <a:pt x="17575" y="1191"/>
                  </a:cubicBezTo>
                  <a:lnTo>
                    <a:pt x="17575" y="0"/>
                  </a:lnTo>
                  <a:cubicBezTo>
                    <a:pt x="17575" y="988"/>
                    <a:pt x="16765" y="1786"/>
                    <a:pt x="15789" y="1786"/>
                  </a:cubicBezTo>
                  <a:lnTo>
                    <a:pt x="1787" y="1786"/>
                  </a:lnTo>
                  <a:cubicBezTo>
                    <a:pt x="799" y="1786"/>
                    <a:pt x="1" y="988"/>
                    <a:pt x="1"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1" name="Google Shape;2121;p23"/>
            <p:cNvSpPr/>
            <p:nvPr/>
          </p:nvSpPr>
          <p:spPr>
            <a:xfrm>
              <a:off x="8054025" y="4808770"/>
              <a:ext cx="753102" cy="80512"/>
            </a:xfrm>
            <a:custGeom>
              <a:rect b="b" l="l" r="r" t="t"/>
              <a:pathLst>
                <a:path extrusionOk="0" h="2430" w="22730">
                  <a:moveTo>
                    <a:pt x="1143" y="1"/>
                  </a:moveTo>
                  <a:cubicBezTo>
                    <a:pt x="512" y="1"/>
                    <a:pt x="0" y="513"/>
                    <a:pt x="0" y="1155"/>
                  </a:cubicBezTo>
                  <a:lnTo>
                    <a:pt x="0" y="1286"/>
                  </a:lnTo>
                  <a:cubicBezTo>
                    <a:pt x="0" y="1917"/>
                    <a:pt x="512" y="2429"/>
                    <a:pt x="1143" y="2429"/>
                  </a:cubicBezTo>
                  <a:lnTo>
                    <a:pt x="21586" y="2429"/>
                  </a:lnTo>
                  <a:cubicBezTo>
                    <a:pt x="22217" y="2429"/>
                    <a:pt x="22729" y="1917"/>
                    <a:pt x="22729" y="1286"/>
                  </a:cubicBezTo>
                  <a:lnTo>
                    <a:pt x="22729" y="1155"/>
                  </a:lnTo>
                  <a:cubicBezTo>
                    <a:pt x="22729" y="513"/>
                    <a:pt x="22217" y="1"/>
                    <a:pt x="2158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2" name="Google Shape;2122;p23"/>
            <p:cNvSpPr/>
            <p:nvPr/>
          </p:nvSpPr>
          <p:spPr>
            <a:xfrm>
              <a:off x="8054025" y="4829279"/>
              <a:ext cx="753499" cy="60798"/>
            </a:xfrm>
            <a:custGeom>
              <a:rect b="b" l="l" r="r" t="t"/>
              <a:pathLst>
                <a:path extrusionOk="0" h="1835" w="22742">
                  <a:moveTo>
                    <a:pt x="143" y="1"/>
                  </a:moveTo>
                  <a:cubicBezTo>
                    <a:pt x="48" y="167"/>
                    <a:pt x="0" y="346"/>
                    <a:pt x="0" y="536"/>
                  </a:cubicBezTo>
                  <a:lnTo>
                    <a:pt x="0" y="679"/>
                  </a:lnTo>
                  <a:cubicBezTo>
                    <a:pt x="0" y="1310"/>
                    <a:pt x="512" y="1834"/>
                    <a:pt x="1155" y="1834"/>
                  </a:cubicBezTo>
                  <a:lnTo>
                    <a:pt x="21598" y="1834"/>
                  </a:lnTo>
                  <a:cubicBezTo>
                    <a:pt x="22229" y="1834"/>
                    <a:pt x="22741" y="1322"/>
                    <a:pt x="22741" y="679"/>
                  </a:cubicBezTo>
                  <a:lnTo>
                    <a:pt x="22741" y="536"/>
                  </a:lnTo>
                  <a:cubicBezTo>
                    <a:pt x="22741" y="346"/>
                    <a:pt x="22682" y="167"/>
                    <a:pt x="22610" y="1"/>
                  </a:cubicBezTo>
                  <a:cubicBezTo>
                    <a:pt x="22420" y="358"/>
                    <a:pt x="22051" y="608"/>
                    <a:pt x="21598" y="608"/>
                  </a:cubicBezTo>
                  <a:lnTo>
                    <a:pt x="1155" y="608"/>
                  </a:lnTo>
                  <a:cubicBezTo>
                    <a:pt x="715" y="608"/>
                    <a:pt x="334" y="358"/>
                    <a:pt x="143"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3" name="Google Shape;2123;p23"/>
            <p:cNvSpPr/>
            <p:nvPr/>
          </p:nvSpPr>
          <p:spPr>
            <a:xfrm>
              <a:off x="8183403" y="4569329"/>
              <a:ext cx="495099" cy="78922"/>
            </a:xfrm>
            <a:custGeom>
              <a:rect b="b" l="l" r="r" t="t"/>
              <a:pathLst>
                <a:path extrusionOk="0" h="2382" w="14943">
                  <a:moveTo>
                    <a:pt x="1191" y="1"/>
                  </a:moveTo>
                  <a:cubicBezTo>
                    <a:pt x="536" y="1"/>
                    <a:pt x="1" y="536"/>
                    <a:pt x="1" y="1191"/>
                  </a:cubicBezTo>
                  <a:cubicBezTo>
                    <a:pt x="1" y="1846"/>
                    <a:pt x="536" y="2382"/>
                    <a:pt x="1191" y="2382"/>
                  </a:cubicBezTo>
                  <a:lnTo>
                    <a:pt x="13752" y="2382"/>
                  </a:lnTo>
                  <a:cubicBezTo>
                    <a:pt x="14407" y="2382"/>
                    <a:pt x="14943" y="1846"/>
                    <a:pt x="14943" y="1191"/>
                  </a:cubicBezTo>
                  <a:cubicBezTo>
                    <a:pt x="14943" y="536"/>
                    <a:pt x="14407" y="1"/>
                    <a:pt x="13752"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4" name="Google Shape;2124;p23"/>
            <p:cNvSpPr/>
            <p:nvPr/>
          </p:nvSpPr>
          <p:spPr>
            <a:xfrm>
              <a:off x="8225613" y="4648215"/>
              <a:ext cx="301042" cy="33"/>
            </a:xfrm>
            <a:custGeom>
              <a:rect b="b" l="l" r="r" t="t"/>
              <a:pathLst>
                <a:path extrusionOk="0" fill="none" h="1" w="9086">
                  <a:moveTo>
                    <a:pt x="1" y="1"/>
                  </a:moveTo>
                  <a:lnTo>
                    <a:pt x="9085"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5" name="Google Shape;2125;p23"/>
            <p:cNvSpPr/>
            <p:nvPr/>
          </p:nvSpPr>
          <p:spPr>
            <a:xfrm>
              <a:off x="8217330" y="4592985"/>
              <a:ext cx="34756" cy="34756"/>
            </a:xfrm>
            <a:custGeom>
              <a:rect b="b" l="l" r="r" t="t"/>
              <a:pathLst>
                <a:path extrusionOk="0" h="1049" w="1049">
                  <a:moveTo>
                    <a:pt x="524" y="1"/>
                  </a:moveTo>
                  <a:cubicBezTo>
                    <a:pt x="239" y="1"/>
                    <a:pt x="1" y="239"/>
                    <a:pt x="1" y="525"/>
                  </a:cubicBezTo>
                  <a:cubicBezTo>
                    <a:pt x="1" y="811"/>
                    <a:pt x="239" y="1049"/>
                    <a:pt x="524" y="1049"/>
                  </a:cubicBezTo>
                  <a:cubicBezTo>
                    <a:pt x="810" y="1049"/>
                    <a:pt x="1048" y="811"/>
                    <a:pt x="1048" y="525"/>
                  </a:cubicBezTo>
                  <a:cubicBezTo>
                    <a:pt x="1048" y="239"/>
                    <a:pt x="810"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6" name="Google Shape;2126;p23"/>
            <p:cNvSpPr/>
            <p:nvPr/>
          </p:nvSpPr>
          <p:spPr>
            <a:xfrm>
              <a:off x="8296216" y="4592985"/>
              <a:ext cx="34756" cy="34756"/>
            </a:xfrm>
            <a:custGeom>
              <a:rect b="b" l="l" r="r" t="t"/>
              <a:pathLst>
                <a:path extrusionOk="0" h="1049" w="1049">
                  <a:moveTo>
                    <a:pt x="525" y="1"/>
                  </a:moveTo>
                  <a:cubicBezTo>
                    <a:pt x="239" y="1"/>
                    <a:pt x="1" y="239"/>
                    <a:pt x="1" y="525"/>
                  </a:cubicBezTo>
                  <a:cubicBezTo>
                    <a:pt x="1" y="811"/>
                    <a:pt x="239" y="1049"/>
                    <a:pt x="525" y="1049"/>
                  </a:cubicBezTo>
                  <a:cubicBezTo>
                    <a:pt x="810" y="1049"/>
                    <a:pt x="1049" y="811"/>
                    <a:pt x="1049" y="525"/>
                  </a:cubicBezTo>
                  <a:cubicBezTo>
                    <a:pt x="1049" y="239"/>
                    <a:pt x="810" y="1"/>
                    <a:pt x="52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7" name="Google Shape;2127;p23"/>
            <p:cNvSpPr/>
            <p:nvPr/>
          </p:nvSpPr>
          <p:spPr>
            <a:xfrm>
              <a:off x="8374737" y="4592985"/>
              <a:ext cx="34325" cy="34756"/>
            </a:xfrm>
            <a:custGeom>
              <a:rect b="b" l="l" r="r" t="t"/>
              <a:pathLst>
                <a:path extrusionOk="0" h="1049" w="1036">
                  <a:moveTo>
                    <a:pt x="524" y="1"/>
                  </a:moveTo>
                  <a:cubicBezTo>
                    <a:pt x="238" y="1"/>
                    <a:pt x="0" y="239"/>
                    <a:pt x="0" y="525"/>
                  </a:cubicBezTo>
                  <a:cubicBezTo>
                    <a:pt x="0" y="811"/>
                    <a:pt x="238" y="1049"/>
                    <a:pt x="524" y="1049"/>
                  </a:cubicBezTo>
                  <a:cubicBezTo>
                    <a:pt x="798" y="1049"/>
                    <a:pt x="1036" y="811"/>
                    <a:pt x="1036" y="525"/>
                  </a:cubicBezTo>
                  <a:cubicBezTo>
                    <a:pt x="1036" y="239"/>
                    <a:pt x="798"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8" name="Google Shape;2128;p23"/>
            <p:cNvSpPr/>
            <p:nvPr/>
          </p:nvSpPr>
          <p:spPr>
            <a:xfrm>
              <a:off x="8453226" y="4592985"/>
              <a:ext cx="34358" cy="34756"/>
            </a:xfrm>
            <a:custGeom>
              <a:rect b="b" l="l" r="r" t="t"/>
              <a:pathLst>
                <a:path extrusionOk="0" h="1049" w="1037">
                  <a:moveTo>
                    <a:pt x="512" y="1"/>
                  </a:moveTo>
                  <a:cubicBezTo>
                    <a:pt x="239" y="1"/>
                    <a:pt x="1" y="239"/>
                    <a:pt x="1" y="525"/>
                  </a:cubicBezTo>
                  <a:cubicBezTo>
                    <a:pt x="1" y="811"/>
                    <a:pt x="239" y="1049"/>
                    <a:pt x="512" y="1049"/>
                  </a:cubicBezTo>
                  <a:cubicBezTo>
                    <a:pt x="798" y="1049"/>
                    <a:pt x="1036" y="811"/>
                    <a:pt x="1036" y="525"/>
                  </a:cubicBezTo>
                  <a:cubicBezTo>
                    <a:pt x="1036" y="239"/>
                    <a:pt x="798" y="1"/>
                    <a:pt x="512"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9" name="Google Shape;2129;p23"/>
            <p:cNvSpPr/>
            <p:nvPr/>
          </p:nvSpPr>
          <p:spPr>
            <a:xfrm>
              <a:off x="8531316" y="4592985"/>
              <a:ext cx="34756" cy="34756"/>
            </a:xfrm>
            <a:custGeom>
              <a:rect b="b" l="l" r="r" t="t"/>
              <a:pathLst>
                <a:path extrusionOk="0" h="1049" w="1049">
                  <a:moveTo>
                    <a:pt x="525" y="1"/>
                  </a:moveTo>
                  <a:cubicBezTo>
                    <a:pt x="239" y="1"/>
                    <a:pt x="1" y="239"/>
                    <a:pt x="1" y="525"/>
                  </a:cubicBezTo>
                  <a:cubicBezTo>
                    <a:pt x="1" y="811"/>
                    <a:pt x="239" y="1049"/>
                    <a:pt x="525" y="1049"/>
                  </a:cubicBezTo>
                  <a:cubicBezTo>
                    <a:pt x="811" y="1049"/>
                    <a:pt x="1049" y="811"/>
                    <a:pt x="1049" y="525"/>
                  </a:cubicBezTo>
                  <a:cubicBezTo>
                    <a:pt x="1049" y="239"/>
                    <a:pt x="811" y="1"/>
                    <a:pt x="52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30" name="Google Shape;2130;p23"/>
            <p:cNvSpPr/>
            <p:nvPr/>
          </p:nvSpPr>
          <p:spPr>
            <a:xfrm>
              <a:off x="8609838" y="4592985"/>
              <a:ext cx="34756" cy="34756"/>
            </a:xfrm>
            <a:custGeom>
              <a:rect b="b" l="l" r="r" t="t"/>
              <a:pathLst>
                <a:path extrusionOk="0" h="1049" w="1049">
                  <a:moveTo>
                    <a:pt x="524" y="1"/>
                  </a:moveTo>
                  <a:cubicBezTo>
                    <a:pt x="238" y="1"/>
                    <a:pt x="0" y="239"/>
                    <a:pt x="0" y="525"/>
                  </a:cubicBezTo>
                  <a:cubicBezTo>
                    <a:pt x="0" y="811"/>
                    <a:pt x="238" y="1049"/>
                    <a:pt x="524" y="1049"/>
                  </a:cubicBezTo>
                  <a:cubicBezTo>
                    <a:pt x="810" y="1049"/>
                    <a:pt x="1048" y="811"/>
                    <a:pt x="1048" y="525"/>
                  </a:cubicBezTo>
                  <a:cubicBezTo>
                    <a:pt x="1048" y="239"/>
                    <a:pt x="810"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31" name="Google Shape;2131;p23"/>
            <p:cNvSpPr/>
            <p:nvPr/>
          </p:nvSpPr>
          <p:spPr>
            <a:xfrm>
              <a:off x="8198776" y="4808770"/>
              <a:ext cx="395337" cy="33"/>
            </a:xfrm>
            <a:custGeom>
              <a:rect b="b" l="l" r="r" t="t"/>
              <a:pathLst>
                <a:path extrusionOk="0" fill="none" h="1" w="11932">
                  <a:moveTo>
                    <a:pt x="1" y="1"/>
                  </a:moveTo>
                  <a:lnTo>
                    <a:pt x="11931"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32" name="Google Shape;2132;p23"/>
            <p:cNvSpPr/>
            <p:nvPr/>
          </p:nvSpPr>
          <p:spPr>
            <a:xfrm>
              <a:off x="8223658" y="4272703"/>
              <a:ext cx="414223" cy="296668"/>
            </a:xfrm>
            <a:custGeom>
              <a:rect b="b" l="l" r="r" t="t"/>
              <a:pathLst>
                <a:path extrusionOk="0" h="8954" w="12502">
                  <a:moveTo>
                    <a:pt x="691" y="0"/>
                  </a:moveTo>
                  <a:lnTo>
                    <a:pt x="0" y="8954"/>
                  </a:lnTo>
                  <a:lnTo>
                    <a:pt x="12502" y="8954"/>
                  </a:lnTo>
                  <a:lnTo>
                    <a:pt x="1182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33" name="Google Shape;2133;p23"/>
            <p:cNvSpPr/>
            <p:nvPr/>
          </p:nvSpPr>
          <p:spPr>
            <a:xfrm>
              <a:off x="8223658" y="4551173"/>
              <a:ext cx="414223" cy="18190"/>
            </a:xfrm>
            <a:custGeom>
              <a:rect b="b" l="l" r="r" t="t"/>
              <a:pathLst>
                <a:path extrusionOk="0" h="549" w="12502">
                  <a:moveTo>
                    <a:pt x="83" y="1"/>
                  </a:moveTo>
                  <a:lnTo>
                    <a:pt x="0" y="549"/>
                  </a:lnTo>
                  <a:lnTo>
                    <a:pt x="12502" y="549"/>
                  </a:lnTo>
                  <a:lnTo>
                    <a:pt x="12442"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34" name="Google Shape;2134;p23"/>
            <p:cNvSpPr/>
            <p:nvPr/>
          </p:nvSpPr>
          <p:spPr>
            <a:xfrm>
              <a:off x="8536452" y="4272703"/>
              <a:ext cx="65536" cy="273409"/>
            </a:xfrm>
            <a:custGeom>
              <a:rect b="b" l="l" r="r" t="t"/>
              <a:pathLst>
                <a:path extrusionOk="0" h="8252" w="1978">
                  <a:moveTo>
                    <a:pt x="1" y="0"/>
                  </a:moveTo>
                  <a:lnTo>
                    <a:pt x="298" y="7513"/>
                  </a:lnTo>
                  <a:cubicBezTo>
                    <a:pt x="346" y="7918"/>
                    <a:pt x="727" y="8251"/>
                    <a:pt x="1191" y="8251"/>
                  </a:cubicBezTo>
                  <a:cubicBezTo>
                    <a:pt x="1656" y="8251"/>
                    <a:pt x="1977" y="7918"/>
                    <a:pt x="1930" y="7513"/>
                  </a:cubicBezTo>
                  <a:lnTo>
                    <a:pt x="1501"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35" name="Google Shape;2135;p23"/>
            <p:cNvSpPr/>
            <p:nvPr/>
          </p:nvSpPr>
          <p:spPr>
            <a:xfrm>
              <a:off x="8449681" y="4272703"/>
              <a:ext cx="56060" cy="273409"/>
            </a:xfrm>
            <a:custGeom>
              <a:rect b="b" l="l" r="r" t="t"/>
              <a:pathLst>
                <a:path extrusionOk="0" h="8252" w="1692">
                  <a:moveTo>
                    <a:pt x="0" y="0"/>
                  </a:moveTo>
                  <a:lnTo>
                    <a:pt x="60" y="7513"/>
                  </a:lnTo>
                  <a:cubicBezTo>
                    <a:pt x="60" y="7918"/>
                    <a:pt x="429" y="8251"/>
                    <a:pt x="893" y="8251"/>
                  </a:cubicBezTo>
                  <a:cubicBezTo>
                    <a:pt x="1358" y="8251"/>
                    <a:pt x="1691" y="7918"/>
                    <a:pt x="1679" y="7513"/>
                  </a:cubicBezTo>
                  <a:lnTo>
                    <a:pt x="1489"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36" name="Google Shape;2136;p23"/>
            <p:cNvSpPr/>
            <p:nvPr/>
          </p:nvSpPr>
          <p:spPr>
            <a:xfrm>
              <a:off x="8355388" y="4272703"/>
              <a:ext cx="56458" cy="273409"/>
            </a:xfrm>
            <a:custGeom>
              <a:rect b="b" l="l" r="r" t="t"/>
              <a:pathLst>
                <a:path extrusionOk="0" h="8252" w="1704">
                  <a:moveTo>
                    <a:pt x="215" y="0"/>
                  </a:moveTo>
                  <a:lnTo>
                    <a:pt x="36" y="7513"/>
                  </a:lnTo>
                  <a:cubicBezTo>
                    <a:pt x="1" y="7918"/>
                    <a:pt x="358" y="8251"/>
                    <a:pt x="822" y="8251"/>
                  </a:cubicBezTo>
                  <a:cubicBezTo>
                    <a:pt x="1287" y="8251"/>
                    <a:pt x="1656" y="7918"/>
                    <a:pt x="1656" y="7513"/>
                  </a:cubicBezTo>
                  <a:lnTo>
                    <a:pt x="1703"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37" name="Google Shape;2137;p23"/>
            <p:cNvSpPr/>
            <p:nvPr/>
          </p:nvSpPr>
          <p:spPr>
            <a:xfrm>
              <a:off x="8259937" y="4272703"/>
              <a:ext cx="64343" cy="273409"/>
            </a:xfrm>
            <a:custGeom>
              <a:rect b="b" l="l" r="r" t="t"/>
              <a:pathLst>
                <a:path extrusionOk="0" h="8252" w="1942">
                  <a:moveTo>
                    <a:pt x="453" y="0"/>
                  </a:moveTo>
                  <a:lnTo>
                    <a:pt x="36" y="7513"/>
                  </a:lnTo>
                  <a:cubicBezTo>
                    <a:pt x="0" y="7918"/>
                    <a:pt x="322" y="8251"/>
                    <a:pt x="786" y="8251"/>
                  </a:cubicBezTo>
                  <a:cubicBezTo>
                    <a:pt x="1227" y="8251"/>
                    <a:pt x="1632" y="7918"/>
                    <a:pt x="1667" y="7513"/>
                  </a:cubicBezTo>
                  <a:lnTo>
                    <a:pt x="1941"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38" name="Google Shape;2138;p23"/>
            <p:cNvSpPr/>
            <p:nvPr/>
          </p:nvSpPr>
          <p:spPr>
            <a:xfrm>
              <a:off x="8223658" y="4569329"/>
              <a:ext cx="414223" cy="33"/>
            </a:xfrm>
            <a:custGeom>
              <a:rect b="b" l="l" r="r" t="t"/>
              <a:pathLst>
                <a:path extrusionOk="0" fill="none" h="1" w="12502">
                  <a:moveTo>
                    <a:pt x="12502" y="1"/>
                  </a:moveTo>
                  <a:lnTo>
                    <a:pt x="0"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39" name="Google Shape;2139;p23"/>
            <p:cNvSpPr/>
            <p:nvPr/>
          </p:nvSpPr>
          <p:spPr>
            <a:xfrm>
              <a:off x="8211035" y="4220223"/>
              <a:ext cx="439867" cy="70241"/>
            </a:xfrm>
            <a:custGeom>
              <a:rect b="b" l="l" r="r" t="t"/>
              <a:pathLst>
                <a:path extrusionOk="0" h="2120" w="13276">
                  <a:moveTo>
                    <a:pt x="1060" y="0"/>
                  </a:moveTo>
                  <a:cubicBezTo>
                    <a:pt x="476" y="0"/>
                    <a:pt x="0" y="477"/>
                    <a:pt x="0" y="1060"/>
                  </a:cubicBezTo>
                  <a:cubicBezTo>
                    <a:pt x="0" y="1644"/>
                    <a:pt x="476" y="2120"/>
                    <a:pt x="1060" y="2120"/>
                  </a:cubicBezTo>
                  <a:lnTo>
                    <a:pt x="12216" y="2120"/>
                  </a:lnTo>
                  <a:cubicBezTo>
                    <a:pt x="12799" y="2120"/>
                    <a:pt x="13276" y="1644"/>
                    <a:pt x="13276" y="1060"/>
                  </a:cubicBezTo>
                  <a:cubicBezTo>
                    <a:pt x="13276" y="477"/>
                    <a:pt x="12799" y="0"/>
                    <a:pt x="12216"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40" name="Google Shape;2140;p23"/>
            <p:cNvSpPr/>
            <p:nvPr/>
          </p:nvSpPr>
          <p:spPr>
            <a:xfrm>
              <a:off x="8248904" y="4290429"/>
              <a:ext cx="266683" cy="33"/>
            </a:xfrm>
            <a:custGeom>
              <a:rect b="b" l="l" r="r" t="t"/>
              <a:pathLst>
                <a:path extrusionOk="0" fill="none" h="1" w="8049">
                  <a:moveTo>
                    <a:pt x="0" y="1"/>
                  </a:moveTo>
                  <a:lnTo>
                    <a:pt x="8049"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41" name="Google Shape;2141;p23"/>
            <p:cNvSpPr/>
            <p:nvPr/>
          </p:nvSpPr>
          <p:spPr>
            <a:xfrm>
              <a:off x="8241383" y="4241526"/>
              <a:ext cx="30813" cy="30416"/>
            </a:xfrm>
            <a:custGeom>
              <a:rect b="b" l="l" r="r" t="t"/>
              <a:pathLst>
                <a:path extrusionOk="0" h="918" w="930">
                  <a:moveTo>
                    <a:pt x="465" y="0"/>
                  </a:moveTo>
                  <a:cubicBezTo>
                    <a:pt x="215" y="0"/>
                    <a:pt x="1" y="203"/>
                    <a:pt x="1" y="465"/>
                  </a:cubicBezTo>
                  <a:cubicBezTo>
                    <a:pt x="1" y="715"/>
                    <a:pt x="215" y="917"/>
                    <a:pt x="465" y="917"/>
                  </a:cubicBezTo>
                  <a:cubicBezTo>
                    <a:pt x="715" y="917"/>
                    <a:pt x="930" y="715"/>
                    <a:pt x="930" y="465"/>
                  </a:cubicBezTo>
                  <a:cubicBezTo>
                    <a:pt x="930"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42" name="Google Shape;2142;p23"/>
            <p:cNvSpPr/>
            <p:nvPr/>
          </p:nvSpPr>
          <p:spPr>
            <a:xfrm>
              <a:off x="8311224" y="4241526"/>
              <a:ext cx="30416" cy="30416"/>
            </a:xfrm>
            <a:custGeom>
              <a:rect b="b" l="l" r="r" t="t"/>
              <a:pathLst>
                <a:path extrusionOk="0" h="918" w="918">
                  <a:moveTo>
                    <a:pt x="453" y="0"/>
                  </a:moveTo>
                  <a:cubicBezTo>
                    <a:pt x="203" y="0"/>
                    <a:pt x="0" y="203"/>
                    <a:pt x="0" y="453"/>
                  </a:cubicBezTo>
                  <a:cubicBezTo>
                    <a:pt x="0" y="715"/>
                    <a:pt x="203" y="917"/>
                    <a:pt x="453" y="917"/>
                  </a:cubicBezTo>
                  <a:cubicBezTo>
                    <a:pt x="715" y="917"/>
                    <a:pt x="917" y="715"/>
                    <a:pt x="917" y="453"/>
                  </a:cubicBezTo>
                  <a:cubicBezTo>
                    <a:pt x="917" y="203"/>
                    <a:pt x="715" y="0"/>
                    <a:pt x="453"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43" name="Google Shape;2143;p23"/>
            <p:cNvSpPr/>
            <p:nvPr/>
          </p:nvSpPr>
          <p:spPr>
            <a:xfrm>
              <a:off x="8380635" y="4241526"/>
              <a:ext cx="30416" cy="30416"/>
            </a:xfrm>
            <a:custGeom>
              <a:rect b="b" l="l" r="r" t="t"/>
              <a:pathLst>
                <a:path extrusionOk="0" h="918" w="918">
                  <a:moveTo>
                    <a:pt x="465" y="0"/>
                  </a:moveTo>
                  <a:cubicBezTo>
                    <a:pt x="203" y="0"/>
                    <a:pt x="1" y="203"/>
                    <a:pt x="1" y="453"/>
                  </a:cubicBezTo>
                  <a:cubicBezTo>
                    <a:pt x="1" y="715"/>
                    <a:pt x="203" y="917"/>
                    <a:pt x="465" y="917"/>
                  </a:cubicBezTo>
                  <a:cubicBezTo>
                    <a:pt x="715" y="917"/>
                    <a:pt x="918" y="715"/>
                    <a:pt x="918" y="453"/>
                  </a:cubicBezTo>
                  <a:cubicBezTo>
                    <a:pt x="918"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44" name="Google Shape;2144;p23"/>
            <p:cNvSpPr/>
            <p:nvPr/>
          </p:nvSpPr>
          <p:spPr>
            <a:xfrm>
              <a:off x="8450476" y="4241526"/>
              <a:ext cx="30780" cy="30416"/>
            </a:xfrm>
            <a:custGeom>
              <a:rect b="b" l="l" r="r" t="t"/>
              <a:pathLst>
                <a:path extrusionOk="0" h="918" w="929">
                  <a:moveTo>
                    <a:pt x="465" y="0"/>
                  </a:moveTo>
                  <a:cubicBezTo>
                    <a:pt x="214" y="0"/>
                    <a:pt x="0" y="203"/>
                    <a:pt x="0" y="465"/>
                  </a:cubicBezTo>
                  <a:cubicBezTo>
                    <a:pt x="0" y="715"/>
                    <a:pt x="214" y="917"/>
                    <a:pt x="465" y="917"/>
                  </a:cubicBezTo>
                  <a:cubicBezTo>
                    <a:pt x="715" y="917"/>
                    <a:pt x="929" y="715"/>
                    <a:pt x="929" y="465"/>
                  </a:cubicBezTo>
                  <a:cubicBezTo>
                    <a:pt x="929"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45" name="Google Shape;2145;p23"/>
            <p:cNvSpPr/>
            <p:nvPr/>
          </p:nvSpPr>
          <p:spPr>
            <a:xfrm>
              <a:off x="8520681" y="4241526"/>
              <a:ext cx="30416" cy="30416"/>
            </a:xfrm>
            <a:custGeom>
              <a:rect b="b" l="l" r="r" t="t"/>
              <a:pathLst>
                <a:path extrusionOk="0" h="918" w="918">
                  <a:moveTo>
                    <a:pt x="465" y="0"/>
                  </a:moveTo>
                  <a:cubicBezTo>
                    <a:pt x="203" y="0"/>
                    <a:pt x="0" y="203"/>
                    <a:pt x="0" y="465"/>
                  </a:cubicBezTo>
                  <a:cubicBezTo>
                    <a:pt x="0" y="715"/>
                    <a:pt x="203" y="917"/>
                    <a:pt x="465" y="917"/>
                  </a:cubicBezTo>
                  <a:cubicBezTo>
                    <a:pt x="715" y="917"/>
                    <a:pt x="917" y="715"/>
                    <a:pt x="917" y="465"/>
                  </a:cubicBezTo>
                  <a:cubicBezTo>
                    <a:pt x="917"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46" name="Google Shape;2146;p23"/>
            <p:cNvSpPr/>
            <p:nvPr/>
          </p:nvSpPr>
          <p:spPr>
            <a:xfrm>
              <a:off x="8590092" y="4241526"/>
              <a:ext cx="30813" cy="30416"/>
            </a:xfrm>
            <a:custGeom>
              <a:rect b="b" l="l" r="r" t="t"/>
              <a:pathLst>
                <a:path extrusionOk="0" h="918" w="930">
                  <a:moveTo>
                    <a:pt x="465" y="0"/>
                  </a:moveTo>
                  <a:cubicBezTo>
                    <a:pt x="203" y="0"/>
                    <a:pt x="1" y="203"/>
                    <a:pt x="1" y="453"/>
                  </a:cubicBezTo>
                  <a:cubicBezTo>
                    <a:pt x="1" y="715"/>
                    <a:pt x="203" y="917"/>
                    <a:pt x="465" y="917"/>
                  </a:cubicBezTo>
                  <a:cubicBezTo>
                    <a:pt x="715" y="917"/>
                    <a:pt x="930" y="715"/>
                    <a:pt x="930" y="453"/>
                  </a:cubicBezTo>
                  <a:cubicBezTo>
                    <a:pt x="930"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147" name="Google Shape;2147;p23"/>
          <p:cNvGrpSpPr/>
          <p:nvPr/>
        </p:nvGrpSpPr>
        <p:grpSpPr>
          <a:xfrm>
            <a:off x="283065" y="3839559"/>
            <a:ext cx="1062729" cy="1084290"/>
            <a:chOff x="7260025" y="4273589"/>
            <a:chExt cx="714488" cy="728983"/>
          </a:xfrm>
        </p:grpSpPr>
        <p:sp>
          <p:nvSpPr>
            <p:cNvPr id="2148" name="Google Shape;2148;p23"/>
            <p:cNvSpPr/>
            <p:nvPr/>
          </p:nvSpPr>
          <p:spPr>
            <a:xfrm>
              <a:off x="7426408" y="4950483"/>
              <a:ext cx="382205" cy="52089"/>
            </a:xfrm>
            <a:custGeom>
              <a:rect b="b" l="l" r="r" t="t"/>
              <a:pathLst>
                <a:path extrusionOk="0" h="2572" w="18872">
                  <a:moveTo>
                    <a:pt x="3227" y="0"/>
                  </a:moveTo>
                  <a:cubicBezTo>
                    <a:pt x="3227" y="0"/>
                    <a:pt x="1084" y="1250"/>
                    <a:pt x="0" y="2572"/>
                  </a:cubicBezTo>
                  <a:lnTo>
                    <a:pt x="18872" y="2572"/>
                  </a:lnTo>
                  <a:cubicBezTo>
                    <a:pt x="17788" y="1250"/>
                    <a:pt x="15645" y="0"/>
                    <a:pt x="1564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49" name="Google Shape;2149;p23"/>
            <p:cNvSpPr/>
            <p:nvPr/>
          </p:nvSpPr>
          <p:spPr>
            <a:xfrm>
              <a:off x="7285585" y="4273589"/>
              <a:ext cx="662885" cy="70904"/>
            </a:xfrm>
            <a:custGeom>
              <a:rect b="b" l="l" r="r" t="t"/>
              <a:pathLst>
                <a:path extrusionOk="0" h="3501" w="32731">
                  <a:moveTo>
                    <a:pt x="953" y="0"/>
                  </a:moveTo>
                  <a:cubicBezTo>
                    <a:pt x="429" y="0"/>
                    <a:pt x="0" y="429"/>
                    <a:pt x="0" y="953"/>
                  </a:cubicBezTo>
                  <a:lnTo>
                    <a:pt x="0" y="2548"/>
                  </a:lnTo>
                  <a:cubicBezTo>
                    <a:pt x="0" y="3084"/>
                    <a:pt x="429" y="3501"/>
                    <a:pt x="953" y="3501"/>
                  </a:cubicBezTo>
                  <a:lnTo>
                    <a:pt x="31778" y="3501"/>
                  </a:lnTo>
                  <a:cubicBezTo>
                    <a:pt x="32302" y="3501"/>
                    <a:pt x="32730" y="3084"/>
                    <a:pt x="32730" y="2548"/>
                  </a:cubicBezTo>
                  <a:lnTo>
                    <a:pt x="32730" y="953"/>
                  </a:lnTo>
                  <a:cubicBezTo>
                    <a:pt x="32730" y="429"/>
                    <a:pt x="32302" y="0"/>
                    <a:pt x="31778"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50" name="Google Shape;2150;p23"/>
            <p:cNvSpPr/>
            <p:nvPr/>
          </p:nvSpPr>
          <p:spPr>
            <a:xfrm>
              <a:off x="7260025" y="4344476"/>
              <a:ext cx="714488" cy="605995"/>
            </a:xfrm>
            <a:custGeom>
              <a:rect b="b" l="l" r="r" t="t"/>
              <a:pathLst>
                <a:path extrusionOk="0" h="29922" w="35279">
                  <a:moveTo>
                    <a:pt x="2119" y="1"/>
                  </a:moveTo>
                  <a:cubicBezTo>
                    <a:pt x="0" y="10514"/>
                    <a:pt x="7203" y="22504"/>
                    <a:pt x="11430" y="29921"/>
                  </a:cubicBezTo>
                  <a:lnTo>
                    <a:pt x="23848" y="29921"/>
                  </a:lnTo>
                  <a:cubicBezTo>
                    <a:pt x="28075" y="22504"/>
                    <a:pt x="35278" y="10514"/>
                    <a:pt x="33159"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51" name="Google Shape;2151;p23"/>
            <p:cNvSpPr/>
            <p:nvPr/>
          </p:nvSpPr>
          <p:spPr>
            <a:xfrm>
              <a:off x="7296421" y="4344476"/>
              <a:ext cx="641437" cy="49943"/>
            </a:xfrm>
            <a:custGeom>
              <a:rect b="b" l="l" r="r" t="t"/>
              <a:pathLst>
                <a:path extrusionOk="0" h="2466" w="31672">
                  <a:moveTo>
                    <a:pt x="322" y="1"/>
                  </a:moveTo>
                  <a:cubicBezTo>
                    <a:pt x="120" y="953"/>
                    <a:pt x="60" y="1453"/>
                    <a:pt x="1" y="2465"/>
                  </a:cubicBezTo>
                  <a:lnTo>
                    <a:pt x="31672" y="2465"/>
                  </a:lnTo>
                  <a:cubicBezTo>
                    <a:pt x="31612" y="1453"/>
                    <a:pt x="31552" y="953"/>
                    <a:pt x="31362"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52" name="Google Shape;2152;p23"/>
            <p:cNvSpPr/>
            <p:nvPr/>
          </p:nvSpPr>
          <p:spPr>
            <a:xfrm>
              <a:off x="7384443" y="4745274"/>
              <a:ext cx="465402" cy="205219"/>
            </a:xfrm>
            <a:custGeom>
              <a:rect b="b" l="l" r="r" t="t"/>
              <a:pathLst>
                <a:path extrusionOk="0" h="10133" w="22980">
                  <a:moveTo>
                    <a:pt x="1" y="0"/>
                  </a:moveTo>
                  <a:lnTo>
                    <a:pt x="1" y="0"/>
                  </a:lnTo>
                  <a:cubicBezTo>
                    <a:pt x="1644" y="3512"/>
                    <a:pt x="3394" y="6882"/>
                    <a:pt x="5287" y="10132"/>
                  </a:cubicBezTo>
                  <a:lnTo>
                    <a:pt x="17705" y="10132"/>
                  </a:lnTo>
                  <a:cubicBezTo>
                    <a:pt x="19586" y="6882"/>
                    <a:pt x="21349" y="3512"/>
                    <a:pt x="22980" y="0"/>
                  </a:cubicBezTo>
                  <a:lnTo>
                    <a:pt x="22980" y="0"/>
                  </a:lnTo>
                  <a:cubicBezTo>
                    <a:pt x="19467" y="3036"/>
                    <a:pt x="15681" y="5132"/>
                    <a:pt x="11490" y="5132"/>
                  </a:cubicBezTo>
                  <a:cubicBezTo>
                    <a:pt x="7323" y="5132"/>
                    <a:pt x="3513" y="3036"/>
                    <a:pt x="1" y="0"/>
                  </a:cubicBezTo>
                  <a:close/>
                </a:path>
              </a:pathLst>
            </a:custGeom>
            <a:solidFill>
              <a:srgbClr val="6D3421">
                <a:alpha val="1709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53" name="Google Shape;2153;p23"/>
            <p:cNvSpPr/>
            <p:nvPr/>
          </p:nvSpPr>
          <p:spPr>
            <a:xfrm>
              <a:off x="7310416" y="4441430"/>
              <a:ext cx="618289" cy="302147"/>
            </a:xfrm>
            <a:custGeom>
              <a:rect b="b" l="l" r="r" t="t"/>
              <a:pathLst>
                <a:path extrusionOk="0" h="14919" w="30529">
                  <a:moveTo>
                    <a:pt x="1013" y="0"/>
                  </a:moveTo>
                  <a:cubicBezTo>
                    <a:pt x="441" y="0"/>
                    <a:pt x="0" y="631"/>
                    <a:pt x="0" y="1429"/>
                  </a:cubicBezTo>
                  <a:cubicBezTo>
                    <a:pt x="0" y="2215"/>
                    <a:pt x="441" y="2858"/>
                    <a:pt x="1013" y="2858"/>
                  </a:cubicBezTo>
                  <a:cubicBezTo>
                    <a:pt x="1560" y="2858"/>
                    <a:pt x="2025" y="2215"/>
                    <a:pt x="2025" y="1429"/>
                  </a:cubicBezTo>
                  <a:cubicBezTo>
                    <a:pt x="2025" y="631"/>
                    <a:pt x="1572" y="0"/>
                    <a:pt x="1013" y="0"/>
                  </a:cubicBezTo>
                  <a:close/>
                  <a:moveTo>
                    <a:pt x="8109" y="0"/>
                  </a:moveTo>
                  <a:cubicBezTo>
                    <a:pt x="7537" y="0"/>
                    <a:pt x="7097" y="631"/>
                    <a:pt x="7097" y="1429"/>
                  </a:cubicBezTo>
                  <a:cubicBezTo>
                    <a:pt x="7097" y="2215"/>
                    <a:pt x="7537" y="2858"/>
                    <a:pt x="8109" y="2858"/>
                  </a:cubicBezTo>
                  <a:cubicBezTo>
                    <a:pt x="8668" y="2858"/>
                    <a:pt x="9121" y="2215"/>
                    <a:pt x="9121" y="1429"/>
                  </a:cubicBezTo>
                  <a:cubicBezTo>
                    <a:pt x="9121" y="631"/>
                    <a:pt x="8668" y="0"/>
                    <a:pt x="8109" y="0"/>
                  </a:cubicBezTo>
                  <a:close/>
                  <a:moveTo>
                    <a:pt x="15371" y="0"/>
                  </a:moveTo>
                  <a:cubicBezTo>
                    <a:pt x="14812" y="0"/>
                    <a:pt x="14359" y="631"/>
                    <a:pt x="14359" y="1429"/>
                  </a:cubicBezTo>
                  <a:cubicBezTo>
                    <a:pt x="14359" y="2215"/>
                    <a:pt x="14812" y="2858"/>
                    <a:pt x="15371" y="2858"/>
                  </a:cubicBezTo>
                  <a:cubicBezTo>
                    <a:pt x="15931" y="2858"/>
                    <a:pt x="16383" y="2215"/>
                    <a:pt x="16383" y="1429"/>
                  </a:cubicBezTo>
                  <a:cubicBezTo>
                    <a:pt x="16383" y="631"/>
                    <a:pt x="15931" y="0"/>
                    <a:pt x="15371" y="0"/>
                  </a:cubicBezTo>
                  <a:close/>
                  <a:moveTo>
                    <a:pt x="22444" y="0"/>
                  </a:moveTo>
                  <a:cubicBezTo>
                    <a:pt x="21872" y="0"/>
                    <a:pt x="21432" y="631"/>
                    <a:pt x="21432" y="1429"/>
                  </a:cubicBezTo>
                  <a:cubicBezTo>
                    <a:pt x="21432" y="2215"/>
                    <a:pt x="21872" y="2858"/>
                    <a:pt x="22444" y="2858"/>
                  </a:cubicBezTo>
                  <a:cubicBezTo>
                    <a:pt x="23003" y="2858"/>
                    <a:pt x="23456" y="2215"/>
                    <a:pt x="23456" y="1429"/>
                  </a:cubicBezTo>
                  <a:cubicBezTo>
                    <a:pt x="23456" y="631"/>
                    <a:pt x="23003" y="0"/>
                    <a:pt x="22444" y="0"/>
                  </a:cubicBezTo>
                  <a:close/>
                  <a:moveTo>
                    <a:pt x="29516" y="0"/>
                  </a:moveTo>
                  <a:cubicBezTo>
                    <a:pt x="28956" y="0"/>
                    <a:pt x="28504" y="631"/>
                    <a:pt x="28504" y="1429"/>
                  </a:cubicBezTo>
                  <a:cubicBezTo>
                    <a:pt x="28504" y="2215"/>
                    <a:pt x="28945" y="2858"/>
                    <a:pt x="29516" y="2858"/>
                  </a:cubicBezTo>
                  <a:cubicBezTo>
                    <a:pt x="30076" y="2858"/>
                    <a:pt x="30528" y="2215"/>
                    <a:pt x="30528" y="1429"/>
                  </a:cubicBezTo>
                  <a:cubicBezTo>
                    <a:pt x="30528" y="631"/>
                    <a:pt x="30076" y="0"/>
                    <a:pt x="29516" y="0"/>
                  </a:cubicBezTo>
                  <a:close/>
                  <a:moveTo>
                    <a:pt x="4644" y="715"/>
                  </a:moveTo>
                  <a:lnTo>
                    <a:pt x="1394" y="9906"/>
                  </a:lnTo>
                  <a:cubicBezTo>
                    <a:pt x="1596" y="10442"/>
                    <a:pt x="1798" y="10978"/>
                    <a:pt x="2013" y="11513"/>
                  </a:cubicBezTo>
                  <a:lnTo>
                    <a:pt x="4644" y="4036"/>
                  </a:lnTo>
                  <a:lnTo>
                    <a:pt x="8180" y="14109"/>
                  </a:lnTo>
                  <a:lnTo>
                    <a:pt x="11728" y="4036"/>
                  </a:lnTo>
                  <a:lnTo>
                    <a:pt x="15264" y="14109"/>
                  </a:lnTo>
                  <a:lnTo>
                    <a:pt x="18812" y="4036"/>
                  </a:lnTo>
                  <a:lnTo>
                    <a:pt x="22372" y="14109"/>
                  </a:lnTo>
                  <a:lnTo>
                    <a:pt x="25908" y="4036"/>
                  </a:lnTo>
                  <a:lnTo>
                    <a:pt x="28445" y="11216"/>
                  </a:lnTo>
                  <a:cubicBezTo>
                    <a:pt x="28647" y="10680"/>
                    <a:pt x="28861" y="10144"/>
                    <a:pt x="29040" y="9597"/>
                  </a:cubicBezTo>
                  <a:lnTo>
                    <a:pt x="25908" y="726"/>
                  </a:lnTo>
                  <a:lnTo>
                    <a:pt x="25908" y="715"/>
                  </a:lnTo>
                  <a:lnTo>
                    <a:pt x="22372" y="10775"/>
                  </a:lnTo>
                  <a:lnTo>
                    <a:pt x="18812" y="715"/>
                  </a:lnTo>
                  <a:lnTo>
                    <a:pt x="15264" y="10775"/>
                  </a:lnTo>
                  <a:lnTo>
                    <a:pt x="11728" y="715"/>
                  </a:lnTo>
                  <a:lnTo>
                    <a:pt x="8180" y="10775"/>
                  </a:lnTo>
                  <a:lnTo>
                    <a:pt x="4644" y="715"/>
                  </a:lnTo>
                  <a:close/>
                  <a:moveTo>
                    <a:pt x="4489" y="12061"/>
                  </a:moveTo>
                  <a:cubicBezTo>
                    <a:pt x="3930" y="12061"/>
                    <a:pt x="3477" y="12704"/>
                    <a:pt x="3477" y="13490"/>
                  </a:cubicBezTo>
                  <a:cubicBezTo>
                    <a:pt x="3477" y="14288"/>
                    <a:pt x="3941" y="14919"/>
                    <a:pt x="4489" y="14919"/>
                  </a:cubicBezTo>
                  <a:cubicBezTo>
                    <a:pt x="5061" y="14919"/>
                    <a:pt x="5501" y="14288"/>
                    <a:pt x="5501" y="13490"/>
                  </a:cubicBezTo>
                  <a:cubicBezTo>
                    <a:pt x="5501" y="12704"/>
                    <a:pt x="5061" y="12061"/>
                    <a:pt x="4489" y="12061"/>
                  </a:cubicBezTo>
                  <a:close/>
                  <a:moveTo>
                    <a:pt x="11740" y="12061"/>
                  </a:moveTo>
                  <a:cubicBezTo>
                    <a:pt x="11192" y="12061"/>
                    <a:pt x="10728" y="12704"/>
                    <a:pt x="10728" y="13490"/>
                  </a:cubicBezTo>
                  <a:cubicBezTo>
                    <a:pt x="10728" y="14288"/>
                    <a:pt x="11180" y="14919"/>
                    <a:pt x="11740" y="14919"/>
                  </a:cubicBezTo>
                  <a:cubicBezTo>
                    <a:pt x="12312" y="14919"/>
                    <a:pt x="12752" y="14288"/>
                    <a:pt x="12752" y="13490"/>
                  </a:cubicBezTo>
                  <a:cubicBezTo>
                    <a:pt x="12752" y="12704"/>
                    <a:pt x="12312" y="12061"/>
                    <a:pt x="11740" y="12061"/>
                  </a:cubicBezTo>
                  <a:close/>
                  <a:moveTo>
                    <a:pt x="18812" y="12061"/>
                  </a:moveTo>
                  <a:cubicBezTo>
                    <a:pt x="18253" y="12061"/>
                    <a:pt x="17800" y="12704"/>
                    <a:pt x="17800" y="13490"/>
                  </a:cubicBezTo>
                  <a:cubicBezTo>
                    <a:pt x="17800" y="14288"/>
                    <a:pt x="18241" y="14919"/>
                    <a:pt x="18812" y="14919"/>
                  </a:cubicBezTo>
                  <a:cubicBezTo>
                    <a:pt x="19372" y="14919"/>
                    <a:pt x="19824" y="14288"/>
                    <a:pt x="19824" y="13490"/>
                  </a:cubicBezTo>
                  <a:cubicBezTo>
                    <a:pt x="19824" y="12704"/>
                    <a:pt x="19372" y="12061"/>
                    <a:pt x="18812" y="12061"/>
                  </a:cubicBezTo>
                  <a:close/>
                  <a:moveTo>
                    <a:pt x="25885" y="12061"/>
                  </a:moveTo>
                  <a:cubicBezTo>
                    <a:pt x="25313" y="12061"/>
                    <a:pt x="24873" y="12704"/>
                    <a:pt x="24873" y="13490"/>
                  </a:cubicBezTo>
                  <a:cubicBezTo>
                    <a:pt x="24873" y="14288"/>
                    <a:pt x="25313" y="14919"/>
                    <a:pt x="25885" y="14919"/>
                  </a:cubicBezTo>
                  <a:cubicBezTo>
                    <a:pt x="26444" y="14919"/>
                    <a:pt x="26897" y="14288"/>
                    <a:pt x="26897" y="13490"/>
                  </a:cubicBezTo>
                  <a:cubicBezTo>
                    <a:pt x="26897" y="12704"/>
                    <a:pt x="26444" y="12061"/>
                    <a:pt x="25885" y="12061"/>
                  </a:cubicBez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54" name="Google Shape;2154;p23"/>
            <p:cNvSpPr/>
            <p:nvPr/>
          </p:nvSpPr>
          <p:spPr>
            <a:xfrm>
              <a:off x="7301970" y="4344476"/>
              <a:ext cx="469514" cy="20"/>
            </a:xfrm>
            <a:custGeom>
              <a:rect b="b" l="l" r="r" t="t"/>
              <a:pathLst>
                <a:path extrusionOk="0" fill="none" h="1" w="23183">
                  <a:moveTo>
                    <a:pt x="1" y="1"/>
                  </a:moveTo>
                  <a:lnTo>
                    <a:pt x="23182" y="1"/>
                  </a:lnTo>
                </a:path>
              </a:pathLst>
            </a:custGeom>
            <a:noFill/>
            <a:ln cap="rnd" cmpd="sng" w="62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55" name="Google Shape;2155;p23"/>
            <p:cNvSpPr/>
            <p:nvPr/>
          </p:nvSpPr>
          <p:spPr>
            <a:xfrm>
              <a:off x="7491523" y="4952650"/>
              <a:ext cx="161817" cy="20"/>
            </a:xfrm>
            <a:custGeom>
              <a:rect b="b" l="l" r="r" t="t"/>
              <a:pathLst>
                <a:path extrusionOk="0" fill="none" h="1" w="7990">
                  <a:moveTo>
                    <a:pt x="0" y="0"/>
                  </a:moveTo>
                  <a:lnTo>
                    <a:pt x="7989" y="0"/>
                  </a:lnTo>
                </a:path>
              </a:pathLst>
            </a:custGeom>
            <a:noFill/>
            <a:ln cap="rnd" cmpd="sng" w="62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156" name="Google Shape;2156;p23"/>
          <p:cNvGrpSpPr/>
          <p:nvPr/>
        </p:nvGrpSpPr>
        <p:grpSpPr>
          <a:xfrm>
            <a:off x="-371849" y="1958132"/>
            <a:ext cx="842751" cy="534439"/>
            <a:chOff x="660950" y="1407175"/>
            <a:chExt cx="1062738" cy="673945"/>
          </a:xfrm>
        </p:grpSpPr>
        <p:sp>
          <p:nvSpPr>
            <p:cNvPr id="2157" name="Google Shape;2157;p23"/>
            <p:cNvSpPr/>
            <p:nvPr/>
          </p:nvSpPr>
          <p:spPr>
            <a:xfrm>
              <a:off x="660950" y="1435007"/>
              <a:ext cx="1062738" cy="646113"/>
            </a:xfrm>
            <a:custGeom>
              <a:rect b="b" l="l" r="r" t="t"/>
              <a:pathLst>
                <a:path extrusionOk="0" h="24028" w="39518">
                  <a:moveTo>
                    <a:pt x="20420" y="1"/>
                  </a:moveTo>
                  <a:cubicBezTo>
                    <a:pt x="17455" y="1"/>
                    <a:pt x="15121" y="1668"/>
                    <a:pt x="13978" y="4061"/>
                  </a:cubicBezTo>
                  <a:cubicBezTo>
                    <a:pt x="13359" y="3811"/>
                    <a:pt x="12692" y="3668"/>
                    <a:pt x="11978" y="3668"/>
                  </a:cubicBezTo>
                  <a:cubicBezTo>
                    <a:pt x="9180" y="3668"/>
                    <a:pt x="6918" y="5871"/>
                    <a:pt x="6787" y="8621"/>
                  </a:cubicBezTo>
                  <a:cubicBezTo>
                    <a:pt x="6394" y="8526"/>
                    <a:pt x="6013" y="8490"/>
                    <a:pt x="5596" y="8490"/>
                  </a:cubicBezTo>
                  <a:cubicBezTo>
                    <a:pt x="2513" y="8490"/>
                    <a:pt x="0" y="10990"/>
                    <a:pt x="0" y="14086"/>
                  </a:cubicBezTo>
                  <a:cubicBezTo>
                    <a:pt x="0" y="17182"/>
                    <a:pt x="2501" y="19682"/>
                    <a:pt x="5596" y="19682"/>
                  </a:cubicBezTo>
                  <a:cubicBezTo>
                    <a:pt x="8692" y="19682"/>
                    <a:pt x="7097" y="19515"/>
                    <a:pt x="7763" y="19229"/>
                  </a:cubicBezTo>
                  <a:lnTo>
                    <a:pt x="7763" y="19229"/>
                  </a:lnTo>
                  <a:cubicBezTo>
                    <a:pt x="8775" y="21825"/>
                    <a:pt x="11299" y="23670"/>
                    <a:pt x="14252" y="23670"/>
                  </a:cubicBezTo>
                  <a:cubicBezTo>
                    <a:pt x="17217" y="23670"/>
                    <a:pt x="17645" y="22992"/>
                    <a:pt x="18884" y="21908"/>
                  </a:cubicBezTo>
                  <a:cubicBezTo>
                    <a:pt x="20181" y="23218"/>
                    <a:pt x="21967" y="24028"/>
                    <a:pt x="23944" y="24028"/>
                  </a:cubicBezTo>
                  <a:cubicBezTo>
                    <a:pt x="25920" y="24028"/>
                    <a:pt x="28540" y="22801"/>
                    <a:pt x="29826" y="20932"/>
                  </a:cubicBezTo>
                  <a:cubicBezTo>
                    <a:pt x="30623" y="21242"/>
                    <a:pt x="31492" y="21408"/>
                    <a:pt x="32385" y="21408"/>
                  </a:cubicBezTo>
                  <a:cubicBezTo>
                    <a:pt x="36326" y="21408"/>
                    <a:pt x="39517" y="18205"/>
                    <a:pt x="39517" y="14276"/>
                  </a:cubicBezTo>
                  <a:cubicBezTo>
                    <a:pt x="39517" y="10347"/>
                    <a:pt x="36731" y="7573"/>
                    <a:pt x="33171" y="7192"/>
                  </a:cubicBezTo>
                  <a:lnTo>
                    <a:pt x="33183" y="7192"/>
                  </a:lnTo>
                  <a:cubicBezTo>
                    <a:pt x="32945" y="5216"/>
                    <a:pt x="31278" y="3680"/>
                    <a:pt x="29242" y="3680"/>
                  </a:cubicBezTo>
                  <a:cubicBezTo>
                    <a:pt x="27206" y="3680"/>
                    <a:pt x="27635" y="3930"/>
                    <a:pt x="26992" y="4382"/>
                  </a:cubicBezTo>
                  <a:cubicBezTo>
                    <a:pt x="25908" y="1799"/>
                    <a:pt x="23384" y="1"/>
                    <a:pt x="20420" y="1"/>
                  </a:cubicBezTo>
                  <a:close/>
                </a:path>
              </a:pathLst>
            </a:custGeom>
            <a:solidFill>
              <a:schemeClr val="accent5"/>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58" name="Google Shape;2158;p23"/>
            <p:cNvSpPr/>
            <p:nvPr/>
          </p:nvSpPr>
          <p:spPr>
            <a:xfrm>
              <a:off x="661273" y="1663610"/>
              <a:ext cx="275056" cy="300980"/>
            </a:xfrm>
            <a:custGeom>
              <a:rect b="b" l="l" r="r" t="t"/>
              <a:pathLst>
                <a:path extrusionOk="0" fill="none" h="11193" w="10228">
                  <a:moveTo>
                    <a:pt x="6501" y="8264"/>
                  </a:moveTo>
                  <a:cubicBezTo>
                    <a:pt x="4334" y="8633"/>
                    <a:pt x="3227" y="4585"/>
                    <a:pt x="6299" y="3775"/>
                  </a:cubicBezTo>
                  <a:cubicBezTo>
                    <a:pt x="8156" y="3287"/>
                    <a:pt x="9632" y="4537"/>
                    <a:pt x="9942" y="6502"/>
                  </a:cubicBezTo>
                  <a:cubicBezTo>
                    <a:pt x="10228" y="8323"/>
                    <a:pt x="8692" y="11193"/>
                    <a:pt x="5596" y="11193"/>
                  </a:cubicBezTo>
                  <a:cubicBezTo>
                    <a:pt x="2501" y="11193"/>
                    <a:pt x="0" y="8692"/>
                    <a:pt x="0" y="5597"/>
                  </a:cubicBezTo>
                  <a:cubicBezTo>
                    <a:pt x="0" y="2501"/>
                    <a:pt x="2501" y="1"/>
                    <a:pt x="5596" y="1"/>
                  </a:cubicBezTo>
                </a:path>
              </a:pathLst>
            </a:custGeom>
            <a:solidFill>
              <a:schemeClr val="accent5"/>
            </a:solid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59" name="Google Shape;2159;p23"/>
            <p:cNvSpPr/>
            <p:nvPr/>
          </p:nvSpPr>
          <p:spPr>
            <a:xfrm>
              <a:off x="1007367" y="1407175"/>
              <a:ext cx="290762" cy="364037"/>
            </a:xfrm>
            <a:custGeom>
              <a:rect b="b" l="l" r="r" t="t"/>
              <a:pathLst>
                <a:path extrusionOk="0" fill="none" h="13538" w="10812">
                  <a:moveTo>
                    <a:pt x="5930" y="9918"/>
                  </a:moveTo>
                  <a:cubicBezTo>
                    <a:pt x="3847" y="9227"/>
                    <a:pt x="4799" y="5132"/>
                    <a:pt x="7883" y="5870"/>
                  </a:cubicBezTo>
                  <a:cubicBezTo>
                    <a:pt x="9752" y="6334"/>
                    <a:pt x="10455" y="8132"/>
                    <a:pt x="9788" y="10013"/>
                  </a:cubicBezTo>
                  <a:cubicBezTo>
                    <a:pt x="9169" y="11740"/>
                    <a:pt x="6454" y="13537"/>
                    <a:pt x="3728" y="12061"/>
                  </a:cubicBezTo>
                  <a:cubicBezTo>
                    <a:pt x="1013" y="10597"/>
                    <a:pt x="1" y="7203"/>
                    <a:pt x="1477" y="4489"/>
                  </a:cubicBezTo>
                  <a:cubicBezTo>
                    <a:pt x="2954" y="1786"/>
                    <a:pt x="6895" y="0"/>
                    <a:pt x="10812" y="1857"/>
                  </a:cubicBezTo>
                </a:path>
              </a:pathLst>
            </a:custGeom>
            <a:solidFill>
              <a:schemeClr val="accent5"/>
            </a:solid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60" name="Google Shape;2160;p23"/>
            <p:cNvSpPr/>
            <p:nvPr/>
          </p:nvSpPr>
          <p:spPr>
            <a:xfrm>
              <a:off x="1354779" y="1713251"/>
              <a:ext cx="306763" cy="320502"/>
            </a:xfrm>
            <a:custGeom>
              <a:rect b="b" l="l" r="r" t="t"/>
              <a:pathLst>
                <a:path extrusionOk="0" fill="none" h="11919" w="11407">
                  <a:moveTo>
                    <a:pt x="4560" y="3358"/>
                  </a:moveTo>
                  <a:cubicBezTo>
                    <a:pt x="2941" y="4596"/>
                    <a:pt x="5084" y="7966"/>
                    <a:pt x="7549" y="6382"/>
                  </a:cubicBezTo>
                  <a:cubicBezTo>
                    <a:pt x="9049" y="5430"/>
                    <a:pt x="9097" y="3620"/>
                    <a:pt x="7918" y="2155"/>
                  </a:cubicBezTo>
                  <a:cubicBezTo>
                    <a:pt x="6834" y="798"/>
                    <a:pt x="3858" y="0"/>
                    <a:pt x="1941" y="2108"/>
                  </a:cubicBezTo>
                  <a:cubicBezTo>
                    <a:pt x="0" y="4215"/>
                    <a:pt x="179" y="7525"/>
                    <a:pt x="2346" y="9513"/>
                  </a:cubicBezTo>
                  <a:cubicBezTo>
                    <a:pt x="4501" y="11490"/>
                    <a:pt x="8537" y="11919"/>
                    <a:pt x="11406" y="9121"/>
                  </a:cubicBezTo>
                </a:path>
              </a:pathLst>
            </a:custGeom>
            <a:solidFill>
              <a:schemeClr val="accent5"/>
            </a:solid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161" name="Google Shape;2161;p23"/>
          <p:cNvGrpSpPr/>
          <p:nvPr/>
        </p:nvGrpSpPr>
        <p:grpSpPr>
          <a:xfrm>
            <a:off x="1345803" y="3952277"/>
            <a:ext cx="593561" cy="971582"/>
            <a:chOff x="985700" y="4031052"/>
            <a:chExt cx="593561" cy="971582"/>
          </a:xfrm>
        </p:grpSpPr>
        <p:sp>
          <p:nvSpPr>
            <p:cNvPr id="2162" name="Google Shape;2162;p23"/>
            <p:cNvSpPr/>
            <p:nvPr/>
          </p:nvSpPr>
          <p:spPr>
            <a:xfrm>
              <a:off x="1053907" y="4031052"/>
              <a:ext cx="457165" cy="176011"/>
            </a:xfrm>
            <a:custGeom>
              <a:rect b="b" l="l" r="r" t="t"/>
              <a:pathLst>
                <a:path extrusionOk="0" h="10275" w="26688">
                  <a:moveTo>
                    <a:pt x="973" y="1"/>
                  </a:moveTo>
                  <a:cubicBezTo>
                    <a:pt x="365" y="1"/>
                    <a:pt x="0" y="578"/>
                    <a:pt x="91" y="1247"/>
                  </a:cubicBezTo>
                  <a:lnTo>
                    <a:pt x="1246" y="7630"/>
                  </a:lnTo>
                  <a:cubicBezTo>
                    <a:pt x="1520" y="9119"/>
                    <a:pt x="2857" y="10274"/>
                    <a:pt x="4256" y="10274"/>
                  </a:cubicBezTo>
                  <a:lnTo>
                    <a:pt x="22463" y="10274"/>
                  </a:lnTo>
                  <a:cubicBezTo>
                    <a:pt x="23861" y="10274"/>
                    <a:pt x="25198" y="9119"/>
                    <a:pt x="25441" y="7630"/>
                  </a:cubicBezTo>
                  <a:lnTo>
                    <a:pt x="26596" y="1247"/>
                  </a:lnTo>
                  <a:cubicBezTo>
                    <a:pt x="26688" y="578"/>
                    <a:pt x="26323" y="1"/>
                    <a:pt x="25715"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63" name="Google Shape;2163;p23"/>
            <p:cNvSpPr/>
            <p:nvPr/>
          </p:nvSpPr>
          <p:spPr>
            <a:xfrm>
              <a:off x="1053907" y="4032611"/>
              <a:ext cx="455983" cy="174452"/>
            </a:xfrm>
            <a:custGeom>
              <a:rect b="b" l="l" r="r" t="t"/>
              <a:pathLst>
                <a:path extrusionOk="0" h="10184" w="26619">
                  <a:moveTo>
                    <a:pt x="25928" y="1"/>
                  </a:moveTo>
                  <a:cubicBezTo>
                    <a:pt x="25957" y="11"/>
                    <a:pt x="25985" y="23"/>
                    <a:pt x="26012" y="36"/>
                  </a:cubicBezTo>
                  <a:lnTo>
                    <a:pt x="26012" y="36"/>
                  </a:lnTo>
                  <a:lnTo>
                    <a:pt x="26019" y="1"/>
                  </a:lnTo>
                  <a:close/>
                  <a:moveTo>
                    <a:pt x="639" y="1"/>
                  </a:moveTo>
                  <a:cubicBezTo>
                    <a:pt x="213" y="123"/>
                    <a:pt x="0" y="639"/>
                    <a:pt x="61" y="1156"/>
                  </a:cubicBezTo>
                  <a:lnTo>
                    <a:pt x="1216" y="7539"/>
                  </a:lnTo>
                  <a:cubicBezTo>
                    <a:pt x="1459" y="9028"/>
                    <a:pt x="2797" y="10183"/>
                    <a:pt x="4225" y="10183"/>
                  </a:cubicBezTo>
                  <a:lnTo>
                    <a:pt x="22371" y="10183"/>
                  </a:lnTo>
                  <a:cubicBezTo>
                    <a:pt x="23770" y="10183"/>
                    <a:pt x="25107" y="9028"/>
                    <a:pt x="25381" y="7539"/>
                  </a:cubicBezTo>
                  <a:lnTo>
                    <a:pt x="26505" y="1156"/>
                  </a:lnTo>
                  <a:cubicBezTo>
                    <a:pt x="26619" y="646"/>
                    <a:pt x="26389" y="215"/>
                    <a:pt x="26012" y="36"/>
                  </a:cubicBezTo>
                  <a:lnTo>
                    <a:pt x="26012" y="36"/>
                  </a:lnTo>
                  <a:lnTo>
                    <a:pt x="25411" y="3284"/>
                  </a:lnTo>
                  <a:cubicBezTo>
                    <a:pt x="25137" y="4773"/>
                    <a:pt x="23830" y="5898"/>
                    <a:pt x="22402" y="5898"/>
                  </a:cubicBezTo>
                  <a:lnTo>
                    <a:pt x="4256" y="5898"/>
                  </a:lnTo>
                  <a:cubicBezTo>
                    <a:pt x="2857" y="5898"/>
                    <a:pt x="1520" y="4773"/>
                    <a:pt x="1246" y="3284"/>
                  </a:cubicBezTo>
                  <a:lnTo>
                    <a:pt x="639" y="1"/>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64" name="Google Shape;2164;p23"/>
            <p:cNvSpPr/>
            <p:nvPr/>
          </p:nvSpPr>
          <p:spPr>
            <a:xfrm>
              <a:off x="1012764" y="4207031"/>
              <a:ext cx="537882" cy="795603"/>
            </a:xfrm>
            <a:custGeom>
              <a:rect b="b" l="l" r="r" t="t"/>
              <a:pathLst>
                <a:path extrusionOk="0" h="46445" w="31400">
                  <a:moveTo>
                    <a:pt x="6536" y="0"/>
                  </a:moveTo>
                  <a:cubicBezTo>
                    <a:pt x="6536" y="0"/>
                    <a:pt x="8603" y="3861"/>
                    <a:pt x="8481" y="8724"/>
                  </a:cubicBezTo>
                  <a:cubicBezTo>
                    <a:pt x="8390" y="12675"/>
                    <a:pt x="5898" y="15837"/>
                    <a:pt x="3284" y="25928"/>
                  </a:cubicBezTo>
                  <a:cubicBezTo>
                    <a:pt x="1" y="38664"/>
                    <a:pt x="7235" y="46445"/>
                    <a:pt x="11187" y="46445"/>
                  </a:cubicBezTo>
                  <a:lnTo>
                    <a:pt x="20214" y="46445"/>
                  </a:lnTo>
                  <a:cubicBezTo>
                    <a:pt x="24166" y="46445"/>
                    <a:pt x="31400" y="38664"/>
                    <a:pt x="28117" y="25928"/>
                  </a:cubicBezTo>
                  <a:lnTo>
                    <a:pt x="28147" y="25928"/>
                  </a:lnTo>
                  <a:cubicBezTo>
                    <a:pt x="25564" y="15837"/>
                    <a:pt x="23041" y="12675"/>
                    <a:pt x="22950" y="8724"/>
                  </a:cubicBezTo>
                  <a:cubicBezTo>
                    <a:pt x="22889" y="3861"/>
                    <a:pt x="24895" y="0"/>
                    <a:pt x="24895"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65" name="Google Shape;2165;p23"/>
            <p:cNvSpPr/>
            <p:nvPr/>
          </p:nvSpPr>
          <p:spPr>
            <a:xfrm>
              <a:off x="1125231" y="4207031"/>
              <a:ext cx="314507" cy="79672"/>
            </a:xfrm>
            <a:custGeom>
              <a:rect b="b" l="l" r="r" t="t"/>
              <a:pathLst>
                <a:path extrusionOk="0" h="4651" w="18360">
                  <a:moveTo>
                    <a:pt x="0" y="0"/>
                  </a:moveTo>
                  <a:cubicBezTo>
                    <a:pt x="0" y="0"/>
                    <a:pt x="1003" y="1855"/>
                    <a:pt x="1581" y="4651"/>
                  </a:cubicBezTo>
                  <a:cubicBezTo>
                    <a:pt x="3887" y="3437"/>
                    <a:pt x="6465" y="2769"/>
                    <a:pt x="9195" y="2766"/>
                  </a:cubicBezTo>
                  <a:lnTo>
                    <a:pt x="9195" y="2766"/>
                  </a:lnTo>
                  <a:cubicBezTo>
                    <a:pt x="11925" y="2769"/>
                    <a:pt x="14503" y="3437"/>
                    <a:pt x="16809" y="4651"/>
                  </a:cubicBezTo>
                  <a:cubicBezTo>
                    <a:pt x="17387" y="1885"/>
                    <a:pt x="18359" y="0"/>
                    <a:pt x="18359"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66" name="Google Shape;2166;p23"/>
            <p:cNvSpPr/>
            <p:nvPr/>
          </p:nvSpPr>
          <p:spPr>
            <a:xfrm>
              <a:off x="1057538" y="4803158"/>
              <a:ext cx="449371" cy="199427"/>
            </a:xfrm>
            <a:custGeom>
              <a:rect b="b" l="l" r="r" t="t"/>
              <a:pathLst>
                <a:path extrusionOk="0" h="11642" w="26233">
                  <a:moveTo>
                    <a:pt x="1" y="0"/>
                  </a:moveTo>
                  <a:lnTo>
                    <a:pt x="1" y="0"/>
                  </a:lnTo>
                  <a:cubicBezTo>
                    <a:pt x="913" y="7356"/>
                    <a:pt x="5624" y="11642"/>
                    <a:pt x="8603" y="11642"/>
                  </a:cubicBezTo>
                  <a:lnTo>
                    <a:pt x="17630" y="11642"/>
                  </a:lnTo>
                  <a:cubicBezTo>
                    <a:pt x="20579" y="11642"/>
                    <a:pt x="25290" y="7356"/>
                    <a:pt x="26232" y="0"/>
                  </a:cubicBezTo>
                  <a:lnTo>
                    <a:pt x="26232" y="0"/>
                  </a:lnTo>
                  <a:cubicBezTo>
                    <a:pt x="23011" y="3891"/>
                    <a:pt x="18330" y="6323"/>
                    <a:pt x="13132" y="6323"/>
                  </a:cubicBezTo>
                  <a:cubicBezTo>
                    <a:pt x="7904" y="6323"/>
                    <a:pt x="3253" y="3861"/>
                    <a:pt x="1"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67" name="Google Shape;2167;p23"/>
            <p:cNvSpPr/>
            <p:nvPr/>
          </p:nvSpPr>
          <p:spPr>
            <a:xfrm>
              <a:off x="985700" y="4306514"/>
              <a:ext cx="181869" cy="254483"/>
            </a:xfrm>
            <a:custGeom>
              <a:rect b="b" l="l" r="r" t="t"/>
              <a:pathLst>
                <a:path extrusionOk="0" h="14856" w="10617">
                  <a:moveTo>
                    <a:pt x="6956" y="1"/>
                  </a:moveTo>
                  <a:cubicBezTo>
                    <a:pt x="6428" y="1"/>
                    <a:pt x="5889" y="109"/>
                    <a:pt x="5380" y="332"/>
                  </a:cubicBezTo>
                  <a:cubicBezTo>
                    <a:pt x="0" y="2764"/>
                    <a:pt x="3739" y="11092"/>
                    <a:pt x="5806" y="14497"/>
                  </a:cubicBezTo>
                  <a:cubicBezTo>
                    <a:pt x="5956" y="14750"/>
                    <a:pt x="6184" y="14856"/>
                    <a:pt x="6413" y="14856"/>
                  </a:cubicBezTo>
                  <a:cubicBezTo>
                    <a:pt x="6925" y="14856"/>
                    <a:pt x="7440" y="14325"/>
                    <a:pt x="7083" y="13737"/>
                  </a:cubicBezTo>
                  <a:cubicBezTo>
                    <a:pt x="5563" y="11244"/>
                    <a:pt x="3982" y="7931"/>
                    <a:pt x="4165" y="4892"/>
                  </a:cubicBezTo>
                  <a:cubicBezTo>
                    <a:pt x="4256" y="3402"/>
                    <a:pt x="5016" y="1791"/>
                    <a:pt x="6596" y="1487"/>
                  </a:cubicBezTo>
                  <a:cubicBezTo>
                    <a:pt x="6772" y="1450"/>
                    <a:pt x="6937" y="1433"/>
                    <a:pt x="7091" y="1433"/>
                  </a:cubicBezTo>
                  <a:cubicBezTo>
                    <a:pt x="9259" y="1433"/>
                    <a:pt x="9331" y="4847"/>
                    <a:pt x="6972" y="4847"/>
                  </a:cubicBezTo>
                  <a:cubicBezTo>
                    <a:pt x="6881" y="4847"/>
                    <a:pt x="6786" y="4841"/>
                    <a:pt x="6687" y="4831"/>
                  </a:cubicBezTo>
                  <a:lnTo>
                    <a:pt x="6687" y="4861"/>
                  </a:lnTo>
                  <a:cubicBezTo>
                    <a:pt x="6649" y="4857"/>
                    <a:pt x="6613" y="4854"/>
                    <a:pt x="6578" y="4854"/>
                  </a:cubicBezTo>
                  <a:cubicBezTo>
                    <a:pt x="5716" y="4854"/>
                    <a:pt x="5753" y="6234"/>
                    <a:pt x="6687" y="6351"/>
                  </a:cubicBezTo>
                  <a:cubicBezTo>
                    <a:pt x="6806" y="6363"/>
                    <a:pt x="6924" y="6368"/>
                    <a:pt x="7041" y="6368"/>
                  </a:cubicBezTo>
                  <a:cubicBezTo>
                    <a:pt x="9012" y="6368"/>
                    <a:pt x="10617" y="4709"/>
                    <a:pt x="10244" y="2642"/>
                  </a:cubicBezTo>
                  <a:cubicBezTo>
                    <a:pt x="9971" y="940"/>
                    <a:pt x="8513" y="1"/>
                    <a:pt x="695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68" name="Google Shape;2168;p23"/>
            <p:cNvSpPr/>
            <p:nvPr/>
          </p:nvSpPr>
          <p:spPr>
            <a:xfrm>
              <a:off x="1397357" y="4306514"/>
              <a:ext cx="181903" cy="254483"/>
            </a:xfrm>
            <a:custGeom>
              <a:rect b="b" l="l" r="r" t="t"/>
              <a:pathLst>
                <a:path extrusionOk="0" h="14856" w="10619">
                  <a:moveTo>
                    <a:pt x="3636" y="1"/>
                  </a:moveTo>
                  <a:cubicBezTo>
                    <a:pt x="2087" y="1"/>
                    <a:pt x="640" y="940"/>
                    <a:pt x="345" y="2642"/>
                  </a:cubicBezTo>
                  <a:cubicBezTo>
                    <a:pt x="0" y="4709"/>
                    <a:pt x="1607" y="6368"/>
                    <a:pt x="3578" y="6368"/>
                  </a:cubicBezTo>
                  <a:cubicBezTo>
                    <a:pt x="3695" y="6368"/>
                    <a:pt x="3813" y="6363"/>
                    <a:pt x="3931" y="6351"/>
                  </a:cubicBezTo>
                  <a:cubicBezTo>
                    <a:pt x="4837" y="6234"/>
                    <a:pt x="4872" y="4854"/>
                    <a:pt x="4038" y="4854"/>
                  </a:cubicBezTo>
                  <a:cubicBezTo>
                    <a:pt x="4004" y="4854"/>
                    <a:pt x="3968" y="4857"/>
                    <a:pt x="3931" y="4861"/>
                  </a:cubicBezTo>
                  <a:lnTo>
                    <a:pt x="3931" y="4831"/>
                  </a:lnTo>
                  <a:cubicBezTo>
                    <a:pt x="3832" y="4841"/>
                    <a:pt x="3736" y="4847"/>
                    <a:pt x="3644" y="4847"/>
                  </a:cubicBezTo>
                  <a:cubicBezTo>
                    <a:pt x="1260" y="4847"/>
                    <a:pt x="1329" y="1433"/>
                    <a:pt x="3498" y="1433"/>
                  </a:cubicBezTo>
                  <a:cubicBezTo>
                    <a:pt x="3652" y="1433"/>
                    <a:pt x="3817" y="1450"/>
                    <a:pt x="3992" y="1487"/>
                  </a:cubicBezTo>
                  <a:cubicBezTo>
                    <a:pt x="5603" y="1791"/>
                    <a:pt x="6363" y="3402"/>
                    <a:pt x="6424" y="4892"/>
                  </a:cubicBezTo>
                  <a:cubicBezTo>
                    <a:pt x="6606" y="7931"/>
                    <a:pt x="5026" y="11244"/>
                    <a:pt x="3506" y="13737"/>
                  </a:cubicBezTo>
                  <a:cubicBezTo>
                    <a:pt x="3170" y="14325"/>
                    <a:pt x="3676" y="14856"/>
                    <a:pt x="4182" y="14856"/>
                  </a:cubicBezTo>
                  <a:cubicBezTo>
                    <a:pt x="4407" y="14856"/>
                    <a:pt x="4632" y="14750"/>
                    <a:pt x="4783" y="14497"/>
                  </a:cubicBezTo>
                  <a:cubicBezTo>
                    <a:pt x="6849" y="11092"/>
                    <a:pt x="10618" y="2764"/>
                    <a:pt x="5208" y="332"/>
                  </a:cubicBezTo>
                  <a:cubicBezTo>
                    <a:pt x="4700" y="109"/>
                    <a:pt x="4162" y="1"/>
                    <a:pt x="36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69" name="Google Shape;2169;p23"/>
            <p:cNvSpPr/>
            <p:nvPr/>
          </p:nvSpPr>
          <p:spPr>
            <a:xfrm>
              <a:off x="1261645" y="4750059"/>
              <a:ext cx="41660" cy="41660"/>
            </a:xfrm>
            <a:custGeom>
              <a:rect b="b" l="l" r="r" t="t"/>
              <a:pathLst>
                <a:path extrusionOk="0" h="2432" w="2432">
                  <a:moveTo>
                    <a:pt x="1216" y="0"/>
                  </a:moveTo>
                  <a:cubicBezTo>
                    <a:pt x="517" y="0"/>
                    <a:pt x="0" y="547"/>
                    <a:pt x="0" y="1216"/>
                  </a:cubicBezTo>
                  <a:cubicBezTo>
                    <a:pt x="0" y="1915"/>
                    <a:pt x="517" y="2432"/>
                    <a:pt x="1216" y="2432"/>
                  </a:cubicBezTo>
                  <a:cubicBezTo>
                    <a:pt x="1885" y="2432"/>
                    <a:pt x="2432" y="1915"/>
                    <a:pt x="2432" y="1216"/>
                  </a:cubicBezTo>
                  <a:cubicBezTo>
                    <a:pt x="2432" y="547"/>
                    <a:pt x="1885" y="0"/>
                    <a:pt x="1216"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70" name="Google Shape;2170;p23"/>
            <p:cNvSpPr/>
            <p:nvPr/>
          </p:nvSpPr>
          <p:spPr>
            <a:xfrm>
              <a:off x="1086178" y="4525144"/>
              <a:ext cx="391575" cy="192147"/>
            </a:xfrm>
            <a:custGeom>
              <a:rect b="b" l="l" r="r" t="t"/>
              <a:pathLst>
                <a:path extrusionOk="0" h="11217" w="22859">
                  <a:moveTo>
                    <a:pt x="11399" y="0"/>
                  </a:moveTo>
                  <a:cubicBezTo>
                    <a:pt x="10183" y="0"/>
                    <a:pt x="9575" y="3952"/>
                    <a:pt x="9332" y="5380"/>
                  </a:cubicBezTo>
                  <a:cubicBezTo>
                    <a:pt x="9119" y="6657"/>
                    <a:pt x="8755" y="8967"/>
                    <a:pt x="8420" y="9423"/>
                  </a:cubicBezTo>
                  <a:cubicBezTo>
                    <a:pt x="8056" y="8967"/>
                    <a:pt x="7691" y="6657"/>
                    <a:pt x="7478" y="5441"/>
                  </a:cubicBezTo>
                  <a:cubicBezTo>
                    <a:pt x="7267" y="3964"/>
                    <a:pt x="6697" y="273"/>
                    <a:pt x="5472" y="273"/>
                  </a:cubicBezTo>
                  <a:cubicBezTo>
                    <a:pt x="5462" y="273"/>
                    <a:pt x="5452" y="273"/>
                    <a:pt x="5442" y="274"/>
                  </a:cubicBezTo>
                  <a:cubicBezTo>
                    <a:pt x="4226" y="335"/>
                    <a:pt x="3618" y="3952"/>
                    <a:pt x="3375" y="5441"/>
                  </a:cubicBezTo>
                  <a:cubicBezTo>
                    <a:pt x="3192" y="6596"/>
                    <a:pt x="2828" y="8693"/>
                    <a:pt x="2463" y="9088"/>
                  </a:cubicBezTo>
                  <a:cubicBezTo>
                    <a:pt x="2128" y="8663"/>
                    <a:pt x="1794" y="6566"/>
                    <a:pt x="1551" y="5471"/>
                  </a:cubicBezTo>
                  <a:cubicBezTo>
                    <a:pt x="1399" y="4620"/>
                    <a:pt x="1308" y="2736"/>
                    <a:pt x="609" y="1733"/>
                  </a:cubicBezTo>
                  <a:cubicBezTo>
                    <a:pt x="426" y="2341"/>
                    <a:pt x="183" y="3040"/>
                    <a:pt x="1" y="3708"/>
                  </a:cubicBezTo>
                  <a:cubicBezTo>
                    <a:pt x="183" y="4408"/>
                    <a:pt x="335" y="5228"/>
                    <a:pt x="426" y="5806"/>
                  </a:cubicBezTo>
                  <a:cubicBezTo>
                    <a:pt x="700" y="7265"/>
                    <a:pt x="1247" y="10547"/>
                    <a:pt x="2463" y="10669"/>
                  </a:cubicBezTo>
                  <a:cubicBezTo>
                    <a:pt x="2485" y="10671"/>
                    <a:pt x="2507" y="10672"/>
                    <a:pt x="2528" y="10672"/>
                  </a:cubicBezTo>
                  <a:cubicBezTo>
                    <a:pt x="3787" y="10672"/>
                    <a:pt x="4291" y="7241"/>
                    <a:pt x="4530" y="5836"/>
                  </a:cubicBezTo>
                  <a:cubicBezTo>
                    <a:pt x="4712" y="4681"/>
                    <a:pt x="5107" y="2432"/>
                    <a:pt x="5442" y="1976"/>
                  </a:cubicBezTo>
                  <a:cubicBezTo>
                    <a:pt x="5776" y="2401"/>
                    <a:pt x="6171" y="4620"/>
                    <a:pt x="6353" y="5836"/>
                  </a:cubicBezTo>
                  <a:cubicBezTo>
                    <a:pt x="6566" y="7325"/>
                    <a:pt x="7235" y="11155"/>
                    <a:pt x="8451" y="11216"/>
                  </a:cubicBezTo>
                  <a:cubicBezTo>
                    <a:pt x="9727" y="11216"/>
                    <a:pt x="10274" y="7417"/>
                    <a:pt x="10518" y="5836"/>
                  </a:cubicBezTo>
                  <a:cubicBezTo>
                    <a:pt x="10730" y="4529"/>
                    <a:pt x="10882" y="3040"/>
                    <a:pt x="11460" y="1793"/>
                  </a:cubicBezTo>
                  <a:cubicBezTo>
                    <a:pt x="12007" y="3040"/>
                    <a:pt x="12129" y="4529"/>
                    <a:pt x="12372" y="5836"/>
                  </a:cubicBezTo>
                  <a:cubicBezTo>
                    <a:pt x="12584" y="7290"/>
                    <a:pt x="13188" y="11216"/>
                    <a:pt x="14424" y="11216"/>
                  </a:cubicBezTo>
                  <a:cubicBezTo>
                    <a:pt x="14429" y="11216"/>
                    <a:pt x="14434" y="11216"/>
                    <a:pt x="14439" y="11216"/>
                  </a:cubicBezTo>
                  <a:cubicBezTo>
                    <a:pt x="15746" y="11125"/>
                    <a:pt x="16262" y="7447"/>
                    <a:pt x="16536" y="5836"/>
                  </a:cubicBezTo>
                  <a:cubicBezTo>
                    <a:pt x="16718" y="4620"/>
                    <a:pt x="17114" y="2401"/>
                    <a:pt x="17448" y="1976"/>
                  </a:cubicBezTo>
                  <a:cubicBezTo>
                    <a:pt x="17782" y="2432"/>
                    <a:pt x="18177" y="4620"/>
                    <a:pt x="18360" y="5836"/>
                  </a:cubicBezTo>
                  <a:cubicBezTo>
                    <a:pt x="18538" y="7087"/>
                    <a:pt x="19184" y="10674"/>
                    <a:pt x="20354" y="10674"/>
                  </a:cubicBezTo>
                  <a:cubicBezTo>
                    <a:pt x="20378" y="10674"/>
                    <a:pt x="20402" y="10672"/>
                    <a:pt x="20427" y="10669"/>
                  </a:cubicBezTo>
                  <a:lnTo>
                    <a:pt x="20366" y="10639"/>
                  </a:lnTo>
                  <a:cubicBezTo>
                    <a:pt x="21673" y="10487"/>
                    <a:pt x="22159" y="7295"/>
                    <a:pt x="22433" y="5775"/>
                  </a:cubicBezTo>
                  <a:cubicBezTo>
                    <a:pt x="22554" y="5198"/>
                    <a:pt x="22706" y="4408"/>
                    <a:pt x="22858" y="3708"/>
                  </a:cubicBezTo>
                  <a:cubicBezTo>
                    <a:pt x="22646" y="3040"/>
                    <a:pt x="22433" y="2432"/>
                    <a:pt x="22250" y="1824"/>
                  </a:cubicBezTo>
                  <a:cubicBezTo>
                    <a:pt x="21673" y="2857"/>
                    <a:pt x="21399" y="4711"/>
                    <a:pt x="21247" y="5471"/>
                  </a:cubicBezTo>
                  <a:cubicBezTo>
                    <a:pt x="21065" y="6566"/>
                    <a:pt x="20670" y="8663"/>
                    <a:pt x="20335" y="9088"/>
                  </a:cubicBezTo>
                  <a:cubicBezTo>
                    <a:pt x="20001" y="8693"/>
                    <a:pt x="19606" y="6596"/>
                    <a:pt x="19424" y="5441"/>
                  </a:cubicBezTo>
                  <a:cubicBezTo>
                    <a:pt x="19150" y="3830"/>
                    <a:pt x="18664" y="365"/>
                    <a:pt x="17387" y="274"/>
                  </a:cubicBezTo>
                  <a:cubicBezTo>
                    <a:pt x="17369" y="272"/>
                    <a:pt x="17350" y="271"/>
                    <a:pt x="17332" y="271"/>
                  </a:cubicBezTo>
                  <a:cubicBezTo>
                    <a:pt x="16151" y="271"/>
                    <a:pt x="15500" y="4094"/>
                    <a:pt x="15320" y="5441"/>
                  </a:cubicBezTo>
                  <a:cubicBezTo>
                    <a:pt x="15138" y="6687"/>
                    <a:pt x="14743" y="8997"/>
                    <a:pt x="14408" y="9423"/>
                  </a:cubicBezTo>
                  <a:cubicBezTo>
                    <a:pt x="14074" y="8997"/>
                    <a:pt x="13740" y="6687"/>
                    <a:pt x="13496" y="5380"/>
                  </a:cubicBezTo>
                  <a:cubicBezTo>
                    <a:pt x="13223" y="3800"/>
                    <a:pt x="12706" y="0"/>
                    <a:pt x="1139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71" name="Google Shape;2171;p23"/>
            <p:cNvSpPr/>
            <p:nvPr/>
          </p:nvSpPr>
          <p:spPr>
            <a:xfrm>
              <a:off x="1368889" y="4740673"/>
              <a:ext cx="39074" cy="39074"/>
            </a:xfrm>
            <a:custGeom>
              <a:rect b="b" l="l" r="r" t="t"/>
              <a:pathLst>
                <a:path extrusionOk="0" h="2281" w="2281">
                  <a:moveTo>
                    <a:pt x="1125" y="1"/>
                  </a:moveTo>
                  <a:cubicBezTo>
                    <a:pt x="517" y="1"/>
                    <a:pt x="1" y="518"/>
                    <a:pt x="1" y="1126"/>
                  </a:cubicBezTo>
                  <a:cubicBezTo>
                    <a:pt x="1" y="1733"/>
                    <a:pt x="517" y="2281"/>
                    <a:pt x="1125" y="2281"/>
                  </a:cubicBezTo>
                  <a:cubicBezTo>
                    <a:pt x="1733" y="2281"/>
                    <a:pt x="2280" y="1733"/>
                    <a:pt x="2280" y="1126"/>
                  </a:cubicBezTo>
                  <a:cubicBezTo>
                    <a:pt x="2280" y="487"/>
                    <a:pt x="1733" y="1"/>
                    <a:pt x="112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72" name="Google Shape;2172;p23"/>
            <p:cNvSpPr/>
            <p:nvPr/>
          </p:nvSpPr>
          <p:spPr>
            <a:xfrm>
              <a:off x="1064835" y="4722465"/>
              <a:ext cx="35425" cy="37498"/>
            </a:xfrm>
            <a:custGeom>
              <a:rect b="b" l="l" r="r" t="t"/>
              <a:pathLst>
                <a:path extrusionOk="0" h="2189" w="2068">
                  <a:moveTo>
                    <a:pt x="943" y="0"/>
                  </a:moveTo>
                  <a:cubicBezTo>
                    <a:pt x="335" y="0"/>
                    <a:pt x="183" y="213"/>
                    <a:pt x="1" y="547"/>
                  </a:cubicBezTo>
                  <a:cubicBezTo>
                    <a:pt x="183" y="1094"/>
                    <a:pt x="396" y="1611"/>
                    <a:pt x="608" y="2128"/>
                  </a:cubicBezTo>
                  <a:cubicBezTo>
                    <a:pt x="730" y="2158"/>
                    <a:pt x="852" y="2189"/>
                    <a:pt x="943" y="2189"/>
                  </a:cubicBezTo>
                  <a:cubicBezTo>
                    <a:pt x="1551" y="2189"/>
                    <a:pt x="2067" y="1702"/>
                    <a:pt x="2067" y="1094"/>
                  </a:cubicBezTo>
                  <a:cubicBezTo>
                    <a:pt x="2067" y="486"/>
                    <a:pt x="1551" y="0"/>
                    <a:pt x="94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73" name="Google Shape;2173;p23"/>
            <p:cNvSpPr/>
            <p:nvPr/>
          </p:nvSpPr>
          <p:spPr>
            <a:xfrm>
              <a:off x="1464691" y="4722414"/>
              <a:ext cx="34894" cy="37549"/>
            </a:xfrm>
            <a:custGeom>
              <a:rect b="b" l="l" r="r" t="t"/>
              <a:pathLst>
                <a:path extrusionOk="0" h="2192" w="2037">
                  <a:moveTo>
                    <a:pt x="1166" y="1"/>
                  </a:moveTo>
                  <a:cubicBezTo>
                    <a:pt x="1143" y="1"/>
                    <a:pt x="1119" y="1"/>
                    <a:pt x="1095" y="3"/>
                  </a:cubicBezTo>
                  <a:cubicBezTo>
                    <a:pt x="487" y="3"/>
                    <a:pt x="0" y="489"/>
                    <a:pt x="0" y="1097"/>
                  </a:cubicBezTo>
                  <a:cubicBezTo>
                    <a:pt x="0" y="1705"/>
                    <a:pt x="487" y="2192"/>
                    <a:pt x="1095" y="2192"/>
                  </a:cubicBezTo>
                  <a:cubicBezTo>
                    <a:pt x="1703" y="2192"/>
                    <a:pt x="1307" y="2192"/>
                    <a:pt x="1429" y="2100"/>
                  </a:cubicBezTo>
                  <a:cubicBezTo>
                    <a:pt x="1611" y="1614"/>
                    <a:pt x="1855" y="1097"/>
                    <a:pt x="2037" y="550"/>
                  </a:cubicBezTo>
                  <a:cubicBezTo>
                    <a:pt x="1865" y="235"/>
                    <a:pt x="1558" y="1"/>
                    <a:pt x="1166"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74" name="Google Shape;2174;p23"/>
            <p:cNvSpPr/>
            <p:nvPr/>
          </p:nvSpPr>
          <p:spPr>
            <a:xfrm>
              <a:off x="1157502" y="4740673"/>
              <a:ext cx="39074" cy="39074"/>
            </a:xfrm>
            <a:custGeom>
              <a:rect b="b" l="l" r="r" t="t"/>
              <a:pathLst>
                <a:path extrusionOk="0" h="2281" w="2281">
                  <a:moveTo>
                    <a:pt x="1126" y="1"/>
                  </a:moveTo>
                  <a:cubicBezTo>
                    <a:pt x="487" y="1"/>
                    <a:pt x="1" y="518"/>
                    <a:pt x="1" y="1126"/>
                  </a:cubicBezTo>
                  <a:cubicBezTo>
                    <a:pt x="1" y="1733"/>
                    <a:pt x="518" y="2281"/>
                    <a:pt x="1126" y="2281"/>
                  </a:cubicBezTo>
                  <a:cubicBezTo>
                    <a:pt x="1734" y="2281"/>
                    <a:pt x="2281" y="1733"/>
                    <a:pt x="2281" y="1126"/>
                  </a:cubicBezTo>
                  <a:cubicBezTo>
                    <a:pt x="2281" y="518"/>
                    <a:pt x="1734" y="1"/>
                    <a:pt x="1126"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75" name="Google Shape;2175;p23"/>
            <p:cNvSpPr/>
            <p:nvPr/>
          </p:nvSpPr>
          <p:spPr>
            <a:xfrm>
              <a:off x="1405853" y="4356444"/>
              <a:ext cx="89059" cy="294722"/>
            </a:xfrm>
            <a:custGeom>
              <a:rect b="b" l="l" r="r" t="t"/>
              <a:pathLst>
                <a:path extrusionOk="0" fill="none" h="17205" w="5199">
                  <a:moveTo>
                    <a:pt x="5198" y="17205"/>
                  </a:moveTo>
                  <a:cubicBezTo>
                    <a:pt x="2615" y="7114"/>
                    <a:pt x="92" y="3952"/>
                    <a:pt x="1" y="1"/>
                  </a:cubicBezTo>
                </a:path>
              </a:pathLst>
            </a:custGeom>
            <a:noFill/>
            <a:ln cap="rnd"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76" name="Google Shape;2176;p23"/>
            <p:cNvSpPr/>
            <p:nvPr/>
          </p:nvSpPr>
          <p:spPr>
            <a:xfrm>
              <a:off x="1068997" y="4207031"/>
              <a:ext cx="292118" cy="444147"/>
            </a:xfrm>
            <a:custGeom>
              <a:rect b="b" l="l" r="r" t="t"/>
              <a:pathLst>
                <a:path extrusionOk="0" fill="none" h="25928" w="17053">
                  <a:moveTo>
                    <a:pt x="17053" y="0"/>
                  </a:moveTo>
                  <a:lnTo>
                    <a:pt x="3253" y="0"/>
                  </a:lnTo>
                  <a:cubicBezTo>
                    <a:pt x="3253" y="0"/>
                    <a:pt x="5320" y="3861"/>
                    <a:pt x="5198" y="8724"/>
                  </a:cubicBezTo>
                  <a:cubicBezTo>
                    <a:pt x="5107" y="12675"/>
                    <a:pt x="2615" y="15837"/>
                    <a:pt x="1" y="25928"/>
                  </a:cubicBezTo>
                </a:path>
              </a:pathLst>
            </a:custGeom>
            <a:noFill/>
            <a:ln cap="rnd"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mph" presetID="8" presetSubtype="0">
                                  <p:stCondLst>
                                    <p:cond delay="0"/>
                                  </p:stCondLst>
                                  <p:childTnLst>
                                    <p:animRot by="-21600000">
                                      <p:cBhvr>
                                        <p:cTn dur="1000" fill="hold"/>
                                        <p:tgtEl>
                                          <p:spTgt spid="2031"/>
                                        </p:tgtEl>
                                        <p:attrNameLst>
                                          <p:attrName>r</p:attrName>
                                        </p:attrNameLst>
                                      </p:cBhvr>
                                    </p:animRot>
                                  </p:childTnLst>
                                </p:cTn>
                              </p:par>
                              <p:par>
                                <p:cTn fill="hold" nodeType="withEffect" presetClass="emph" presetID="8" presetSubtype="0">
                                  <p:stCondLst>
                                    <p:cond delay="0"/>
                                  </p:stCondLst>
                                  <p:childTnLst>
                                    <p:animRot by="-21600000">
                                      <p:cBhvr>
                                        <p:cTn dur="1000" fill="hold"/>
                                        <p:tgtEl>
                                          <p:spTgt spid="2044"/>
                                        </p:tgtEl>
                                        <p:attrNameLst>
                                          <p:attrName>r</p:attrName>
                                        </p:attrNameLst>
                                      </p:cBhvr>
                                    </p:animRot>
                                  </p:childTnLst>
                                </p:cTn>
                              </p:par>
                              <p:par>
                                <p:cTn fill="hold" nodeType="withEffect" presetClass="entr" presetID="2" presetSubtype="8">
                                  <p:stCondLst>
                                    <p:cond delay="0"/>
                                  </p:stCondLst>
                                  <p:childTnLst>
                                    <p:set>
                                      <p:cBhvr>
                                        <p:cTn dur="1" fill="hold">
                                          <p:stCondLst>
                                            <p:cond delay="0"/>
                                          </p:stCondLst>
                                        </p:cTn>
                                        <p:tgtEl>
                                          <p:spTgt spid="2147"/>
                                        </p:tgtEl>
                                        <p:attrNameLst>
                                          <p:attrName>style.visibility</p:attrName>
                                        </p:attrNameLst>
                                      </p:cBhvr>
                                      <p:to>
                                        <p:strVal val="visible"/>
                                      </p:to>
                                    </p:set>
                                    <p:anim calcmode="lin" valueType="num">
                                      <p:cBhvr additive="base">
                                        <p:cTn dur="1000"/>
                                        <p:tgtEl>
                                          <p:spTgt spid="2147"/>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0"/>
                                  </p:stCondLst>
                                  <p:childTnLst>
                                    <p:set>
                                      <p:cBhvr>
                                        <p:cTn dur="1" fill="hold">
                                          <p:stCondLst>
                                            <p:cond delay="0"/>
                                          </p:stCondLst>
                                        </p:cTn>
                                        <p:tgtEl>
                                          <p:spTgt spid="2161"/>
                                        </p:tgtEl>
                                        <p:attrNameLst>
                                          <p:attrName>style.visibility</p:attrName>
                                        </p:attrNameLst>
                                      </p:cBhvr>
                                      <p:to>
                                        <p:strVal val="visible"/>
                                      </p:to>
                                    </p:set>
                                    <p:anim calcmode="lin" valueType="num">
                                      <p:cBhvr additive="base">
                                        <p:cTn dur="1000"/>
                                        <p:tgtEl>
                                          <p:spTgt spid="2161"/>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4">
                                  <p:stCondLst>
                                    <p:cond delay="0"/>
                                  </p:stCondLst>
                                  <p:childTnLst>
                                    <p:set>
                                      <p:cBhvr>
                                        <p:cTn dur="1" fill="hold">
                                          <p:stCondLst>
                                            <p:cond delay="0"/>
                                          </p:stCondLst>
                                        </p:cTn>
                                        <p:tgtEl>
                                          <p:spTgt spid="2067"/>
                                        </p:tgtEl>
                                        <p:attrNameLst>
                                          <p:attrName>style.visibility</p:attrName>
                                        </p:attrNameLst>
                                      </p:cBhvr>
                                      <p:to>
                                        <p:strVal val="visible"/>
                                      </p:to>
                                    </p:set>
                                    <p:anim calcmode="lin" valueType="num">
                                      <p:cBhvr additive="base">
                                        <p:cTn dur="1000"/>
                                        <p:tgtEl>
                                          <p:spTgt spid="2067"/>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80" name="Shape 2180"/>
        <p:cNvGrpSpPr/>
        <p:nvPr/>
      </p:nvGrpSpPr>
      <p:grpSpPr>
        <a:xfrm>
          <a:off x="0" y="0"/>
          <a:ext cx="0" cy="0"/>
          <a:chOff x="0" y="0"/>
          <a:chExt cx="0" cy="0"/>
        </a:xfrm>
      </p:grpSpPr>
      <p:sp>
        <p:nvSpPr>
          <p:cNvPr id="2181" name="Google Shape;2181;p24"/>
          <p:cNvSpPr txBox="1"/>
          <p:nvPr>
            <p:ph type="title"/>
          </p:nvPr>
        </p:nvSpPr>
        <p:spPr>
          <a:xfrm>
            <a:off x="976575" y="563250"/>
            <a:ext cx="7044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2500"/>
              <a:t>Από που δέχθηκε επιρροές η διάλεκτος μας</a:t>
            </a:r>
            <a:endParaRPr b="1" sz="2500"/>
          </a:p>
        </p:txBody>
      </p:sp>
      <p:grpSp>
        <p:nvGrpSpPr>
          <p:cNvPr id="2182" name="Google Shape;2182;p24"/>
          <p:cNvGrpSpPr/>
          <p:nvPr/>
        </p:nvGrpSpPr>
        <p:grpSpPr>
          <a:xfrm>
            <a:off x="617425" y="4273589"/>
            <a:ext cx="714488" cy="728983"/>
            <a:chOff x="7260025" y="4273589"/>
            <a:chExt cx="714488" cy="728983"/>
          </a:xfrm>
        </p:grpSpPr>
        <p:sp>
          <p:nvSpPr>
            <p:cNvPr id="2183" name="Google Shape;2183;p24"/>
            <p:cNvSpPr/>
            <p:nvPr/>
          </p:nvSpPr>
          <p:spPr>
            <a:xfrm>
              <a:off x="7426408" y="4950483"/>
              <a:ext cx="382205" cy="52089"/>
            </a:xfrm>
            <a:custGeom>
              <a:rect b="b" l="l" r="r" t="t"/>
              <a:pathLst>
                <a:path extrusionOk="0" h="2572" w="18872">
                  <a:moveTo>
                    <a:pt x="3227" y="0"/>
                  </a:moveTo>
                  <a:cubicBezTo>
                    <a:pt x="3227" y="0"/>
                    <a:pt x="1084" y="1250"/>
                    <a:pt x="0" y="2572"/>
                  </a:cubicBezTo>
                  <a:lnTo>
                    <a:pt x="18872" y="2572"/>
                  </a:lnTo>
                  <a:cubicBezTo>
                    <a:pt x="17788" y="1250"/>
                    <a:pt x="15645" y="0"/>
                    <a:pt x="1564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84" name="Google Shape;2184;p24"/>
            <p:cNvSpPr/>
            <p:nvPr/>
          </p:nvSpPr>
          <p:spPr>
            <a:xfrm>
              <a:off x="7285585" y="4273589"/>
              <a:ext cx="662885" cy="70904"/>
            </a:xfrm>
            <a:custGeom>
              <a:rect b="b" l="l" r="r" t="t"/>
              <a:pathLst>
                <a:path extrusionOk="0" h="3501" w="32731">
                  <a:moveTo>
                    <a:pt x="953" y="0"/>
                  </a:moveTo>
                  <a:cubicBezTo>
                    <a:pt x="429" y="0"/>
                    <a:pt x="0" y="429"/>
                    <a:pt x="0" y="953"/>
                  </a:cubicBezTo>
                  <a:lnTo>
                    <a:pt x="0" y="2548"/>
                  </a:lnTo>
                  <a:cubicBezTo>
                    <a:pt x="0" y="3084"/>
                    <a:pt x="429" y="3501"/>
                    <a:pt x="953" y="3501"/>
                  </a:cubicBezTo>
                  <a:lnTo>
                    <a:pt x="31778" y="3501"/>
                  </a:lnTo>
                  <a:cubicBezTo>
                    <a:pt x="32302" y="3501"/>
                    <a:pt x="32730" y="3084"/>
                    <a:pt x="32730" y="2548"/>
                  </a:cubicBezTo>
                  <a:lnTo>
                    <a:pt x="32730" y="953"/>
                  </a:lnTo>
                  <a:cubicBezTo>
                    <a:pt x="32730" y="429"/>
                    <a:pt x="32302" y="0"/>
                    <a:pt x="31778"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85" name="Google Shape;2185;p24"/>
            <p:cNvSpPr/>
            <p:nvPr/>
          </p:nvSpPr>
          <p:spPr>
            <a:xfrm>
              <a:off x="7260025" y="4344476"/>
              <a:ext cx="714488" cy="605995"/>
            </a:xfrm>
            <a:custGeom>
              <a:rect b="b" l="l" r="r" t="t"/>
              <a:pathLst>
                <a:path extrusionOk="0" h="29922" w="35279">
                  <a:moveTo>
                    <a:pt x="2119" y="1"/>
                  </a:moveTo>
                  <a:cubicBezTo>
                    <a:pt x="0" y="10514"/>
                    <a:pt x="7203" y="22504"/>
                    <a:pt x="11430" y="29921"/>
                  </a:cubicBezTo>
                  <a:lnTo>
                    <a:pt x="23848" y="29921"/>
                  </a:lnTo>
                  <a:cubicBezTo>
                    <a:pt x="28075" y="22504"/>
                    <a:pt x="35278" y="10514"/>
                    <a:pt x="33159"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86" name="Google Shape;2186;p24"/>
            <p:cNvSpPr/>
            <p:nvPr/>
          </p:nvSpPr>
          <p:spPr>
            <a:xfrm>
              <a:off x="7296421" y="4344476"/>
              <a:ext cx="641437" cy="49943"/>
            </a:xfrm>
            <a:custGeom>
              <a:rect b="b" l="l" r="r" t="t"/>
              <a:pathLst>
                <a:path extrusionOk="0" h="2466" w="31672">
                  <a:moveTo>
                    <a:pt x="322" y="1"/>
                  </a:moveTo>
                  <a:cubicBezTo>
                    <a:pt x="120" y="953"/>
                    <a:pt x="60" y="1453"/>
                    <a:pt x="1" y="2465"/>
                  </a:cubicBezTo>
                  <a:lnTo>
                    <a:pt x="31672" y="2465"/>
                  </a:lnTo>
                  <a:cubicBezTo>
                    <a:pt x="31612" y="1453"/>
                    <a:pt x="31552" y="953"/>
                    <a:pt x="31362"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87" name="Google Shape;2187;p24"/>
            <p:cNvSpPr/>
            <p:nvPr/>
          </p:nvSpPr>
          <p:spPr>
            <a:xfrm>
              <a:off x="7384443" y="4745274"/>
              <a:ext cx="465402" cy="205219"/>
            </a:xfrm>
            <a:custGeom>
              <a:rect b="b" l="l" r="r" t="t"/>
              <a:pathLst>
                <a:path extrusionOk="0" h="10133" w="22980">
                  <a:moveTo>
                    <a:pt x="1" y="0"/>
                  </a:moveTo>
                  <a:lnTo>
                    <a:pt x="1" y="0"/>
                  </a:lnTo>
                  <a:cubicBezTo>
                    <a:pt x="1644" y="3512"/>
                    <a:pt x="3394" y="6882"/>
                    <a:pt x="5287" y="10132"/>
                  </a:cubicBezTo>
                  <a:lnTo>
                    <a:pt x="17705" y="10132"/>
                  </a:lnTo>
                  <a:cubicBezTo>
                    <a:pt x="19586" y="6882"/>
                    <a:pt x="21349" y="3512"/>
                    <a:pt x="22980" y="0"/>
                  </a:cubicBezTo>
                  <a:lnTo>
                    <a:pt x="22980" y="0"/>
                  </a:lnTo>
                  <a:cubicBezTo>
                    <a:pt x="19467" y="3036"/>
                    <a:pt x="15681" y="5132"/>
                    <a:pt x="11490" y="5132"/>
                  </a:cubicBezTo>
                  <a:cubicBezTo>
                    <a:pt x="7323" y="5132"/>
                    <a:pt x="3513" y="3036"/>
                    <a:pt x="1"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88" name="Google Shape;2188;p24"/>
            <p:cNvSpPr/>
            <p:nvPr/>
          </p:nvSpPr>
          <p:spPr>
            <a:xfrm>
              <a:off x="7310416" y="4441430"/>
              <a:ext cx="618289" cy="302147"/>
            </a:xfrm>
            <a:custGeom>
              <a:rect b="b" l="l" r="r" t="t"/>
              <a:pathLst>
                <a:path extrusionOk="0" h="14919" w="30529">
                  <a:moveTo>
                    <a:pt x="1013" y="0"/>
                  </a:moveTo>
                  <a:cubicBezTo>
                    <a:pt x="441" y="0"/>
                    <a:pt x="0" y="631"/>
                    <a:pt x="0" y="1429"/>
                  </a:cubicBezTo>
                  <a:cubicBezTo>
                    <a:pt x="0" y="2215"/>
                    <a:pt x="441" y="2858"/>
                    <a:pt x="1013" y="2858"/>
                  </a:cubicBezTo>
                  <a:cubicBezTo>
                    <a:pt x="1560" y="2858"/>
                    <a:pt x="2025" y="2215"/>
                    <a:pt x="2025" y="1429"/>
                  </a:cubicBezTo>
                  <a:cubicBezTo>
                    <a:pt x="2025" y="631"/>
                    <a:pt x="1572" y="0"/>
                    <a:pt x="1013" y="0"/>
                  </a:cubicBezTo>
                  <a:close/>
                  <a:moveTo>
                    <a:pt x="8109" y="0"/>
                  </a:moveTo>
                  <a:cubicBezTo>
                    <a:pt x="7537" y="0"/>
                    <a:pt x="7097" y="631"/>
                    <a:pt x="7097" y="1429"/>
                  </a:cubicBezTo>
                  <a:cubicBezTo>
                    <a:pt x="7097" y="2215"/>
                    <a:pt x="7537" y="2858"/>
                    <a:pt x="8109" y="2858"/>
                  </a:cubicBezTo>
                  <a:cubicBezTo>
                    <a:pt x="8668" y="2858"/>
                    <a:pt x="9121" y="2215"/>
                    <a:pt x="9121" y="1429"/>
                  </a:cubicBezTo>
                  <a:cubicBezTo>
                    <a:pt x="9121" y="631"/>
                    <a:pt x="8668" y="0"/>
                    <a:pt x="8109" y="0"/>
                  </a:cubicBezTo>
                  <a:close/>
                  <a:moveTo>
                    <a:pt x="15371" y="0"/>
                  </a:moveTo>
                  <a:cubicBezTo>
                    <a:pt x="14812" y="0"/>
                    <a:pt x="14359" y="631"/>
                    <a:pt x="14359" y="1429"/>
                  </a:cubicBezTo>
                  <a:cubicBezTo>
                    <a:pt x="14359" y="2215"/>
                    <a:pt x="14812" y="2858"/>
                    <a:pt x="15371" y="2858"/>
                  </a:cubicBezTo>
                  <a:cubicBezTo>
                    <a:pt x="15931" y="2858"/>
                    <a:pt x="16383" y="2215"/>
                    <a:pt x="16383" y="1429"/>
                  </a:cubicBezTo>
                  <a:cubicBezTo>
                    <a:pt x="16383" y="631"/>
                    <a:pt x="15931" y="0"/>
                    <a:pt x="15371" y="0"/>
                  </a:cubicBezTo>
                  <a:close/>
                  <a:moveTo>
                    <a:pt x="22444" y="0"/>
                  </a:moveTo>
                  <a:cubicBezTo>
                    <a:pt x="21872" y="0"/>
                    <a:pt x="21432" y="631"/>
                    <a:pt x="21432" y="1429"/>
                  </a:cubicBezTo>
                  <a:cubicBezTo>
                    <a:pt x="21432" y="2215"/>
                    <a:pt x="21872" y="2858"/>
                    <a:pt x="22444" y="2858"/>
                  </a:cubicBezTo>
                  <a:cubicBezTo>
                    <a:pt x="23003" y="2858"/>
                    <a:pt x="23456" y="2215"/>
                    <a:pt x="23456" y="1429"/>
                  </a:cubicBezTo>
                  <a:cubicBezTo>
                    <a:pt x="23456" y="631"/>
                    <a:pt x="23003" y="0"/>
                    <a:pt x="22444" y="0"/>
                  </a:cubicBezTo>
                  <a:close/>
                  <a:moveTo>
                    <a:pt x="29516" y="0"/>
                  </a:moveTo>
                  <a:cubicBezTo>
                    <a:pt x="28956" y="0"/>
                    <a:pt x="28504" y="631"/>
                    <a:pt x="28504" y="1429"/>
                  </a:cubicBezTo>
                  <a:cubicBezTo>
                    <a:pt x="28504" y="2215"/>
                    <a:pt x="28945" y="2858"/>
                    <a:pt x="29516" y="2858"/>
                  </a:cubicBezTo>
                  <a:cubicBezTo>
                    <a:pt x="30076" y="2858"/>
                    <a:pt x="30528" y="2215"/>
                    <a:pt x="30528" y="1429"/>
                  </a:cubicBezTo>
                  <a:cubicBezTo>
                    <a:pt x="30528" y="631"/>
                    <a:pt x="30076" y="0"/>
                    <a:pt x="29516" y="0"/>
                  </a:cubicBezTo>
                  <a:close/>
                  <a:moveTo>
                    <a:pt x="4644" y="715"/>
                  </a:moveTo>
                  <a:lnTo>
                    <a:pt x="1394" y="9906"/>
                  </a:lnTo>
                  <a:cubicBezTo>
                    <a:pt x="1596" y="10442"/>
                    <a:pt x="1798" y="10978"/>
                    <a:pt x="2013" y="11513"/>
                  </a:cubicBezTo>
                  <a:lnTo>
                    <a:pt x="4644" y="4036"/>
                  </a:lnTo>
                  <a:lnTo>
                    <a:pt x="8180" y="14109"/>
                  </a:lnTo>
                  <a:lnTo>
                    <a:pt x="11728" y="4036"/>
                  </a:lnTo>
                  <a:lnTo>
                    <a:pt x="15264" y="14109"/>
                  </a:lnTo>
                  <a:lnTo>
                    <a:pt x="18812" y="4036"/>
                  </a:lnTo>
                  <a:lnTo>
                    <a:pt x="22372" y="14109"/>
                  </a:lnTo>
                  <a:lnTo>
                    <a:pt x="25908" y="4036"/>
                  </a:lnTo>
                  <a:lnTo>
                    <a:pt x="28445" y="11216"/>
                  </a:lnTo>
                  <a:cubicBezTo>
                    <a:pt x="28647" y="10680"/>
                    <a:pt x="28861" y="10144"/>
                    <a:pt x="29040" y="9597"/>
                  </a:cubicBezTo>
                  <a:lnTo>
                    <a:pt x="25908" y="726"/>
                  </a:lnTo>
                  <a:lnTo>
                    <a:pt x="25908" y="715"/>
                  </a:lnTo>
                  <a:lnTo>
                    <a:pt x="22372" y="10775"/>
                  </a:lnTo>
                  <a:lnTo>
                    <a:pt x="18812" y="715"/>
                  </a:lnTo>
                  <a:lnTo>
                    <a:pt x="15264" y="10775"/>
                  </a:lnTo>
                  <a:lnTo>
                    <a:pt x="11728" y="715"/>
                  </a:lnTo>
                  <a:lnTo>
                    <a:pt x="8180" y="10775"/>
                  </a:lnTo>
                  <a:lnTo>
                    <a:pt x="4644" y="715"/>
                  </a:lnTo>
                  <a:close/>
                  <a:moveTo>
                    <a:pt x="4489" y="12061"/>
                  </a:moveTo>
                  <a:cubicBezTo>
                    <a:pt x="3930" y="12061"/>
                    <a:pt x="3477" y="12704"/>
                    <a:pt x="3477" y="13490"/>
                  </a:cubicBezTo>
                  <a:cubicBezTo>
                    <a:pt x="3477" y="14288"/>
                    <a:pt x="3941" y="14919"/>
                    <a:pt x="4489" y="14919"/>
                  </a:cubicBezTo>
                  <a:cubicBezTo>
                    <a:pt x="5061" y="14919"/>
                    <a:pt x="5501" y="14288"/>
                    <a:pt x="5501" y="13490"/>
                  </a:cubicBezTo>
                  <a:cubicBezTo>
                    <a:pt x="5501" y="12704"/>
                    <a:pt x="5061" y="12061"/>
                    <a:pt x="4489" y="12061"/>
                  </a:cubicBezTo>
                  <a:close/>
                  <a:moveTo>
                    <a:pt x="11740" y="12061"/>
                  </a:moveTo>
                  <a:cubicBezTo>
                    <a:pt x="11192" y="12061"/>
                    <a:pt x="10728" y="12704"/>
                    <a:pt x="10728" y="13490"/>
                  </a:cubicBezTo>
                  <a:cubicBezTo>
                    <a:pt x="10728" y="14288"/>
                    <a:pt x="11180" y="14919"/>
                    <a:pt x="11740" y="14919"/>
                  </a:cubicBezTo>
                  <a:cubicBezTo>
                    <a:pt x="12312" y="14919"/>
                    <a:pt x="12752" y="14288"/>
                    <a:pt x="12752" y="13490"/>
                  </a:cubicBezTo>
                  <a:cubicBezTo>
                    <a:pt x="12752" y="12704"/>
                    <a:pt x="12312" y="12061"/>
                    <a:pt x="11740" y="12061"/>
                  </a:cubicBezTo>
                  <a:close/>
                  <a:moveTo>
                    <a:pt x="18812" y="12061"/>
                  </a:moveTo>
                  <a:cubicBezTo>
                    <a:pt x="18253" y="12061"/>
                    <a:pt x="17800" y="12704"/>
                    <a:pt x="17800" y="13490"/>
                  </a:cubicBezTo>
                  <a:cubicBezTo>
                    <a:pt x="17800" y="14288"/>
                    <a:pt x="18241" y="14919"/>
                    <a:pt x="18812" y="14919"/>
                  </a:cubicBezTo>
                  <a:cubicBezTo>
                    <a:pt x="19372" y="14919"/>
                    <a:pt x="19824" y="14288"/>
                    <a:pt x="19824" y="13490"/>
                  </a:cubicBezTo>
                  <a:cubicBezTo>
                    <a:pt x="19824" y="12704"/>
                    <a:pt x="19372" y="12061"/>
                    <a:pt x="18812" y="12061"/>
                  </a:cubicBezTo>
                  <a:close/>
                  <a:moveTo>
                    <a:pt x="25885" y="12061"/>
                  </a:moveTo>
                  <a:cubicBezTo>
                    <a:pt x="25313" y="12061"/>
                    <a:pt x="24873" y="12704"/>
                    <a:pt x="24873" y="13490"/>
                  </a:cubicBezTo>
                  <a:cubicBezTo>
                    <a:pt x="24873" y="14288"/>
                    <a:pt x="25313" y="14919"/>
                    <a:pt x="25885" y="14919"/>
                  </a:cubicBezTo>
                  <a:cubicBezTo>
                    <a:pt x="26444" y="14919"/>
                    <a:pt x="26897" y="14288"/>
                    <a:pt x="26897" y="13490"/>
                  </a:cubicBezTo>
                  <a:cubicBezTo>
                    <a:pt x="26897" y="12704"/>
                    <a:pt x="26444" y="12061"/>
                    <a:pt x="25885" y="1206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89" name="Google Shape;2189;p24"/>
            <p:cNvSpPr/>
            <p:nvPr/>
          </p:nvSpPr>
          <p:spPr>
            <a:xfrm>
              <a:off x="7301970" y="4344476"/>
              <a:ext cx="469514" cy="20"/>
            </a:xfrm>
            <a:custGeom>
              <a:rect b="b" l="l" r="r" t="t"/>
              <a:pathLst>
                <a:path extrusionOk="0" fill="none" h="1" w="23183">
                  <a:moveTo>
                    <a:pt x="1" y="1"/>
                  </a:moveTo>
                  <a:lnTo>
                    <a:pt x="23182" y="1"/>
                  </a:lnTo>
                </a:path>
              </a:pathLst>
            </a:custGeom>
            <a:noFill/>
            <a:ln cap="rnd" cmpd="sng" w="62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90" name="Google Shape;2190;p24"/>
            <p:cNvSpPr/>
            <p:nvPr/>
          </p:nvSpPr>
          <p:spPr>
            <a:xfrm>
              <a:off x="7491523" y="4952650"/>
              <a:ext cx="161817" cy="20"/>
            </a:xfrm>
            <a:custGeom>
              <a:rect b="b" l="l" r="r" t="t"/>
              <a:pathLst>
                <a:path extrusionOk="0" fill="none" h="1" w="7990">
                  <a:moveTo>
                    <a:pt x="0" y="0"/>
                  </a:moveTo>
                  <a:lnTo>
                    <a:pt x="7989" y="0"/>
                  </a:lnTo>
                </a:path>
              </a:pathLst>
            </a:custGeom>
            <a:noFill/>
            <a:ln cap="rnd" cmpd="sng" w="62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191" name="Google Shape;2191;p24"/>
          <p:cNvGrpSpPr/>
          <p:nvPr/>
        </p:nvGrpSpPr>
        <p:grpSpPr>
          <a:xfrm>
            <a:off x="6933059" y="3799726"/>
            <a:ext cx="618669" cy="1202709"/>
            <a:chOff x="1120850" y="3537818"/>
            <a:chExt cx="753464" cy="1464754"/>
          </a:xfrm>
        </p:grpSpPr>
        <p:sp>
          <p:nvSpPr>
            <p:cNvPr id="2192" name="Google Shape;2192;p24"/>
            <p:cNvSpPr/>
            <p:nvPr/>
          </p:nvSpPr>
          <p:spPr>
            <a:xfrm>
              <a:off x="1218348" y="3582432"/>
              <a:ext cx="558478" cy="379591"/>
            </a:xfrm>
            <a:custGeom>
              <a:rect b="b" l="l" r="r" t="t"/>
              <a:pathLst>
                <a:path extrusionOk="0" h="19051" w="28029">
                  <a:moveTo>
                    <a:pt x="1" y="0"/>
                  </a:moveTo>
                  <a:lnTo>
                    <a:pt x="8407" y="19050"/>
                  </a:lnTo>
                  <a:lnTo>
                    <a:pt x="19622" y="19050"/>
                  </a:lnTo>
                  <a:lnTo>
                    <a:pt x="2802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93" name="Google Shape;2193;p24"/>
            <p:cNvSpPr/>
            <p:nvPr/>
          </p:nvSpPr>
          <p:spPr>
            <a:xfrm>
              <a:off x="1218348" y="3582432"/>
              <a:ext cx="558478" cy="34410"/>
            </a:xfrm>
            <a:custGeom>
              <a:rect b="b" l="l" r="r" t="t"/>
              <a:pathLst>
                <a:path extrusionOk="0" h="1727" w="28029">
                  <a:moveTo>
                    <a:pt x="1" y="0"/>
                  </a:moveTo>
                  <a:lnTo>
                    <a:pt x="763" y="1727"/>
                  </a:lnTo>
                  <a:lnTo>
                    <a:pt x="27266" y="1727"/>
                  </a:lnTo>
                  <a:lnTo>
                    <a:pt x="2802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94" name="Google Shape;2194;p24"/>
            <p:cNvSpPr/>
            <p:nvPr/>
          </p:nvSpPr>
          <p:spPr>
            <a:xfrm>
              <a:off x="1327482" y="3830351"/>
              <a:ext cx="339502" cy="131684"/>
            </a:xfrm>
            <a:custGeom>
              <a:rect b="b" l="l" r="r" t="t"/>
              <a:pathLst>
                <a:path extrusionOk="0" h="6609" w="17039">
                  <a:moveTo>
                    <a:pt x="1" y="0"/>
                  </a:moveTo>
                  <a:lnTo>
                    <a:pt x="2918" y="6608"/>
                  </a:lnTo>
                  <a:lnTo>
                    <a:pt x="14121" y="6608"/>
                  </a:lnTo>
                  <a:lnTo>
                    <a:pt x="17039" y="0"/>
                  </a:lnTo>
                  <a:lnTo>
                    <a:pt x="17039" y="0"/>
                  </a:lnTo>
                  <a:cubicBezTo>
                    <a:pt x="14623" y="2023"/>
                    <a:pt x="11684" y="3213"/>
                    <a:pt x="8520" y="3215"/>
                  </a:cubicBezTo>
                  <a:lnTo>
                    <a:pt x="8520" y="3215"/>
                  </a:lnTo>
                  <a:cubicBezTo>
                    <a:pt x="5355" y="3213"/>
                    <a:pt x="2428" y="2023"/>
                    <a:pt x="1"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95" name="Google Shape;2195;p24"/>
            <p:cNvSpPr/>
            <p:nvPr/>
          </p:nvSpPr>
          <p:spPr>
            <a:xfrm>
              <a:off x="1120850" y="3963436"/>
              <a:ext cx="753464" cy="971005"/>
            </a:xfrm>
            <a:custGeom>
              <a:rect b="b" l="l" r="r" t="t"/>
              <a:pathLst>
                <a:path extrusionOk="0" h="48733" w="37815">
                  <a:moveTo>
                    <a:pt x="13300" y="1"/>
                  </a:moveTo>
                  <a:cubicBezTo>
                    <a:pt x="13300" y="1"/>
                    <a:pt x="0" y="10252"/>
                    <a:pt x="2548" y="23385"/>
                  </a:cubicBezTo>
                  <a:cubicBezTo>
                    <a:pt x="5084" y="36505"/>
                    <a:pt x="11907" y="48733"/>
                    <a:pt x="11907" y="48733"/>
                  </a:cubicBezTo>
                  <a:lnTo>
                    <a:pt x="25908" y="48733"/>
                  </a:lnTo>
                  <a:cubicBezTo>
                    <a:pt x="25908" y="48733"/>
                    <a:pt x="32731" y="36493"/>
                    <a:pt x="35267" y="23385"/>
                  </a:cubicBezTo>
                  <a:cubicBezTo>
                    <a:pt x="37815" y="10252"/>
                    <a:pt x="24515" y="1"/>
                    <a:pt x="24515"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96" name="Google Shape;2196;p24"/>
            <p:cNvSpPr/>
            <p:nvPr/>
          </p:nvSpPr>
          <p:spPr>
            <a:xfrm>
              <a:off x="1186566" y="4497472"/>
              <a:ext cx="622039" cy="436756"/>
            </a:xfrm>
            <a:custGeom>
              <a:rect b="b" l="l" r="r" t="t"/>
              <a:pathLst>
                <a:path extrusionOk="0" h="21920" w="31219">
                  <a:moveTo>
                    <a:pt x="0" y="1"/>
                  </a:moveTo>
                  <a:lnTo>
                    <a:pt x="0" y="1"/>
                  </a:lnTo>
                  <a:cubicBezTo>
                    <a:pt x="2941" y="11752"/>
                    <a:pt x="8609" y="21920"/>
                    <a:pt x="8609" y="21920"/>
                  </a:cubicBezTo>
                  <a:lnTo>
                    <a:pt x="22610" y="21920"/>
                  </a:lnTo>
                  <a:cubicBezTo>
                    <a:pt x="22610" y="21920"/>
                    <a:pt x="28278" y="11752"/>
                    <a:pt x="31219" y="1"/>
                  </a:cubicBezTo>
                  <a:lnTo>
                    <a:pt x="31219" y="1"/>
                  </a:lnTo>
                  <a:cubicBezTo>
                    <a:pt x="27599" y="6990"/>
                    <a:pt x="21955" y="11478"/>
                    <a:pt x="15621" y="11478"/>
                  </a:cubicBezTo>
                  <a:lnTo>
                    <a:pt x="15598" y="11478"/>
                  </a:lnTo>
                  <a:cubicBezTo>
                    <a:pt x="9263" y="11478"/>
                    <a:pt x="3620" y="6990"/>
                    <a:pt x="0" y="1"/>
                  </a:cubicBezTo>
                  <a:close/>
                </a:path>
              </a:pathLst>
            </a:custGeom>
            <a:solidFill>
              <a:srgbClr val="6D3421">
                <a:alpha val="1709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97" name="Google Shape;2197;p24"/>
            <p:cNvSpPr/>
            <p:nvPr/>
          </p:nvSpPr>
          <p:spPr>
            <a:xfrm>
              <a:off x="1280517" y="4933292"/>
              <a:ext cx="433907" cy="69279"/>
            </a:xfrm>
            <a:custGeom>
              <a:rect b="b" l="l" r="r" t="t"/>
              <a:pathLst>
                <a:path extrusionOk="0" h="3477" w="21777">
                  <a:moveTo>
                    <a:pt x="3894" y="0"/>
                  </a:moveTo>
                  <a:cubicBezTo>
                    <a:pt x="3894" y="0"/>
                    <a:pt x="1274" y="1691"/>
                    <a:pt x="0" y="3477"/>
                  </a:cubicBezTo>
                  <a:lnTo>
                    <a:pt x="21777" y="3477"/>
                  </a:lnTo>
                  <a:cubicBezTo>
                    <a:pt x="20515" y="1691"/>
                    <a:pt x="17895" y="0"/>
                    <a:pt x="17895"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98" name="Google Shape;2198;p24"/>
            <p:cNvSpPr/>
            <p:nvPr/>
          </p:nvSpPr>
          <p:spPr>
            <a:xfrm>
              <a:off x="1203164" y="3537818"/>
              <a:ext cx="589063" cy="44632"/>
            </a:xfrm>
            <a:custGeom>
              <a:rect b="b" l="l" r="r" t="t"/>
              <a:pathLst>
                <a:path extrusionOk="0" h="2240" w="29564">
                  <a:moveTo>
                    <a:pt x="715" y="1"/>
                  </a:moveTo>
                  <a:cubicBezTo>
                    <a:pt x="322" y="1"/>
                    <a:pt x="1" y="322"/>
                    <a:pt x="1" y="715"/>
                  </a:cubicBezTo>
                  <a:lnTo>
                    <a:pt x="1" y="1525"/>
                  </a:lnTo>
                  <a:cubicBezTo>
                    <a:pt x="1" y="1918"/>
                    <a:pt x="322" y="2239"/>
                    <a:pt x="715" y="2239"/>
                  </a:cubicBezTo>
                  <a:lnTo>
                    <a:pt x="28850" y="2239"/>
                  </a:lnTo>
                  <a:cubicBezTo>
                    <a:pt x="29243" y="2239"/>
                    <a:pt x="29564" y="1918"/>
                    <a:pt x="29564" y="1525"/>
                  </a:cubicBezTo>
                  <a:lnTo>
                    <a:pt x="29564" y="715"/>
                  </a:lnTo>
                  <a:cubicBezTo>
                    <a:pt x="29564" y="322"/>
                    <a:pt x="29243" y="1"/>
                    <a:pt x="28850"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99" name="Google Shape;2199;p24"/>
            <p:cNvSpPr/>
            <p:nvPr/>
          </p:nvSpPr>
          <p:spPr>
            <a:xfrm>
              <a:off x="1169728" y="4139941"/>
              <a:ext cx="655473" cy="533611"/>
            </a:xfrm>
            <a:custGeom>
              <a:rect b="b" l="l" r="r" t="t"/>
              <a:pathLst>
                <a:path extrusionOk="0" h="26781" w="32897">
                  <a:moveTo>
                    <a:pt x="16438" y="1"/>
                  </a:moveTo>
                  <a:cubicBezTo>
                    <a:pt x="11668" y="1"/>
                    <a:pt x="6900" y="644"/>
                    <a:pt x="2072" y="1930"/>
                  </a:cubicBezTo>
                  <a:cubicBezTo>
                    <a:pt x="1845" y="2382"/>
                    <a:pt x="1643" y="2823"/>
                    <a:pt x="1441" y="3287"/>
                  </a:cubicBezTo>
                  <a:cubicBezTo>
                    <a:pt x="6471" y="2186"/>
                    <a:pt x="11454" y="1635"/>
                    <a:pt x="16437" y="1635"/>
                  </a:cubicBezTo>
                  <a:cubicBezTo>
                    <a:pt x="21419" y="1635"/>
                    <a:pt x="26402" y="2186"/>
                    <a:pt x="31433" y="3287"/>
                  </a:cubicBezTo>
                  <a:cubicBezTo>
                    <a:pt x="31242" y="2823"/>
                    <a:pt x="31028" y="2370"/>
                    <a:pt x="30813" y="1930"/>
                  </a:cubicBezTo>
                  <a:cubicBezTo>
                    <a:pt x="25979" y="644"/>
                    <a:pt x="21208" y="1"/>
                    <a:pt x="16438" y="1"/>
                  </a:cubicBezTo>
                  <a:close/>
                  <a:moveTo>
                    <a:pt x="16550" y="5049"/>
                  </a:moveTo>
                  <a:cubicBezTo>
                    <a:pt x="15966" y="5049"/>
                    <a:pt x="15478" y="5775"/>
                    <a:pt x="15466" y="6668"/>
                  </a:cubicBezTo>
                  <a:cubicBezTo>
                    <a:pt x="15466" y="7561"/>
                    <a:pt x="15942" y="8276"/>
                    <a:pt x="16550" y="8276"/>
                  </a:cubicBezTo>
                  <a:cubicBezTo>
                    <a:pt x="17157" y="8276"/>
                    <a:pt x="17657" y="7561"/>
                    <a:pt x="17633" y="6668"/>
                  </a:cubicBezTo>
                  <a:cubicBezTo>
                    <a:pt x="17621" y="5775"/>
                    <a:pt x="17133" y="5049"/>
                    <a:pt x="16550" y="5049"/>
                  </a:cubicBezTo>
                  <a:close/>
                  <a:moveTo>
                    <a:pt x="9035" y="5309"/>
                  </a:moveTo>
                  <a:cubicBezTo>
                    <a:pt x="9016" y="5309"/>
                    <a:pt x="8997" y="5310"/>
                    <a:pt x="8977" y="5311"/>
                  </a:cubicBezTo>
                  <a:cubicBezTo>
                    <a:pt x="8394" y="5359"/>
                    <a:pt x="7799" y="6085"/>
                    <a:pt x="7680" y="6930"/>
                  </a:cubicBezTo>
                  <a:cubicBezTo>
                    <a:pt x="7563" y="7784"/>
                    <a:pt x="7963" y="8443"/>
                    <a:pt x="8553" y="8443"/>
                  </a:cubicBezTo>
                  <a:cubicBezTo>
                    <a:pt x="8563" y="8443"/>
                    <a:pt x="8574" y="8443"/>
                    <a:pt x="8584" y="8442"/>
                  </a:cubicBezTo>
                  <a:cubicBezTo>
                    <a:pt x="9204" y="8407"/>
                    <a:pt x="9751" y="7692"/>
                    <a:pt x="9835" y="6811"/>
                  </a:cubicBezTo>
                  <a:cubicBezTo>
                    <a:pt x="9927" y="5971"/>
                    <a:pt x="9585" y="5309"/>
                    <a:pt x="9035" y="5309"/>
                  </a:cubicBezTo>
                  <a:close/>
                  <a:moveTo>
                    <a:pt x="23875" y="5309"/>
                  </a:moveTo>
                  <a:cubicBezTo>
                    <a:pt x="23325" y="5309"/>
                    <a:pt x="22982" y="5982"/>
                    <a:pt x="23074" y="6811"/>
                  </a:cubicBezTo>
                  <a:cubicBezTo>
                    <a:pt x="23158" y="7692"/>
                    <a:pt x="23705" y="8407"/>
                    <a:pt x="24324" y="8442"/>
                  </a:cubicBezTo>
                  <a:cubicBezTo>
                    <a:pt x="24335" y="8443"/>
                    <a:pt x="24345" y="8443"/>
                    <a:pt x="24356" y="8443"/>
                  </a:cubicBezTo>
                  <a:cubicBezTo>
                    <a:pt x="24946" y="8443"/>
                    <a:pt x="25358" y="7784"/>
                    <a:pt x="25229" y="6930"/>
                  </a:cubicBezTo>
                  <a:cubicBezTo>
                    <a:pt x="25110" y="6073"/>
                    <a:pt x="24515" y="5347"/>
                    <a:pt x="23932" y="5311"/>
                  </a:cubicBezTo>
                  <a:cubicBezTo>
                    <a:pt x="23913" y="5310"/>
                    <a:pt x="23894" y="5309"/>
                    <a:pt x="23875" y="5309"/>
                  </a:cubicBezTo>
                  <a:close/>
                  <a:moveTo>
                    <a:pt x="1668" y="6053"/>
                  </a:moveTo>
                  <a:cubicBezTo>
                    <a:pt x="1633" y="6053"/>
                    <a:pt x="1597" y="6056"/>
                    <a:pt x="1560" y="6061"/>
                  </a:cubicBezTo>
                  <a:cubicBezTo>
                    <a:pt x="1060" y="6133"/>
                    <a:pt x="452" y="6668"/>
                    <a:pt x="167" y="7311"/>
                  </a:cubicBezTo>
                  <a:cubicBezTo>
                    <a:pt x="107" y="7585"/>
                    <a:pt x="48" y="7883"/>
                    <a:pt x="0" y="8169"/>
                  </a:cubicBezTo>
                  <a:cubicBezTo>
                    <a:pt x="56" y="8607"/>
                    <a:pt x="324" y="8886"/>
                    <a:pt x="735" y="8886"/>
                  </a:cubicBezTo>
                  <a:cubicBezTo>
                    <a:pt x="759" y="8886"/>
                    <a:pt x="784" y="8885"/>
                    <a:pt x="810" y="8883"/>
                  </a:cubicBezTo>
                  <a:lnTo>
                    <a:pt x="810" y="8895"/>
                  </a:lnTo>
                  <a:cubicBezTo>
                    <a:pt x="1417" y="8859"/>
                    <a:pt x="2024" y="8169"/>
                    <a:pt x="2215" y="7371"/>
                  </a:cubicBezTo>
                  <a:cubicBezTo>
                    <a:pt x="2404" y="6613"/>
                    <a:pt x="2176" y="6053"/>
                    <a:pt x="1668" y="6053"/>
                  </a:cubicBezTo>
                  <a:close/>
                  <a:moveTo>
                    <a:pt x="31231" y="6067"/>
                  </a:moveTo>
                  <a:cubicBezTo>
                    <a:pt x="30724" y="6067"/>
                    <a:pt x="30491" y="6619"/>
                    <a:pt x="30671" y="7383"/>
                  </a:cubicBezTo>
                  <a:cubicBezTo>
                    <a:pt x="30873" y="8181"/>
                    <a:pt x="31480" y="8859"/>
                    <a:pt x="32087" y="8919"/>
                  </a:cubicBezTo>
                  <a:cubicBezTo>
                    <a:pt x="32105" y="8920"/>
                    <a:pt x="32122" y="8920"/>
                    <a:pt x="32139" y="8920"/>
                  </a:cubicBezTo>
                  <a:cubicBezTo>
                    <a:pt x="32563" y="8920"/>
                    <a:pt x="32840" y="8639"/>
                    <a:pt x="32897" y="8204"/>
                  </a:cubicBezTo>
                  <a:cubicBezTo>
                    <a:pt x="32849" y="7907"/>
                    <a:pt x="32790" y="7621"/>
                    <a:pt x="32730" y="7335"/>
                  </a:cubicBezTo>
                  <a:lnTo>
                    <a:pt x="32730" y="7323"/>
                  </a:lnTo>
                  <a:cubicBezTo>
                    <a:pt x="32433" y="6680"/>
                    <a:pt x="31837" y="6133"/>
                    <a:pt x="31325" y="6073"/>
                  </a:cubicBezTo>
                  <a:cubicBezTo>
                    <a:pt x="31293" y="6069"/>
                    <a:pt x="31262" y="6067"/>
                    <a:pt x="31231" y="6067"/>
                  </a:cubicBezTo>
                  <a:close/>
                  <a:moveTo>
                    <a:pt x="12668" y="5906"/>
                  </a:moveTo>
                  <a:cubicBezTo>
                    <a:pt x="11192" y="9597"/>
                    <a:pt x="9656" y="13288"/>
                    <a:pt x="8525" y="17110"/>
                  </a:cubicBezTo>
                  <a:cubicBezTo>
                    <a:pt x="7084" y="13586"/>
                    <a:pt x="5846" y="10121"/>
                    <a:pt x="5132" y="6371"/>
                  </a:cubicBezTo>
                  <a:cubicBezTo>
                    <a:pt x="3322" y="9752"/>
                    <a:pt x="1715" y="13086"/>
                    <a:pt x="631" y="16753"/>
                  </a:cubicBezTo>
                  <a:cubicBezTo>
                    <a:pt x="572" y="16634"/>
                    <a:pt x="512" y="16503"/>
                    <a:pt x="429" y="16384"/>
                  </a:cubicBezTo>
                  <a:lnTo>
                    <a:pt x="429" y="16384"/>
                  </a:lnTo>
                  <a:cubicBezTo>
                    <a:pt x="714" y="17622"/>
                    <a:pt x="1024" y="18837"/>
                    <a:pt x="1357" y="20051"/>
                  </a:cubicBezTo>
                  <a:cubicBezTo>
                    <a:pt x="1607" y="16455"/>
                    <a:pt x="3096" y="13086"/>
                    <a:pt x="4560" y="9847"/>
                  </a:cubicBezTo>
                  <a:cubicBezTo>
                    <a:pt x="5691" y="13622"/>
                    <a:pt x="7239" y="17158"/>
                    <a:pt x="8870" y="20730"/>
                  </a:cubicBezTo>
                  <a:cubicBezTo>
                    <a:pt x="9775" y="16920"/>
                    <a:pt x="11061" y="13276"/>
                    <a:pt x="12442" y="9609"/>
                  </a:cubicBezTo>
                  <a:cubicBezTo>
                    <a:pt x="13692" y="13419"/>
                    <a:pt x="15109" y="17158"/>
                    <a:pt x="16383" y="20956"/>
                  </a:cubicBezTo>
                  <a:cubicBezTo>
                    <a:pt x="17681" y="17158"/>
                    <a:pt x="19086" y="13407"/>
                    <a:pt x="20336" y="9609"/>
                  </a:cubicBezTo>
                  <a:cubicBezTo>
                    <a:pt x="21717" y="13276"/>
                    <a:pt x="22991" y="16920"/>
                    <a:pt x="23908" y="20730"/>
                  </a:cubicBezTo>
                  <a:cubicBezTo>
                    <a:pt x="25551" y="17158"/>
                    <a:pt x="27087" y="13622"/>
                    <a:pt x="28218" y="9847"/>
                  </a:cubicBezTo>
                  <a:cubicBezTo>
                    <a:pt x="29694" y="13110"/>
                    <a:pt x="31111" y="16443"/>
                    <a:pt x="31421" y="20051"/>
                  </a:cubicBezTo>
                  <a:lnTo>
                    <a:pt x="31421" y="20027"/>
                  </a:lnTo>
                  <a:cubicBezTo>
                    <a:pt x="31742" y="18837"/>
                    <a:pt x="32064" y="17622"/>
                    <a:pt x="32337" y="16384"/>
                  </a:cubicBezTo>
                  <a:lnTo>
                    <a:pt x="32337" y="16384"/>
                  </a:lnTo>
                  <a:cubicBezTo>
                    <a:pt x="32296" y="16467"/>
                    <a:pt x="32254" y="16556"/>
                    <a:pt x="32209" y="16642"/>
                  </a:cubicBezTo>
                  <a:lnTo>
                    <a:pt x="32209" y="16642"/>
                  </a:lnTo>
                  <a:cubicBezTo>
                    <a:pt x="31114" y="12995"/>
                    <a:pt x="29521" y="9695"/>
                    <a:pt x="27730" y="6371"/>
                  </a:cubicBezTo>
                  <a:cubicBezTo>
                    <a:pt x="27027" y="10121"/>
                    <a:pt x="25777" y="13586"/>
                    <a:pt x="24336" y="17110"/>
                  </a:cubicBezTo>
                  <a:cubicBezTo>
                    <a:pt x="23205" y="13288"/>
                    <a:pt x="21669" y="9609"/>
                    <a:pt x="20193" y="5906"/>
                  </a:cubicBezTo>
                  <a:cubicBezTo>
                    <a:pt x="19157" y="9752"/>
                    <a:pt x="17752" y="13467"/>
                    <a:pt x="16431" y="17217"/>
                  </a:cubicBezTo>
                  <a:cubicBezTo>
                    <a:pt x="15121" y="13467"/>
                    <a:pt x="13704" y="9728"/>
                    <a:pt x="12668" y="5906"/>
                  </a:cubicBezTo>
                  <a:close/>
                  <a:moveTo>
                    <a:pt x="4583" y="18299"/>
                  </a:moveTo>
                  <a:cubicBezTo>
                    <a:pt x="4003" y="18299"/>
                    <a:pt x="3636" y="18918"/>
                    <a:pt x="3810" y="19718"/>
                  </a:cubicBezTo>
                  <a:cubicBezTo>
                    <a:pt x="3989" y="20539"/>
                    <a:pt x="4643" y="21254"/>
                    <a:pt x="5227" y="21313"/>
                  </a:cubicBezTo>
                  <a:cubicBezTo>
                    <a:pt x="5252" y="21316"/>
                    <a:pt x="5277" y="21317"/>
                    <a:pt x="5301" y="21317"/>
                  </a:cubicBezTo>
                  <a:cubicBezTo>
                    <a:pt x="5836" y="21317"/>
                    <a:pt x="6113" y="20694"/>
                    <a:pt x="5965" y="19896"/>
                  </a:cubicBezTo>
                  <a:cubicBezTo>
                    <a:pt x="5822" y="19063"/>
                    <a:pt x="5239" y="18348"/>
                    <a:pt x="4632" y="18301"/>
                  </a:cubicBezTo>
                  <a:cubicBezTo>
                    <a:pt x="4615" y="18300"/>
                    <a:pt x="4599" y="18299"/>
                    <a:pt x="4583" y="18299"/>
                  </a:cubicBezTo>
                  <a:close/>
                  <a:moveTo>
                    <a:pt x="28150" y="18322"/>
                  </a:moveTo>
                  <a:cubicBezTo>
                    <a:pt x="28129" y="18322"/>
                    <a:pt x="28108" y="18323"/>
                    <a:pt x="28087" y="18325"/>
                  </a:cubicBezTo>
                  <a:cubicBezTo>
                    <a:pt x="27480" y="18360"/>
                    <a:pt x="26896" y="19063"/>
                    <a:pt x="26741" y="19908"/>
                  </a:cubicBezTo>
                  <a:cubicBezTo>
                    <a:pt x="26605" y="20706"/>
                    <a:pt x="26893" y="21329"/>
                    <a:pt x="27430" y="21329"/>
                  </a:cubicBezTo>
                  <a:cubicBezTo>
                    <a:pt x="27454" y="21329"/>
                    <a:pt x="27478" y="21328"/>
                    <a:pt x="27503" y="21325"/>
                  </a:cubicBezTo>
                  <a:cubicBezTo>
                    <a:pt x="28087" y="21265"/>
                    <a:pt x="28718" y="20551"/>
                    <a:pt x="28908" y="19730"/>
                  </a:cubicBezTo>
                  <a:cubicBezTo>
                    <a:pt x="29081" y="18948"/>
                    <a:pt x="28721" y="18322"/>
                    <a:pt x="28150" y="18322"/>
                  </a:cubicBezTo>
                  <a:close/>
                  <a:moveTo>
                    <a:pt x="12573" y="18646"/>
                  </a:moveTo>
                  <a:cubicBezTo>
                    <a:pt x="11966" y="18646"/>
                    <a:pt x="11525" y="19337"/>
                    <a:pt x="11585" y="20206"/>
                  </a:cubicBezTo>
                  <a:cubicBezTo>
                    <a:pt x="11656" y="21087"/>
                    <a:pt x="12192" y="21837"/>
                    <a:pt x="12775" y="21849"/>
                  </a:cubicBezTo>
                  <a:cubicBezTo>
                    <a:pt x="12780" y="21849"/>
                    <a:pt x="12785" y="21849"/>
                    <a:pt x="12790" y="21849"/>
                  </a:cubicBezTo>
                  <a:cubicBezTo>
                    <a:pt x="13354" y="21849"/>
                    <a:pt x="13787" y="21151"/>
                    <a:pt x="13740" y="20265"/>
                  </a:cubicBezTo>
                  <a:cubicBezTo>
                    <a:pt x="13692" y="19372"/>
                    <a:pt x="13192" y="18646"/>
                    <a:pt x="12573" y="18646"/>
                  </a:cubicBezTo>
                  <a:close/>
                  <a:moveTo>
                    <a:pt x="20351" y="18646"/>
                  </a:moveTo>
                  <a:cubicBezTo>
                    <a:pt x="20346" y="18646"/>
                    <a:pt x="20341" y="18646"/>
                    <a:pt x="20336" y="18646"/>
                  </a:cubicBezTo>
                  <a:cubicBezTo>
                    <a:pt x="19717" y="18646"/>
                    <a:pt x="19193" y="19396"/>
                    <a:pt x="19169" y="20265"/>
                  </a:cubicBezTo>
                  <a:cubicBezTo>
                    <a:pt x="19122" y="21151"/>
                    <a:pt x="19555" y="21849"/>
                    <a:pt x="20119" y="21849"/>
                  </a:cubicBezTo>
                  <a:cubicBezTo>
                    <a:pt x="20124" y="21849"/>
                    <a:pt x="20129" y="21849"/>
                    <a:pt x="20133" y="21849"/>
                  </a:cubicBezTo>
                  <a:cubicBezTo>
                    <a:pt x="20717" y="21837"/>
                    <a:pt x="21253" y="21087"/>
                    <a:pt x="21324" y="20206"/>
                  </a:cubicBezTo>
                  <a:cubicBezTo>
                    <a:pt x="21407" y="19344"/>
                    <a:pt x="20951" y="18646"/>
                    <a:pt x="20351" y="18646"/>
                  </a:cubicBezTo>
                  <a:close/>
                  <a:moveTo>
                    <a:pt x="2536" y="23718"/>
                  </a:moveTo>
                  <a:lnTo>
                    <a:pt x="2536" y="23718"/>
                  </a:lnTo>
                  <a:cubicBezTo>
                    <a:pt x="2679" y="24182"/>
                    <a:pt x="2834" y="24635"/>
                    <a:pt x="2988" y="25075"/>
                  </a:cubicBezTo>
                  <a:lnTo>
                    <a:pt x="2977" y="25075"/>
                  </a:lnTo>
                  <a:cubicBezTo>
                    <a:pt x="7489" y="26212"/>
                    <a:pt x="11969" y="26781"/>
                    <a:pt x="16450" y="26781"/>
                  </a:cubicBezTo>
                  <a:cubicBezTo>
                    <a:pt x="20931" y="26781"/>
                    <a:pt x="25414" y="26212"/>
                    <a:pt x="29932" y="25075"/>
                  </a:cubicBezTo>
                  <a:cubicBezTo>
                    <a:pt x="30075" y="24635"/>
                    <a:pt x="30242" y="24182"/>
                    <a:pt x="30397" y="23718"/>
                  </a:cubicBezTo>
                  <a:lnTo>
                    <a:pt x="30397" y="23718"/>
                  </a:lnTo>
                  <a:cubicBezTo>
                    <a:pt x="25750" y="24680"/>
                    <a:pt x="21127" y="25156"/>
                    <a:pt x="16505" y="25156"/>
                  </a:cubicBezTo>
                  <a:cubicBezTo>
                    <a:pt x="11855" y="25156"/>
                    <a:pt x="7206" y="24674"/>
                    <a:pt x="2536" y="23718"/>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00" name="Google Shape;2200;p24"/>
            <p:cNvSpPr/>
            <p:nvPr/>
          </p:nvSpPr>
          <p:spPr>
            <a:xfrm>
              <a:off x="1253696" y="3658350"/>
              <a:ext cx="488481" cy="172949"/>
            </a:xfrm>
            <a:custGeom>
              <a:rect b="b" l="l" r="r" t="t"/>
              <a:pathLst>
                <a:path extrusionOk="0" h="8680" w="24516">
                  <a:moveTo>
                    <a:pt x="20992" y="417"/>
                  </a:moveTo>
                  <a:lnTo>
                    <a:pt x="21003" y="441"/>
                  </a:lnTo>
                  <a:lnTo>
                    <a:pt x="21015" y="417"/>
                  </a:lnTo>
                  <a:close/>
                  <a:moveTo>
                    <a:pt x="501" y="0"/>
                  </a:moveTo>
                  <a:cubicBezTo>
                    <a:pt x="37" y="0"/>
                    <a:pt x="132" y="72"/>
                    <a:pt x="1" y="179"/>
                  </a:cubicBezTo>
                  <a:lnTo>
                    <a:pt x="656" y="1643"/>
                  </a:lnTo>
                  <a:lnTo>
                    <a:pt x="632" y="1655"/>
                  </a:lnTo>
                  <a:cubicBezTo>
                    <a:pt x="1025" y="1596"/>
                    <a:pt x="1334" y="1250"/>
                    <a:pt x="1334" y="834"/>
                  </a:cubicBezTo>
                  <a:cubicBezTo>
                    <a:pt x="1334" y="417"/>
                    <a:pt x="965" y="0"/>
                    <a:pt x="501" y="0"/>
                  </a:cubicBezTo>
                  <a:close/>
                  <a:moveTo>
                    <a:pt x="24004" y="0"/>
                  </a:moveTo>
                  <a:cubicBezTo>
                    <a:pt x="23539" y="0"/>
                    <a:pt x="23170" y="369"/>
                    <a:pt x="23170" y="834"/>
                  </a:cubicBezTo>
                  <a:lnTo>
                    <a:pt x="23158" y="834"/>
                  </a:lnTo>
                  <a:cubicBezTo>
                    <a:pt x="23158" y="1250"/>
                    <a:pt x="23456" y="1572"/>
                    <a:pt x="23861" y="1655"/>
                  </a:cubicBezTo>
                  <a:lnTo>
                    <a:pt x="24516" y="179"/>
                  </a:lnTo>
                  <a:cubicBezTo>
                    <a:pt x="24373" y="72"/>
                    <a:pt x="24194" y="0"/>
                    <a:pt x="24004" y="0"/>
                  </a:cubicBezTo>
                  <a:close/>
                  <a:moveTo>
                    <a:pt x="6347" y="0"/>
                  </a:moveTo>
                  <a:cubicBezTo>
                    <a:pt x="5894" y="0"/>
                    <a:pt x="5513" y="369"/>
                    <a:pt x="5513" y="834"/>
                  </a:cubicBezTo>
                  <a:cubicBezTo>
                    <a:pt x="5513" y="1298"/>
                    <a:pt x="5894" y="1667"/>
                    <a:pt x="6347" y="1667"/>
                  </a:cubicBezTo>
                  <a:cubicBezTo>
                    <a:pt x="6811" y="1667"/>
                    <a:pt x="7180" y="1298"/>
                    <a:pt x="7180" y="834"/>
                  </a:cubicBezTo>
                  <a:cubicBezTo>
                    <a:pt x="7180" y="369"/>
                    <a:pt x="6811" y="0"/>
                    <a:pt x="6347" y="0"/>
                  </a:cubicBezTo>
                  <a:close/>
                  <a:moveTo>
                    <a:pt x="12324" y="0"/>
                  </a:moveTo>
                  <a:cubicBezTo>
                    <a:pt x="11859" y="0"/>
                    <a:pt x="11490" y="369"/>
                    <a:pt x="11490" y="834"/>
                  </a:cubicBezTo>
                  <a:cubicBezTo>
                    <a:pt x="11490" y="1298"/>
                    <a:pt x="11859" y="1667"/>
                    <a:pt x="12324" y="1667"/>
                  </a:cubicBezTo>
                  <a:cubicBezTo>
                    <a:pt x="12776" y="1667"/>
                    <a:pt x="13157" y="1298"/>
                    <a:pt x="13157" y="834"/>
                  </a:cubicBezTo>
                  <a:cubicBezTo>
                    <a:pt x="13157" y="369"/>
                    <a:pt x="12776" y="0"/>
                    <a:pt x="12324" y="0"/>
                  </a:cubicBezTo>
                  <a:close/>
                  <a:moveTo>
                    <a:pt x="18158" y="0"/>
                  </a:moveTo>
                  <a:cubicBezTo>
                    <a:pt x="17694" y="0"/>
                    <a:pt x="17324" y="369"/>
                    <a:pt x="17324" y="834"/>
                  </a:cubicBezTo>
                  <a:cubicBezTo>
                    <a:pt x="17324" y="1298"/>
                    <a:pt x="17694" y="1667"/>
                    <a:pt x="18158" y="1667"/>
                  </a:cubicBezTo>
                  <a:cubicBezTo>
                    <a:pt x="18622" y="1667"/>
                    <a:pt x="18991" y="1298"/>
                    <a:pt x="18991" y="834"/>
                  </a:cubicBezTo>
                  <a:cubicBezTo>
                    <a:pt x="18991" y="369"/>
                    <a:pt x="18622" y="0"/>
                    <a:pt x="18158" y="0"/>
                  </a:cubicBezTo>
                  <a:close/>
                  <a:moveTo>
                    <a:pt x="3454" y="417"/>
                  </a:moveTo>
                  <a:lnTo>
                    <a:pt x="1668" y="4001"/>
                  </a:lnTo>
                  <a:lnTo>
                    <a:pt x="2108" y="5025"/>
                  </a:lnTo>
                  <a:lnTo>
                    <a:pt x="3454" y="2346"/>
                  </a:lnTo>
                  <a:lnTo>
                    <a:pt x="6383" y="8204"/>
                  </a:lnTo>
                  <a:lnTo>
                    <a:pt x="9300" y="2346"/>
                  </a:lnTo>
                  <a:lnTo>
                    <a:pt x="12217" y="8204"/>
                  </a:lnTo>
                  <a:lnTo>
                    <a:pt x="15146" y="2346"/>
                  </a:lnTo>
                  <a:lnTo>
                    <a:pt x="18075" y="8204"/>
                  </a:lnTo>
                  <a:lnTo>
                    <a:pt x="21015" y="2346"/>
                  </a:lnTo>
                  <a:lnTo>
                    <a:pt x="22349" y="5025"/>
                  </a:lnTo>
                  <a:lnTo>
                    <a:pt x="22801" y="4001"/>
                  </a:lnTo>
                  <a:lnTo>
                    <a:pt x="21003" y="441"/>
                  </a:lnTo>
                  <a:lnTo>
                    <a:pt x="18075" y="6263"/>
                  </a:lnTo>
                  <a:lnTo>
                    <a:pt x="15146" y="417"/>
                  </a:lnTo>
                  <a:lnTo>
                    <a:pt x="12217" y="6263"/>
                  </a:lnTo>
                  <a:lnTo>
                    <a:pt x="9300" y="417"/>
                  </a:lnTo>
                  <a:lnTo>
                    <a:pt x="6383" y="6263"/>
                  </a:lnTo>
                  <a:lnTo>
                    <a:pt x="3454" y="417"/>
                  </a:lnTo>
                  <a:close/>
                  <a:moveTo>
                    <a:pt x="3358" y="6989"/>
                  </a:moveTo>
                  <a:lnTo>
                    <a:pt x="3358" y="7013"/>
                  </a:lnTo>
                  <a:cubicBezTo>
                    <a:pt x="3239" y="7013"/>
                    <a:pt x="3132" y="7037"/>
                    <a:pt x="3037" y="7061"/>
                  </a:cubicBezTo>
                  <a:lnTo>
                    <a:pt x="3704" y="8585"/>
                  </a:lnTo>
                  <a:cubicBezTo>
                    <a:pt x="3989" y="8454"/>
                    <a:pt x="4192" y="8168"/>
                    <a:pt x="4192" y="7823"/>
                  </a:cubicBezTo>
                  <a:cubicBezTo>
                    <a:pt x="4192" y="7477"/>
                    <a:pt x="3823" y="6989"/>
                    <a:pt x="3358" y="6989"/>
                  </a:cubicBezTo>
                  <a:close/>
                  <a:moveTo>
                    <a:pt x="20992" y="7013"/>
                  </a:moveTo>
                  <a:cubicBezTo>
                    <a:pt x="20539" y="7013"/>
                    <a:pt x="20158" y="7382"/>
                    <a:pt x="20158" y="7846"/>
                  </a:cubicBezTo>
                  <a:cubicBezTo>
                    <a:pt x="20158" y="8299"/>
                    <a:pt x="20420" y="8525"/>
                    <a:pt x="20753" y="8632"/>
                  </a:cubicBezTo>
                  <a:lnTo>
                    <a:pt x="21432" y="7120"/>
                  </a:lnTo>
                  <a:cubicBezTo>
                    <a:pt x="21313" y="7049"/>
                    <a:pt x="21158" y="7013"/>
                    <a:pt x="20992" y="7013"/>
                  </a:cubicBezTo>
                  <a:close/>
                  <a:moveTo>
                    <a:pt x="9323" y="7013"/>
                  </a:moveTo>
                  <a:cubicBezTo>
                    <a:pt x="8871" y="7013"/>
                    <a:pt x="8490" y="7382"/>
                    <a:pt x="8490" y="7846"/>
                  </a:cubicBezTo>
                  <a:cubicBezTo>
                    <a:pt x="8490" y="8299"/>
                    <a:pt x="8871" y="8680"/>
                    <a:pt x="9323" y="8680"/>
                  </a:cubicBezTo>
                  <a:cubicBezTo>
                    <a:pt x="9788" y="8680"/>
                    <a:pt x="10157" y="8299"/>
                    <a:pt x="10157" y="7846"/>
                  </a:cubicBezTo>
                  <a:cubicBezTo>
                    <a:pt x="10157" y="7382"/>
                    <a:pt x="9788" y="7013"/>
                    <a:pt x="9323" y="7013"/>
                  </a:cubicBezTo>
                  <a:close/>
                  <a:moveTo>
                    <a:pt x="15169" y="7013"/>
                  </a:moveTo>
                  <a:cubicBezTo>
                    <a:pt x="14705" y="7013"/>
                    <a:pt x="14336" y="7382"/>
                    <a:pt x="14336" y="7846"/>
                  </a:cubicBezTo>
                  <a:cubicBezTo>
                    <a:pt x="14336" y="8299"/>
                    <a:pt x="14705" y="8680"/>
                    <a:pt x="15169" y="8680"/>
                  </a:cubicBezTo>
                  <a:cubicBezTo>
                    <a:pt x="15622" y="8680"/>
                    <a:pt x="16003" y="8299"/>
                    <a:pt x="16003" y="7846"/>
                  </a:cubicBezTo>
                  <a:cubicBezTo>
                    <a:pt x="16003" y="7382"/>
                    <a:pt x="15622" y="7013"/>
                    <a:pt x="15169" y="7013"/>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01" name="Google Shape;2201;p24"/>
            <p:cNvSpPr/>
            <p:nvPr/>
          </p:nvSpPr>
          <p:spPr>
            <a:xfrm>
              <a:off x="1269119" y="3582432"/>
              <a:ext cx="365365" cy="20"/>
            </a:xfrm>
            <a:custGeom>
              <a:rect b="b" l="l" r="r" t="t"/>
              <a:pathLst>
                <a:path extrusionOk="0" fill="none" h="1" w="18337">
                  <a:moveTo>
                    <a:pt x="1" y="0"/>
                  </a:moveTo>
                  <a:lnTo>
                    <a:pt x="18336" y="0"/>
                  </a:lnTo>
                </a:path>
              </a:pathLst>
            </a:custGeom>
            <a:noFill/>
            <a:ln cap="rnd" cmpd="sng" w="62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02" name="Google Shape;2202;p24"/>
            <p:cNvSpPr/>
            <p:nvPr/>
          </p:nvSpPr>
          <p:spPr>
            <a:xfrm>
              <a:off x="1385845" y="3963436"/>
              <a:ext cx="143540" cy="20"/>
            </a:xfrm>
            <a:custGeom>
              <a:rect b="b" l="l" r="r" t="t"/>
              <a:pathLst>
                <a:path extrusionOk="0" fill="none" h="1" w="7204">
                  <a:moveTo>
                    <a:pt x="1" y="1"/>
                  </a:moveTo>
                  <a:lnTo>
                    <a:pt x="7204" y="1"/>
                  </a:lnTo>
                </a:path>
              </a:pathLst>
            </a:custGeom>
            <a:noFill/>
            <a:ln cap="rnd" cmpd="sng" w="62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03" name="Google Shape;2203;p24"/>
            <p:cNvSpPr/>
            <p:nvPr/>
          </p:nvSpPr>
          <p:spPr>
            <a:xfrm>
              <a:off x="1358088" y="4933292"/>
              <a:ext cx="169881" cy="20"/>
            </a:xfrm>
            <a:custGeom>
              <a:rect b="b" l="l" r="r" t="t"/>
              <a:pathLst>
                <a:path extrusionOk="0" fill="none" h="1" w="8526">
                  <a:moveTo>
                    <a:pt x="1" y="0"/>
                  </a:moveTo>
                  <a:lnTo>
                    <a:pt x="8525" y="0"/>
                  </a:lnTo>
                </a:path>
              </a:pathLst>
            </a:custGeom>
            <a:noFill/>
            <a:ln cap="rnd" cmpd="sng" w="62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204" name="Google Shape;2204;p24"/>
          <p:cNvGrpSpPr/>
          <p:nvPr/>
        </p:nvGrpSpPr>
        <p:grpSpPr>
          <a:xfrm>
            <a:off x="7356305" y="4403868"/>
            <a:ext cx="586666" cy="598568"/>
            <a:chOff x="7260025" y="4273589"/>
            <a:chExt cx="714488" cy="728983"/>
          </a:xfrm>
        </p:grpSpPr>
        <p:sp>
          <p:nvSpPr>
            <p:cNvPr id="2205" name="Google Shape;2205;p24"/>
            <p:cNvSpPr/>
            <p:nvPr/>
          </p:nvSpPr>
          <p:spPr>
            <a:xfrm>
              <a:off x="7426408" y="4950483"/>
              <a:ext cx="382205" cy="52089"/>
            </a:xfrm>
            <a:custGeom>
              <a:rect b="b" l="l" r="r" t="t"/>
              <a:pathLst>
                <a:path extrusionOk="0" h="2572" w="18872">
                  <a:moveTo>
                    <a:pt x="3227" y="0"/>
                  </a:moveTo>
                  <a:cubicBezTo>
                    <a:pt x="3227" y="0"/>
                    <a:pt x="1084" y="1250"/>
                    <a:pt x="0" y="2572"/>
                  </a:cubicBezTo>
                  <a:lnTo>
                    <a:pt x="18872" y="2572"/>
                  </a:lnTo>
                  <a:cubicBezTo>
                    <a:pt x="17788" y="1250"/>
                    <a:pt x="15645" y="0"/>
                    <a:pt x="1564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06" name="Google Shape;2206;p24"/>
            <p:cNvSpPr/>
            <p:nvPr/>
          </p:nvSpPr>
          <p:spPr>
            <a:xfrm>
              <a:off x="7285585" y="4273589"/>
              <a:ext cx="662885" cy="70904"/>
            </a:xfrm>
            <a:custGeom>
              <a:rect b="b" l="l" r="r" t="t"/>
              <a:pathLst>
                <a:path extrusionOk="0" h="3501" w="32731">
                  <a:moveTo>
                    <a:pt x="953" y="0"/>
                  </a:moveTo>
                  <a:cubicBezTo>
                    <a:pt x="429" y="0"/>
                    <a:pt x="0" y="429"/>
                    <a:pt x="0" y="953"/>
                  </a:cubicBezTo>
                  <a:lnTo>
                    <a:pt x="0" y="2548"/>
                  </a:lnTo>
                  <a:cubicBezTo>
                    <a:pt x="0" y="3084"/>
                    <a:pt x="429" y="3501"/>
                    <a:pt x="953" y="3501"/>
                  </a:cubicBezTo>
                  <a:lnTo>
                    <a:pt x="31778" y="3501"/>
                  </a:lnTo>
                  <a:cubicBezTo>
                    <a:pt x="32302" y="3501"/>
                    <a:pt x="32730" y="3084"/>
                    <a:pt x="32730" y="2548"/>
                  </a:cubicBezTo>
                  <a:lnTo>
                    <a:pt x="32730" y="953"/>
                  </a:lnTo>
                  <a:cubicBezTo>
                    <a:pt x="32730" y="429"/>
                    <a:pt x="32302" y="0"/>
                    <a:pt x="31778"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07" name="Google Shape;2207;p24"/>
            <p:cNvSpPr/>
            <p:nvPr/>
          </p:nvSpPr>
          <p:spPr>
            <a:xfrm>
              <a:off x="7260025" y="4344476"/>
              <a:ext cx="714488" cy="605995"/>
            </a:xfrm>
            <a:custGeom>
              <a:rect b="b" l="l" r="r" t="t"/>
              <a:pathLst>
                <a:path extrusionOk="0" h="29922" w="35279">
                  <a:moveTo>
                    <a:pt x="2119" y="1"/>
                  </a:moveTo>
                  <a:cubicBezTo>
                    <a:pt x="0" y="10514"/>
                    <a:pt x="7203" y="22504"/>
                    <a:pt x="11430" y="29921"/>
                  </a:cubicBezTo>
                  <a:lnTo>
                    <a:pt x="23848" y="29921"/>
                  </a:lnTo>
                  <a:cubicBezTo>
                    <a:pt x="28075" y="22504"/>
                    <a:pt x="35278" y="10514"/>
                    <a:pt x="33159"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08" name="Google Shape;2208;p24"/>
            <p:cNvSpPr/>
            <p:nvPr/>
          </p:nvSpPr>
          <p:spPr>
            <a:xfrm>
              <a:off x="7296421" y="4344476"/>
              <a:ext cx="641437" cy="49943"/>
            </a:xfrm>
            <a:custGeom>
              <a:rect b="b" l="l" r="r" t="t"/>
              <a:pathLst>
                <a:path extrusionOk="0" h="2466" w="31672">
                  <a:moveTo>
                    <a:pt x="322" y="1"/>
                  </a:moveTo>
                  <a:cubicBezTo>
                    <a:pt x="120" y="953"/>
                    <a:pt x="60" y="1453"/>
                    <a:pt x="1" y="2465"/>
                  </a:cubicBezTo>
                  <a:lnTo>
                    <a:pt x="31672" y="2465"/>
                  </a:lnTo>
                  <a:cubicBezTo>
                    <a:pt x="31612" y="1453"/>
                    <a:pt x="31552" y="953"/>
                    <a:pt x="31362"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09" name="Google Shape;2209;p24"/>
            <p:cNvSpPr/>
            <p:nvPr/>
          </p:nvSpPr>
          <p:spPr>
            <a:xfrm>
              <a:off x="7384443" y="4745274"/>
              <a:ext cx="465402" cy="205219"/>
            </a:xfrm>
            <a:custGeom>
              <a:rect b="b" l="l" r="r" t="t"/>
              <a:pathLst>
                <a:path extrusionOk="0" h="10133" w="22980">
                  <a:moveTo>
                    <a:pt x="1" y="0"/>
                  </a:moveTo>
                  <a:lnTo>
                    <a:pt x="1" y="0"/>
                  </a:lnTo>
                  <a:cubicBezTo>
                    <a:pt x="1644" y="3512"/>
                    <a:pt x="3394" y="6882"/>
                    <a:pt x="5287" y="10132"/>
                  </a:cubicBezTo>
                  <a:lnTo>
                    <a:pt x="17705" y="10132"/>
                  </a:lnTo>
                  <a:cubicBezTo>
                    <a:pt x="19586" y="6882"/>
                    <a:pt x="21349" y="3512"/>
                    <a:pt x="22980" y="0"/>
                  </a:cubicBezTo>
                  <a:lnTo>
                    <a:pt x="22980" y="0"/>
                  </a:lnTo>
                  <a:cubicBezTo>
                    <a:pt x="19467" y="3036"/>
                    <a:pt x="15681" y="5132"/>
                    <a:pt x="11490" y="5132"/>
                  </a:cubicBezTo>
                  <a:cubicBezTo>
                    <a:pt x="7323" y="5132"/>
                    <a:pt x="3513" y="3036"/>
                    <a:pt x="1"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10" name="Google Shape;2210;p24"/>
            <p:cNvSpPr/>
            <p:nvPr/>
          </p:nvSpPr>
          <p:spPr>
            <a:xfrm>
              <a:off x="7310416" y="4441430"/>
              <a:ext cx="618289" cy="302147"/>
            </a:xfrm>
            <a:custGeom>
              <a:rect b="b" l="l" r="r" t="t"/>
              <a:pathLst>
                <a:path extrusionOk="0" h="14919" w="30529">
                  <a:moveTo>
                    <a:pt x="1013" y="0"/>
                  </a:moveTo>
                  <a:cubicBezTo>
                    <a:pt x="441" y="0"/>
                    <a:pt x="0" y="631"/>
                    <a:pt x="0" y="1429"/>
                  </a:cubicBezTo>
                  <a:cubicBezTo>
                    <a:pt x="0" y="2215"/>
                    <a:pt x="441" y="2858"/>
                    <a:pt x="1013" y="2858"/>
                  </a:cubicBezTo>
                  <a:cubicBezTo>
                    <a:pt x="1560" y="2858"/>
                    <a:pt x="2025" y="2215"/>
                    <a:pt x="2025" y="1429"/>
                  </a:cubicBezTo>
                  <a:cubicBezTo>
                    <a:pt x="2025" y="631"/>
                    <a:pt x="1572" y="0"/>
                    <a:pt x="1013" y="0"/>
                  </a:cubicBezTo>
                  <a:close/>
                  <a:moveTo>
                    <a:pt x="8109" y="0"/>
                  </a:moveTo>
                  <a:cubicBezTo>
                    <a:pt x="7537" y="0"/>
                    <a:pt x="7097" y="631"/>
                    <a:pt x="7097" y="1429"/>
                  </a:cubicBezTo>
                  <a:cubicBezTo>
                    <a:pt x="7097" y="2215"/>
                    <a:pt x="7537" y="2858"/>
                    <a:pt x="8109" y="2858"/>
                  </a:cubicBezTo>
                  <a:cubicBezTo>
                    <a:pt x="8668" y="2858"/>
                    <a:pt x="9121" y="2215"/>
                    <a:pt x="9121" y="1429"/>
                  </a:cubicBezTo>
                  <a:cubicBezTo>
                    <a:pt x="9121" y="631"/>
                    <a:pt x="8668" y="0"/>
                    <a:pt x="8109" y="0"/>
                  </a:cubicBezTo>
                  <a:close/>
                  <a:moveTo>
                    <a:pt x="15371" y="0"/>
                  </a:moveTo>
                  <a:cubicBezTo>
                    <a:pt x="14812" y="0"/>
                    <a:pt x="14359" y="631"/>
                    <a:pt x="14359" y="1429"/>
                  </a:cubicBezTo>
                  <a:cubicBezTo>
                    <a:pt x="14359" y="2215"/>
                    <a:pt x="14812" y="2858"/>
                    <a:pt x="15371" y="2858"/>
                  </a:cubicBezTo>
                  <a:cubicBezTo>
                    <a:pt x="15931" y="2858"/>
                    <a:pt x="16383" y="2215"/>
                    <a:pt x="16383" y="1429"/>
                  </a:cubicBezTo>
                  <a:cubicBezTo>
                    <a:pt x="16383" y="631"/>
                    <a:pt x="15931" y="0"/>
                    <a:pt x="15371" y="0"/>
                  </a:cubicBezTo>
                  <a:close/>
                  <a:moveTo>
                    <a:pt x="22444" y="0"/>
                  </a:moveTo>
                  <a:cubicBezTo>
                    <a:pt x="21872" y="0"/>
                    <a:pt x="21432" y="631"/>
                    <a:pt x="21432" y="1429"/>
                  </a:cubicBezTo>
                  <a:cubicBezTo>
                    <a:pt x="21432" y="2215"/>
                    <a:pt x="21872" y="2858"/>
                    <a:pt x="22444" y="2858"/>
                  </a:cubicBezTo>
                  <a:cubicBezTo>
                    <a:pt x="23003" y="2858"/>
                    <a:pt x="23456" y="2215"/>
                    <a:pt x="23456" y="1429"/>
                  </a:cubicBezTo>
                  <a:cubicBezTo>
                    <a:pt x="23456" y="631"/>
                    <a:pt x="23003" y="0"/>
                    <a:pt x="22444" y="0"/>
                  </a:cubicBezTo>
                  <a:close/>
                  <a:moveTo>
                    <a:pt x="29516" y="0"/>
                  </a:moveTo>
                  <a:cubicBezTo>
                    <a:pt x="28956" y="0"/>
                    <a:pt x="28504" y="631"/>
                    <a:pt x="28504" y="1429"/>
                  </a:cubicBezTo>
                  <a:cubicBezTo>
                    <a:pt x="28504" y="2215"/>
                    <a:pt x="28945" y="2858"/>
                    <a:pt x="29516" y="2858"/>
                  </a:cubicBezTo>
                  <a:cubicBezTo>
                    <a:pt x="30076" y="2858"/>
                    <a:pt x="30528" y="2215"/>
                    <a:pt x="30528" y="1429"/>
                  </a:cubicBezTo>
                  <a:cubicBezTo>
                    <a:pt x="30528" y="631"/>
                    <a:pt x="30076" y="0"/>
                    <a:pt x="29516" y="0"/>
                  </a:cubicBezTo>
                  <a:close/>
                  <a:moveTo>
                    <a:pt x="4644" y="715"/>
                  </a:moveTo>
                  <a:lnTo>
                    <a:pt x="1394" y="9906"/>
                  </a:lnTo>
                  <a:cubicBezTo>
                    <a:pt x="1596" y="10442"/>
                    <a:pt x="1798" y="10978"/>
                    <a:pt x="2013" y="11513"/>
                  </a:cubicBezTo>
                  <a:lnTo>
                    <a:pt x="4644" y="4036"/>
                  </a:lnTo>
                  <a:lnTo>
                    <a:pt x="8180" y="14109"/>
                  </a:lnTo>
                  <a:lnTo>
                    <a:pt x="11728" y="4036"/>
                  </a:lnTo>
                  <a:lnTo>
                    <a:pt x="15264" y="14109"/>
                  </a:lnTo>
                  <a:lnTo>
                    <a:pt x="18812" y="4036"/>
                  </a:lnTo>
                  <a:lnTo>
                    <a:pt x="22372" y="14109"/>
                  </a:lnTo>
                  <a:lnTo>
                    <a:pt x="25908" y="4036"/>
                  </a:lnTo>
                  <a:lnTo>
                    <a:pt x="28445" y="11216"/>
                  </a:lnTo>
                  <a:cubicBezTo>
                    <a:pt x="28647" y="10680"/>
                    <a:pt x="28861" y="10144"/>
                    <a:pt x="29040" y="9597"/>
                  </a:cubicBezTo>
                  <a:lnTo>
                    <a:pt x="25908" y="726"/>
                  </a:lnTo>
                  <a:lnTo>
                    <a:pt x="25908" y="715"/>
                  </a:lnTo>
                  <a:lnTo>
                    <a:pt x="22372" y="10775"/>
                  </a:lnTo>
                  <a:lnTo>
                    <a:pt x="18812" y="715"/>
                  </a:lnTo>
                  <a:lnTo>
                    <a:pt x="15264" y="10775"/>
                  </a:lnTo>
                  <a:lnTo>
                    <a:pt x="11728" y="715"/>
                  </a:lnTo>
                  <a:lnTo>
                    <a:pt x="8180" y="10775"/>
                  </a:lnTo>
                  <a:lnTo>
                    <a:pt x="4644" y="715"/>
                  </a:lnTo>
                  <a:close/>
                  <a:moveTo>
                    <a:pt x="4489" y="12061"/>
                  </a:moveTo>
                  <a:cubicBezTo>
                    <a:pt x="3930" y="12061"/>
                    <a:pt x="3477" y="12704"/>
                    <a:pt x="3477" y="13490"/>
                  </a:cubicBezTo>
                  <a:cubicBezTo>
                    <a:pt x="3477" y="14288"/>
                    <a:pt x="3941" y="14919"/>
                    <a:pt x="4489" y="14919"/>
                  </a:cubicBezTo>
                  <a:cubicBezTo>
                    <a:pt x="5061" y="14919"/>
                    <a:pt x="5501" y="14288"/>
                    <a:pt x="5501" y="13490"/>
                  </a:cubicBezTo>
                  <a:cubicBezTo>
                    <a:pt x="5501" y="12704"/>
                    <a:pt x="5061" y="12061"/>
                    <a:pt x="4489" y="12061"/>
                  </a:cubicBezTo>
                  <a:close/>
                  <a:moveTo>
                    <a:pt x="11740" y="12061"/>
                  </a:moveTo>
                  <a:cubicBezTo>
                    <a:pt x="11192" y="12061"/>
                    <a:pt x="10728" y="12704"/>
                    <a:pt x="10728" y="13490"/>
                  </a:cubicBezTo>
                  <a:cubicBezTo>
                    <a:pt x="10728" y="14288"/>
                    <a:pt x="11180" y="14919"/>
                    <a:pt x="11740" y="14919"/>
                  </a:cubicBezTo>
                  <a:cubicBezTo>
                    <a:pt x="12312" y="14919"/>
                    <a:pt x="12752" y="14288"/>
                    <a:pt x="12752" y="13490"/>
                  </a:cubicBezTo>
                  <a:cubicBezTo>
                    <a:pt x="12752" y="12704"/>
                    <a:pt x="12312" y="12061"/>
                    <a:pt x="11740" y="12061"/>
                  </a:cubicBezTo>
                  <a:close/>
                  <a:moveTo>
                    <a:pt x="18812" y="12061"/>
                  </a:moveTo>
                  <a:cubicBezTo>
                    <a:pt x="18253" y="12061"/>
                    <a:pt x="17800" y="12704"/>
                    <a:pt x="17800" y="13490"/>
                  </a:cubicBezTo>
                  <a:cubicBezTo>
                    <a:pt x="17800" y="14288"/>
                    <a:pt x="18241" y="14919"/>
                    <a:pt x="18812" y="14919"/>
                  </a:cubicBezTo>
                  <a:cubicBezTo>
                    <a:pt x="19372" y="14919"/>
                    <a:pt x="19824" y="14288"/>
                    <a:pt x="19824" y="13490"/>
                  </a:cubicBezTo>
                  <a:cubicBezTo>
                    <a:pt x="19824" y="12704"/>
                    <a:pt x="19372" y="12061"/>
                    <a:pt x="18812" y="12061"/>
                  </a:cubicBezTo>
                  <a:close/>
                  <a:moveTo>
                    <a:pt x="25885" y="12061"/>
                  </a:moveTo>
                  <a:cubicBezTo>
                    <a:pt x="25313" y="12061"/>
                    <a:pt x="24873" y="12704"/>
                    <a:pt x="24873" y="13490"/>
                  </a:cubicBezTo>
                  <a:cubicBezTo>
                    <a:pt x="24873" y="14288"/>
                    <a:pt x="25313" y="14919"/>
                    <a:pt x="25885" y="14919"/>
                  </a:cubicBezTo>
                  <a:cubicBezTo>
                    <a:pt x="26444" y="14919"/>
                    <a:pt x="26897" y="14288"/>
                    <a:pt x="26897" y="13490"/>
                  </a:cubicBezTo>
                  <a:cubicBezTo>
                    <a:pt x="26897" y="12704"/>
                    <a:pt x="26444" y="12061"/>
                    <a:pt x="25885" y="12061"/>
                  </a:cubicBez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11" name="Google Shape;2211;p24"/>
            <p:cNvSpPr/>
            <p:nvPr/>
          </p:nvSpPr>
          <p:spPr>
            <a:xfrm>
              <a:off x="7301970" y="4344476"/>
              <a:ext cx="469514" cy="20"/>
            </a:xfrm>
            <a:custGeom>
              <a:rect b="b" l="l" r="r" t="t"/>
              <a:pathLst>
                <a:path extrusionOk="0" fill="none" h="1" w="23183">
                  <a:moveTo>
                    <a:pt x="1" y="1"/>
                  </a:moveTo>
                  <a:lnTo>
                    <a:pt x="23182" y="1"/>
                  </a:lnTo>
                </a:path>
              </a:pathLst>
            </a:custGeom>
            <a:noFill/>
            <a:ln cap="rnd" cmpd="sng" w="62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12" name="Google Shape;2212;p24"/>
            <p:cNvSpPr/>
            <p:nvPr/>
          </p:nvSpPr>
          <p:spPr>
            <a:xfrm>
              <a:off x="7491523" y="4952650"/>
              <a:ext cx="161817" cy="20"/>
            </a:xfrm>
            <a:custGeom>
              <a:rect b="b" l="l" r="r" t="t"/>
              <a:pathLst>
                <a:path extrusionOk="0" fill="none" h="1" w="7990">
                  <a:moveTo>
                    <a:pt x="0" y="0"/>
                  </a:moveTo>
                  <a:lnTo>
                    <a:pt x="7989" y="0"/>
                  </a:lnTo>
                </a:path>
              </a:pathLst>
            </a:custGeom>
            <a:noFill/>
            <a:ln cap="rnd" cmpd="sng" w="62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213" name="Google Shape;2213;p24"/>
          <p:cNvGrpSpPr/>
          <p:nvPr/>
        </p:nvGrpSpPr>
        <p:grpSpPr>
          <a:xfrm>
            <a:off x="7315575" y="2234779"/>
            <a:ext cx="1062738" cy="673945"/>
            <a:chOff x="660950" y="1407175"/>
            <a:chExt cx="1062738" cy="673945"/>
          </a:xfrm>
        </p:grpSpPr>
        <p:sp>
          <p:nvSpPr>
            <p:cNvPr id="2214" name="Google Shape;2214;p24"/>
            <p:cNvSpPr/>
            <p:nvPr/>
          </p:nvSpPr>
          <p:spPr>
            <a:xfrm>
              <a:off x="660950" y="1435007"/>
              <a:ext cx="1062738" cy="646113"/>
            </a:xfrm>
            <a:custGeom>
              <a:rect b="b" l="l" r="r" t="t"/>
              <a:pathLst>
                <a:path extrusionOk="0" h="24028" w="39518">
                  <a:moveTo>
                    <a:pt x="20420" y="1"/>
                  </a:moveTo>
                  <a:cubicBezTo>
                    <a:pt x="17455" y="1"/>
                    <a:pt x="15121" y="1668"/>
                    <a:pt x="13978" y="4061"/>
                  </a:cubicBezTo>
                  <a:cubicBezTo>
                    <a:pt x="13359" y="3811"/>
                    <a:pt x="12692" y="3668"/>
                    <a:pt x="11978" y="3668"/>
                  </a:cubicBezTo>
                  <a:cubicBezTo>
                    <a:pt x="9180" y="3668"/>
                    <a:pt x="6918" y="5871"/>
                    <a:pt x="6787" y="8621"/>
                  </a:cubicBezTo>
                  <a:cubicBezTo>
                    <a:pt x="6394" y="8526"/>
                    <a:pt x="6013" y="8490"/>
                    <a:pt x="5596" y="8490"/>
                  </a:cubicBezTo>
                  <a:cubicBezTo>
                    <a:pt x="2513" y="8490"/>
                    <a:pt x="0" y="10990"/>
                    <a:pt x="0" y="14086"/>
                  </a:cubicBezTo>
                  <a:cubicBezTo>
                    <a:pt x="0" y="17182"/>
                    <a:pt x="2501" y="19682"/>
                    <a:pt x="5596" y="19682"/>
                  </a:cubicBezTo>
                  <a:cubicBezTo>
                    <a:pt x="8692" y="19682"/>
                    <a:pt x="7097" y="19515"/>
                    <a:pt x="7763" y="19229"/>
                  </a:cubicBezTo>
                  <a:lnTo>
                    <a:pt x="7763" y="19229"/>
                  </a:lnTo>
                  <a:cubicBezTo>
                    <a:pt x="8775" y="21825"/>
                    <a:pt x="11299" y="23670"/>
                    <a:pt x="14252" y="23670"/>
                  </a:cubicBezTo>
                  <a:cubicBezTo>
                    <a:pt x="17217" y="23670"/>
                    <a:pt x="17645" y="22992"/>
                    <a:pt x="18884" y="21908"/>
                  </a:cubicBezTo>
                  <a:cubicBezTo>
                    <a:pt x="20181" y="23218"/>
                    <a:pt x="21967" y="24028"/>
                    <a:pt x="23944" y="24028"/>
                  </a:cubicBezTo>
                  <a:cubicBezTo>
                    <a:pt x="25920" y="24028"/>
                    <a:pt x="28540" y="22801"/>
                    <a:pt x="29826" y="20932"/>
                  </a:cubicBezTo>
                  <a:cubicBezTo>
                    <a:pt x="30623" y="21242"/>
                    <a:pt x="31492" y="21408"/>
                    <a:pt x="32385" y="21408"/>
                  </a:cubicBezTo>
                  <a:cubicBezTo>
                    <a:pt x="36326" y="21408"/>
                    <a:pt x="39517" y="18205"/>
                    <a:pt x="39517" y="14276"/>
                  </a:cubicBezTo>
                  <a:cubicBezTo>
                    <a:pt x="39517" y="10347"/>
                    <a:pt x="36731" y="7573"/>
                    <a:pt x="33171" y="7192"/>
                  </a:cubicBezTo>
                  <a:lnTo>
                    <a:pt x="33183" y="7192"/>
                  </a:lnTo>
                  <a:cubicBezTo>
                    <a:pt x="32945" y="5216"/>
                    <a:pt x="31278" y="3680"/>
                    <a:pt x="29242" y="3680"/>
                  </a:cubicBezTo>
                  <a:cubicBezTo>
                    <a:pt x="27206" y="3680"/>
                    <a:pt x="27635" y="3930"/>
                    <a:pt x="26992" y="4382"/>
                  </a:cubicBezTo>
                  <a:cubicBezTo>
                    <a:pt x="25908" y="1799"/>
                    <a:pt x="23384" y="1"/>
                    <a:pt x="20420" y="1"/>
                  </a:cubicBezTo>
                  <a:close/>
                </a:path>
              </a:pathLst>
            </a:custGeom>
            <a:solidFill>
              <a:schemeClr val="accent5"/>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15" name="Google Shape;2215;p24"/>
            <p:cNvSpPr/>
            <p:nvPr/>
          </p:nvSpPr>
          <p:spPr>
            <a:xfrm>
              <a:off x="661273" y="1663610"/>
              <a:ext cx="275056" cy="300980"/>
            </a:xfrm>
            <a:custGeom>
              <a:rect b="b" l="l" r="r" t="t"/>
              <a:pathLst>
                <a:path extrusionOk="0" fill="none" h="11193" w="10228">
                  <a:moveTo>
                    <a:pt x="6501" y="8264"/>
                  </a:moveTo>
                  <a:cubicBezTo>
                    <a:pt x="4334" y="8633"/>
                    <a:pt x="3227" y="4585"/>
                    <a:pt x="6299" y="3775"/>
                  </a:cubicBezTo>
                  <a:cubicBezTo>
                    <a:pt x="8156" y="3287"/>
                    <a:pt x="9632" y="4537"/>
                    <a:pt x="9942" y="6502"/>
                  </a:cubicBezTo>
                  <a:cubicBezTo>
                    <a:pt x="10228" y="8323"/>
                    <a:pt x="8692" y="11193"/>
                    <a:pt x="5596" y="11193"/>
                  </a:cubicBezTo>
                  <a:cubicBezTo>
                    <a:pt x="2501" y="11193"/>
                    <a:pt x="0" y="8692"/>
                    <a:pt x="0" y="5597"/>
                  </a:cubicBezTo>
                  <a:cubicBezTo>
                    <a:pt x="0" y="2501"/>
                    <a:pt x="2501" y="1"/>
                    <a:pt x="5596" y="1"/>
                  </a:cubicBezTo>
                </a:path>
              </a:pathLst>
            </a:custGeom>
            <a:solidFill>
              <a:schemeClr val="accent5"/>
            </a:solid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16" name="Google Shape;2216;p24"/>
            <p:cNvSpPr/>
            <p:nvPr/>
          </p:nvSpPr>
          <p:spPr>
            <a:xfrm>
              <a:off x="1007367" y="1407175"/>
              <a:ext cx="290762" cy="364037"/>
            </a:xfrm>
            <a:custGeom>
              <a:rect b="b" l="l" r="r" t="t"/>
              <a:pathLst>
                <a:path extrusionOk="0" fill="none" h="13538" w="10812">
                  <a:moveTo>
                    <a:pt x="5930" y="9918"/>
                  </a:moveTo>
                  <a:cubicBezTo>
                    <a:pt x="3847" y="9227"/>
                    <a:pt x="4799" y="5132"/>
                    <a:pt x="7883" y="5870"/>
                  </a:cubicBezTo>
                  <a:cubicBezTo>
                    <a:pt x="9752" y="6334"/>
                    <a:pt x="10455" y="8132"/>
                    <a:pt x="9788" y="10013"/>
                  </a:cubicBezTo>
                  <a:cubicBezTo>
                    <a:pt x="9169" y="11740"/>
                    <a:pt x="6454" y="13537"/>
                    <a:pt x="3728" y="12061"/>
                  </a:cubicBezTo>
                  <a:cubicBezTo>
                    <a:pt x="1013" y="10597"/>
                    <a:pt x="1" y="7203"/>
                    <a:pt x="1477" y="4489"/>
                  </a:cubicBezTo>
                  <a:cubicBezTo>
                    <a:pt x="2954" y="1786"/>
                    <a:pt x="6895" y="0"/>
                    <a:pt x="10812" y="1857"/>
                  </a:cubicBezTo>
                </a:path>
              </a:pathLst>
            </a:custGeom>
            <a:solidFill>
              <a:schemeClr val="accent5"/>
            </a:solid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17" name="Google Shape;2217;p24"/>
            <p:cNvSpPr/>
            <p:nvPr/>
          </p:nvSpPr>
          <p:spPr>
            <a:xfrm>
              <a:off x="1354779" y="1713251"/>
              <a:ext cx="306763" cy="320502"/>
            </a:xfrm>
            <a:custGeom>
              <a:rect b="b" l="l" r="r" t="t"/>
              <a:pathLst>
                <a:path extrusionOk="0" fill="none" h="11919" w="11407">
                  <a:moveTo>
                    <a:pt x="4560" y="3358"/>
                  </a:moveTo>
                  <a:cubicBezTo>
                    <a:pt x="2941" y="4596"/>
                    <a:pt x="5084" y="7966"/>
                    <a:pt x="7549" y="6382"/>
                  </a:cubicBezTo>
                  <a:cubicBezTo>
                    <a:pt x="9049" y="5430"/>
                    <a:pt x="9097" y="3620"/>
                    <a:pt x="7918" y="2155"/>
                  </a:cubicBezTo>
                  <a:cubicBezTo>
                    <a:pt x="6834" y="798"/>
                    <a:pt x="3858" y="0"/>
                    <a:pt x="1941" y="2108"/>
                  </a:cubicBezTo>
                  <a:cubicBezTo>
                    <a:pt x="0" y="4215"/>
                    <a:pt x="179" y="7525"/>
                    <a:pt x="2346" y="9513"/>
                  </a:cubicBezTo>
                  <a:cubicBezTo>
                    <a:pt x="4501" y="11490"/>
                    <a:pt x="8537" y="11919"/>
                    <a:pt x="11406" y="9121"/>
                  </a:cubicBezTo>
                </a:path>
              </a:pathLst>
            </a:custGeom>
            <a:solidFill>
              <a:schemeClr val="accent5"/>
            </a:solid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218" name="Google Shape;2218;p24"/>
          <p:cNvGrpSpPr/>
          <p:nvPr/>
        </p:nvGrpSpPr>
        <p:grpSpPr>
          <a:xfrm>
            <a:off x="-129524" y="673611"/>
            <a:ext cx="842751" cy="534439"/>
            <a:chOff x="660950" y="1407175"/>
            <a:chExt cx="1062738" cy="673945"/>
          </a:xfrm>
        </p:grpSpPr>
        <p:sp>
          <p:nvSpPr>
            <p:cNvPr id="2219" name="Google Shape;2219;p24"/>
            <p:cNvSpPr/>
            <p:nvPr/>
          </p:nvSpPr>
          <p:spPr>
            <a:xfrm>
              <a:off x="660950" y="1435007"/>
              <a:ext cx="1062738" cy="646113"/>
            </a:xfrm>
            <a:custGeom>
              <a:rect b="b" l="l" r="r" t="t"/>
              <a:pathLst>
                <a:path extrusionOk="0" h="24028" w="39518">
                  <a:moveTo>
                    <a:pt x="20420" y="1"/>
                  </a:moveTo>
                  <a:cubicBezTo>
                    <a:pt x="17455" y="1"/>
                    <a:pt x="15121" y="1668"/>
                    <a:pt x="13978" y="4061"/>
                  </a:cubicBezTo>
                  <a:cubicBezTo>
                    <a:pt x="13359" y="3811"/>
                    <a:pt x="12692" y="3668"/>
                    <a:pt x="11978" y="3668"/>
                  </a:cubicBezTo>
                  <a:cubicBezTo>
                    <a:pt x="9180" y="3668"/>
                    <a:pt x="6918" y="5871"/>
                    <a:pt x="6787" y="8621"/>
                  </a:cubicBezTo>
                  <a:cubicBezTo>
                    <a:pt x="6394" y="8526"/>
                    <a:pt x="6013" y="8490"/>
                    <a:pt x="5596" y="8490"/>
                  </a:cubicBezTo>
                  <a:cubicBezTo>
                    <a:pt x="2513" y="8490"/>
                    <a:pt x="0" y="10990"/>
                    <a:pt x="0" y="14086"/>
                  </a:cubicBezTo>
                  <a:cubicBezTo>
                    <a:pt x="0" y="17182"/>
                    <a:pt x="2501" y="19682"/>
                    <a:pt x="5596" y="19682"/>
                  </a:cubicBezTo>
                  <a:cubicBezTo>
                    <a:pt x="8692" y="19682"/>
                    <a:pt x="7097" y="19515"/>
                    <a:pt x="7763" y="19229"/>
                  </a:cubicBezTo>
                  <a:lnTo>
                    <a:pt x="7763" y="19229"/>
                  </a:lnTo>
                  <a:cubicBezTo>
                    <a:pt x="8775" y="21825"/>
                    <a:pt x="11299" y="23670"/>
                    <a:pt x="14252" y="23670"/>
                  </a:cubicBezTo>
                  <a:cubicBezTo>
                    <a:pt x="17217" y="23670"/>
                    <a:pt x="17645" y="22992"/>
                    <a:pt x="18884" y="21908"/>
                  </a:cubicBezTo>
                  <a:cubicBezTo>
                    <a:pt x="20181" y="23218"/>
                    <a:pt x="21967" y="24028"/>
                    <a:pt x="23944" y="24028"/>
                  </a:cubicBezTo>
                  <a:cubicBezTo>
                    <a:pt x="25920" y="24028"/>
                    <a:pt x="28540" y="22801"/>
                    <a:pt x="29826" y="20932"/>
                  </a:cubicBezTo>
                  <a:cubicBezTo>
                    <a:pt x="30623" y="21242"/>
                    <a:pt x="31492" y="21408"/>
                    <a:pt x="32385" y="21408"/>
                  </a:cubicBezTo>
                  <a:cubicBezTo>
                    <a:pt x="36326" y="21408"/>
                    <a:pt x="39517" y="18205"/>
                    <a:pt x="39517" y="14276"/>
                  </a:cubicBezTo>
                  <a:cubicBezTo>
                    <a:pt x="39517" y="10347"/>
                    <a:pt x="36731" y="7573"/>
                    <a:pt x="33171" y="7192"/>
                  </a:cubicBezTo>
                  <a:lnTo>
                    <a:pt x="33183" y="7192"/>
                  </a:lnTo>
                  <a:cubicBezTo>
                    <a:pt x="32945" y="5216"/>
                    <a:pt x="31278" y="3680"/>
                    <a:pt x="29242" y="3680"/>
                  </a:cubicBezTo>
                  <a:cubicBezTo>
                    <a:pt x="27206" y="3680"/>
                    <a:pt x="27635" y="3930"/>
                    <a:pt x="26992" y="4382"/>
                  </a:cubicBezTo>
                  <a:cubicBezTo>
                    <a:pt x="25908" y="1799"/>
                    <a:pt x="23384" y="1"/>
                    <a:pt x="20420" y="1"/>
                  </a:cubicBezTo>
                  <a:close/>
                </a:path>
              </a:pathLst>
            </a:custGeom>
            <a:solidFill>
              <a:schemeClr val="accent5"/>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20" name="Google Shape;2220;p24"/>
            <p:cNvSpPr/>
            <p:nvPr/>
          </p:nvSpPr>
          <p:spPr>
            <a:xfrm>
              <a:off x="661273" y="1663610"/>
              <a:ext cx="275056" cy="300980"/>
            </a:xfrm>
            <a:custGeom>
              <a:rect b="b" l="l" r="r" t="t"/>
              <a:pathLst>
                <a:path extrusionOk="0" fill="none" h="11193" w="10228">
                  <a:moveTo>
                    <a:pt x="6501" y="8264"/>
                  </a:moveTo>
                  <a:cubicBezTo>
                    <a:pt x="4334" y="8633"/>
                    <a:pt x="3227" y="4585"/>
                    <a:pt x="6299" y="3775"/>
                  </a:cubicBezTo>
                  <a:cubicBezTo>
                    <a:pt x="8156" y="3287"/>
                    <a:pt x="9632" y="4537"/>
                    <a:pt x="9942" y="6502"/>
                  </a:cubicBezTo>
                  <a:cubicBezTo>
                    <a:pt x="10228" y="8323"/>
                    <a:pt x="8692" y="11193"/>
                    <a:pt x="5596" y="11193"/>
                  </a:cubicBezTo>
                  <a:cubicBezTo>
                    <a:pt x="2501" y="11193"/>
                    <a:pt x="0" y="8692"/>
                    <a:pt x="0" y="5597"/>
                  </a:cubicBezTo>
                  <a:cubicBezTo>
                    <a:pt x="0" y="2501"/>
                    <a:pt x="2501" y="1"/>
                    <a:pt x="5596" y="1"/>
                  </a:cubicBezTo>
                </a:path>
              </a:pathLst>
            </a:custGeom>
            <a:solidFill>
              <a:schemeClr val="accent5"/>
            </a:solid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21" name="Google Shape;2221;p24"/>
            <p:cNvSpPr/>
            <p:nvPr/>
          </p:nvSpPr>
          <p:spPr>
            <a:xfrm>
              <a:off x="1007367" y="1407175"/>
              <a:ext cx="290762" cy="364037"/>
            </a:xfrm>
            <a:custGeom>
              <a:rect b="b" l="l" r="r" t="t"/>
              <a:pathLst>
                <a:path extrusionOk="0" fill="none" h="13538" w="10812">
                  <a:moveTo>
                    <a:pt x="5930" y="9918"/>
                  </a:moveTo>
                  <a:cubicBezTo>
                    <a:pt x="3847" y="9227"/>
                    <a:pt x="4799" y="5132"/>
                    <a:pt x="7883" y="5870"/>
                  </a:cubicBezTo>
                  <a:cubicBezTo>
                    <a:pt x="9752" y="6334"/>
                    <a:pt x="10455" y="8132"/>
                    <a:pt x="9788" y="10013"/>
                  </a:cubicBezTo>
                  <a:cubicBezTo>
                    <a:pt x="9169" y="11740"/>
                    <a:pt x="6454" y="13537"/>
                    <a:pt x="3728" y="12061"/>
                  </a:cubicBezTo>
                  <a:cubicBezTo>
                    <a:pt x="1013" y="10597"/>
                    <a:pt x="1" y="7203"/>
                    <a:pt x="1477" y="4489"/>
                  </a:cubicBezTo>
                  <a:cubicBezTo>
                    <a:pt x="2954" y="1786"/>
                    <a:pt x="6895" y="0"/>
                    <a:pt x="10812" y="1857"/>
                  </a:cubicBezTo>
                </a:path>
              </a:pathLst>
            </a:custGeom>
            <a:solidFill>
              <a:schemeClr val="accent5"/>
            </a:solid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22" name="Google Shape;2222;p24"/>
            <p:cNvSpPr/>
            <p:nvPr/>
          </p:nvSpPr>
          <p:spPr>
            <a:xfrm>
              <a:off x="1354779" y="1713251"/>
              <a:ext cx="306763" cy="320502"/>
            </a:xfrm>
            <a:custGeom>
              <a:rect b="b" l="l" r="r" t="t"/>
              <a:pathLst>
                <a:path extrusionOk="0" fill="none" h="11919" w="11407">
                  <a:moveTo>
                    <a:pt x="4560" y="3358"/>
                  </a:moveTo>
                  <a:cubicBezTo>
                    <a:pt x="2941" y="4596"/>
                    <a:pt x="5084" y="7966"/>
                    <a:pt x="7549" y="6382"/>
                  </a:cubicBezTo>
                  <a:cubicBezTo>
                    <a:pt x="9049" y="5430"/>
                    <a:pt x="9097" y="3620"/>
                    <a:pt x="7918" y="2155"/>
                  </a:cubicBezTo>
                  <a:cubicBezTo>
                    <a:pt x="6834" y="798"/>
                    <a:pt x="3858" y="0"/>
                    <a:pt x="1941" y="2108"/>
                  </a:cubicBezTo>
                  <a:cubicBezTo>
                    <a:pt x="0" y="4215"/>
                    <a:pt x="179" y="7525"/>
                    <a:pt x="2346" y="9513"/>
                  </a:cubicBezTo>
                  <a:cubicBezTo>
                    <a:pt x="4501" y="11490"/>
                    <a:pt x="8537" y="11919"/>
                    <a:pt x="11406" y="9121"/>
                  </a:cubicBezTo>
                </a:path>
              </a:pathLst>
            </a:custGeom>
            <a:solidFill>
              <a:schemeClr val="accent5"/>
            </a:solid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223" name="Google Shape;2223;p24"/>
          <p:cNvSpPr txBox="1"/>
          <p:nvPr/>
        </p:nvSpPr>
        <p:spPr>
          <a:xfrm>
            <a:off x="1544825" y="1420300"/>
            <a:ext cx="5304900" cy="2955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500">
                <a:solidFill>
                  <a:schemeClr val="accent4"/>
                </a:solidFill>
              </a:rPr>
              <a:t>Η γλώσσα στην Κάρπαθο επηρεάστηκε κυρίως από τη γεωγραφική της θέση και τις ιστορικές της επαφές. Ως νησί στη Μεσόγειο, είχε συνεχιζόμενες σχέσεις με </a:t>
            </a:r>
            <a:r>
              <a:rPr b="1" lang="en" sz="1500">
                <a:solidFill>
                  <a:schemeClr val="accent4"/>
                </a:solidFill>
              </a:rPr>
              <a:t>Κρήτη, Δωδεκάνησα, Μικρά Ασία και Αίγυπτο.</a:t>
            </a:r>
            <a:r>
              <a:rPr lang="en" sz="1500">
                <a:solidFill>
                  <a:schemeClr val="accent4"/>
                </a:solidFill>
              </a:rPr>
              <a:t> Η </a:t>
            </a:r>
            <a:r>
              <a:rPr b="1" lang="en" sz="1500">
                <a:solidFill>
                  <a:schemeClr val="accent4"/>
                </a:solidFill>
              </a:rPr>
              <a:t>Βυζαντινή και Οθωμανική κυριαρχία</a:t>
            </a:r>
            <a:r>
              <a:rPr lang="en" sz="1500">
                <a:solidFill>
                  <a:schemeClr val="accent4"/>
                </a:solidFill>
              </a:rPr>
              <a:t> άφησαν το σημάδι τους, με την εισροή τουρκικών λέξεων και εκφράσεων. Η διάλεκτος διατήρησε αρχαιοελληνικά χαρακτηριστικά, όπως τον δυϊκό αριθμό, και μορφολογικές ιδιαιτερότητες. Παράλληλα, το νησί επηρεάστηκε και από τη γλώσσα των γειτονικών περιοχών, ενσωματώνοντας κοινά στοιχεία από τις γλώσσες των Δωδεκανήσων και της Κρήτης, διαμορφώνοντας μια μοναδική γλωσσική ταυτότητα.</a:t>
            </a:r>
            <a:endParaRPr sz="17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27" name="Shape 2227"/>
        <p:cNvGrpSpPr/>
        <p:nvPr/>
      </p:nvGrpSpPr>
      <p:grpSpPr>
        <a:xfrm>
          <a:off x="0" y="0"/>
          <a:ext cx="0" cy="0"/>
          <a:chOff x="0" y="0"/>
          <a:chExt cx="0" cy="0"/>
        </a:xfrm>
      </p:grpSpPr>
      <p:sp>
        <p:nvSpPr>
          <p:cNvPr id="2228" name="Google Shape;2228;p25"/>
          <p:cNvSpPr txBox="1"/>
          <p:nvPr>
            <p:ph type="title"/>
          </p:nvPr>
        </p:nvSpPr>
        <p:spPr>
          <a:xfrm>
            <a:off x="1593750" y="601675"/>
            <a:ext cx="7044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3000"/>
              <a:t>Η έννοια του ονόματος της Καρπάθου</a:t>
            </a:r>
            <a:endParaRPr b="0" sz="3000"/>
          </a:p>
        </p:txBody>
      </p:sp>
      <p:grpSp>
        <p:nvGrpSpPr>
          <p:cNvPr id="2229" name="Google Shape;2229;p25"/>
          <p:cNvGrpSpPr/>
          <p:nvPr/>
        </p:nvGrpSpPr>
        <p:grpSpPr>
          <a:xfrm>
            <a:off x="386100" y="365925"/>
            <a:ext cx="753499" cy="4636652"/>
            <a:chOff x="8054025" y="253425"/>
            <a:chExt cx="753499" cy="4636652"/>
          </a:xfrm>
        </p:grpSpPr>
        <p:sp>
          <p:nvSpPr>
            <p:cNvPr id="2230" name="Google Shape;2230;p25"/>
            <p:cNvSpPr/>
            <p:nvPr/>
          </p:nvSpPr>
          <p:spPr>
            <a:xfrm>
              <a:off x="8248109" y="935867"/>
              <a:ext cx="365717" cy="3296319"/>
            </a:xfrm>
            <a:custGeom>
              <a:rect b="b" l="l" r="r" t="t"/>
              <a:pathLst>
                <a:path extrusionOk="0" h="99489" w="11038">
                  <a:moveTo>
                    <a:pt x="0" y="0"/>
                  </a:moveTo>
                  <a:lnTo>
                    <a:pt x="0" y="99489"/>
                  </a:lnTo>
                  <a:lnTo>
                    <a:pt x="11037" y="99489"/>
                  </a:lnTo>
                  <a:lnTo>
                    <a:pt x="11037"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31" name="Google Shape;2231;p25"/>
            <p:cNvSpPr/>
            <p:nvPr/>
          </p:nvSpPr>
          <p:spPr>
            <a:xfrm>
              <a:off x="8248109" y="935867"/>
              <a:ext cx="365717" cy="76569"/>
            </a:xfrm>
            <a:custGeom>
              <a:rect b="b" l="l" r="r" t="t"/>
              <a:pathLst>
                <a:path extrusionOk="0" h="2311" w="11038">
                  <a:moveTo>
                    <a:pt x="0" y="0"/>
                  </a:moveTo>
                  <a:lnTo>
                    <a:pt x="0" y="2310"/>
                  </a:lnTo>
                  <a:lnTo>
                    <a:pt x="11037" y="2310"/>
                  </a:lnTo>
                  <a:lnTo>
                    <a:pt x="11037"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32" name="Google Shape;2232;p25"/>
            <p:cNvSpPr/>
            <p:nvPr/>
          </p:nvSpPr>
          <p:spPr>
            <a:xfrm>
              <a:off x="8295818" y="1049872"/>
              <a:ext cx="60003" cy="3147985"/>
            </a:xfrm>
            <a:custGeom>
              <a:rect b="b" l="l" r="r" t="t"/>
              <a:pathLst>
                <a:path extrusionOk="0" h="95012" w="1811">
                  <a:moveTo>
                    <a:pt x="906" y="0"/>
                  </a:moveTo>
                  <a:cubicBezTo>
                    <a:pt x="406" y="0"/>
                    <a:pt x="1" y="393"/>
                    <a:pt x="1" y="905"/>
                  </a:cubicBezTo>
                  <a:lnTo>
                    <a:pt x="1" y="94095"/>
                  </a:lnTo>
                  <a:cubicBezTo>
                    <a:pt x="1" y="94607"/>
                    <a:pt x="406" y="95012"/>
                    <a:pt x="906" y="95012"/>
                  </a:cubicBezTo>
                  <a:cubicBezTo>
                    <a:pt x="1418" y="95012"/>
                    <a:pt x="1811" y="94607"/>
                    <a:pt x="1811" y="94095"/>
                  </a:cubicBezTo>
                  <a:lnTo>
                    <a:pt x="1811" y="905"/>
                  </a:lnTo>
                  <a:cubicBezTo>
                    <a:pt x="1811" y="393"/>
                    <a:pt x="1418" y="0"/>
                    <a:pt x="90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33" name="Google Shape;2233;p25"/>
            <p:cNvSpPr/>
            <p:nvPr/>
          </p:nvSpPr>
          <p:spPr>
            <a:xfrm>
              <a:off x="8400745" y="1049872"/>
              <a:ext cx="60401" cy="3147985"/>
            </a:xfrm>
            <a:custGeom>
              <a:rect b="b" l="l" r="r" t="t"/>
              <a:pathLst>
                <a:path extrusionOk="0" h="95012" w="1823">
                  <a:moveTo>
                    <a:pt x="906" y="0"/>
                  </a:moveTo>
                  <a:cubicBezTo>
                    <a:pt x="406" y="0"/>
                    <a:pt x="1" y="393"/>
                    <a:pt x="1" y="905"/>
                  </a:cubicBezTo>
                  <a:lnTo>
                    <a:pt x="1" y="94095"/>
                  </a:lnTo>
                  <a:cubicBezTo>
                    <a:pt x="1" y="94607"/>
                    <a:pt x="406" y="95012"/>
                    <a:pt x="906" y="95012"/>
                  </a:cubicBezTo>
                  <a:cubicBezTo>
                    <a:pt x="1418" y="95012"/>
                    <a:pt x="1823" y="94607"/>
                    <a:pt x="1823" y="94095"/>
                  </a:cubicBezTo>
                  <a:lnTo>
                    <a:pt x="1823" y="905"/>
                  </a:lnTo>
                  <a:cubicBezTo>
                    <a:pt x="1823" y="393"/>
                    <a:pt x="1418" y="0"/>
                    <a:pt x="90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34" name="Google Shape;2234;p25"/>
            <p:cNvSpPr/>
            <p:nvPr/>
          </p:nvSpPr>
          <p:spPr>
            <a:xfrm>
              <a:off x="8505706" y="1049872"/>
              <a:ext cx="60367" cy="3147985"/>
            </a:xfrm>
            <a:custGeom>
              <a:rect b="b" l="l" r="r" t="t"/>
              <a:pathLst>
                <a:path extrusionOk="0" h="95012" w="1822">
                  <a:moveTo>
                    <a:pt x="917" y="0"/>
                  </a:moveTo>
                  <a:cubicBezTo>
                    <a:pt x="405" y="0"/>
                    <a:pt x="0" y="393"/>
                    <a:pt x="0" y="905"/>
                  </a:cubicBezTo>
                  <a:lnTo>
                    <a:pt x="0" y="94095"/>
                  </a:lnTo>
                  <a:cubicBezTo>
                    <a:pt x="0" y="94607"/>
                    <a:pt x="405" y="95012"/>
                    <a:pt x="917" y="95012"/>
                  </a:cubicBezTo>
                  <a:cubicBezTo>
                    <a:pt x="1417" y="95012"/>
                    <a:pt x="1822" y="94607"/>
                    <a:pt x="1822" y="94095"/>
                  </a:cubicBezTo>
                  <a:lnTo>
                    <a:pt x="1822" y="905"/>
                  </a:lnTo>
                  <a:cubicBezTo>
                    <a:pt x="1822" y="393"/>
                    <a:pt x="1417" y="0"/>
                    <a:pt x="91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35" name="Google Shape;2235;p25"/>
            <p:cNvSpPr/>
            <p:nvPr/>
          </p:nvSpPr>
          <p:spPr>
            <a:xfrm>
              <a:off x="8295818" y="1079856"/>
              <a:ext cx="60003" cy="3118000"/>
            </a:xfrm>
            <a:custGeom>
              <a:rect b="b" l="l" r="r" t="t"/>
              <a:pathLst>
                <a:path extrusionOk="0" fill="none" h="94107" w="1811">
                  <a:moveTo>
                    <a:pt x="1811" y="93190"/>
                  </a:moveTo>
                  <a:cubicBezTo>
                    <a:pt x="1811" y="93702"/>
                    <a:pt x="1418" y="94107"/>
                    <a:pt x="906" y="94107"/>
                  </a:cubicBezTo>
                  <a:lnTo>
                    <a:pt x="906" y="94107"/>
                  </a:lnTo>
                  <a:cubicBezTo>
                    <a:pt x="406" y="94107"/>
                    <a:pt x="1" y="93702"/>
                    <a:pt x="1" y="93190"/>
                  </a:cubicBezTo>
                  <a:lnTo>
                    <a:pt x="1"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36" name="Google Shape;2236;p25"/>
            <p:cNvSpPr/>
            <p:nvPr/>
          </p:nvSpPr>
          <p:spPr>
            <a:xfrm>
              <a:off x="8400745" y="1079856"/>
              <a:ext cx="60401" cy="3118000"/>
            </a:xfrm>
            <a:custGeom>
              <a:rect b="b" l="l" r="r" t="t"/>
              <a:pathLst>
                <a:path extrusionOk="0" fill="none" h="94107" w="1823">
                  <a:moveTo>
                    <a:pt x="1823" y="93190"/>
                  </a:moveTo>
                  <a:cubicBezTo>
                    <a:pt x="1823" y="93702"/>
                    <a:pt x="1418" y="94107"/>
                    <a:pt x="906" y="94107"/>
                  </a:cubicBezTo>
                  <a:lnTo>
                    <a:pt x="906" y="94107"/>
                  </a:lnTo>
                  <a:cubicBezTo>
                    <a:pt x="406" y="94107"/>
                    <a:pt x="1" y="93702"/>
                    <a:pt x="1" y="93190"/>
                  </a:cubicBezTo>
                  <a:lnTo>
                    <a:pt x="1"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37" name="Google Shape;2237;p25"/>
            <p:cNvSpPr/>
            <p:nvPr/>
          </p:nvSpPr>
          <p:spPr>
            <a:xfrm>
              <a:off x="8505706" y="1079856"/>
              <a:ext cx="60367" cy="3118000"/>
            </a:xfrm>
            <a:custGeom>
              <a:rect b="b" l="l" r="r" t="t"/>
              <a:pathLst>
                <a:path extrusionOk="0" fill="none" h="94107" w="1822">
                  <a:moveTo>
                    <a:pt x="1822" y="93190"/>
                  </a:moveTo>
                  <a:cubicBezTo>
                    <a:pt x="1822" y="93702"/>
                    <a:pt x="1417" y="94107"/>
                    <a:pt x="917" y="94107"/>
                  </a:cubicBezTo>
                  <a:lnTo>
                    <a:pt x="917" y="94107"/>
                  </a:lnTo>
                  <a:cubicBezTo>
                    <a:pt x="405" y="94107"/>
                    <a:pt x="0" y="93702"/>
                    <a:pt x="0" y="93190"/>
                  </a:cubicBezTo>
                  <a:lnTo>
                    <a:pt x="0"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38" name="Google Shape;2238;p25"/>
            <p:cNvSpPr/>
            <p:nvPr/>
          </p:nvSpPr>
          <p:spPr>
            <a:xfrm>
              <a:off x="8171575" y="253425"/>
              <a:ext cx="519186" cy="76967"/>
            </a:xfrm>
            <a:custGeom>
              <a:rect b="b" l="l" r="r" t="t"/>
              <a:pathLst>
                <a:path extrusionOk="0" h="2323" w="15670">
                  <a:moveTo>
                    <a:pt x="1155" y="0"/>
                  </a:moveTo>
                  <a:cubicBezTo>
                    <a:pt x="524" y="0"/>
                    <a:pt x="0" y="524"/>
                    <a:pt x="0" y="1155"/>
                  </a:cubicBezTo>
                  <a:cubicBezTo>
                    <a:pt x="0" y="1798"/>
                    <a:pt x="524" y="2322"/>
                    <a:pt x="1155" y="2322"/>
                  </a:cubicBezTo>
                  <a:lnTo>
                    <a:pt x="14514" y="2322"/>
                  </a:lnTo>
                  <a:cubicBezTo>
                    <a:pt x="15145" y="2322"/>
                    <a:pt x="15669" y="1798"/>
                    <a:pt x="15669" y="1155"/>
                  </a:cubicBezTo>
                  <a:cubicBezTo>
                    <a:pt x="15669" y="524"/>
                    <a:pt x="15145" y="0"/>
                    <a:pt x="14514"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39" name="Google Shape;2239;p25"/>
            <p:cNvSpPr/>
            <p:nvPr/>
          </p:nvSpPr>
          <p:spPr>
            <a:xfrm>
              <a:off x="8223658" y="330356"/>
              <a:ext cx="414223" cy="211849"/>
            </a:xfrm>
            <a:custGeom>
              <a:rect b="b" l="l" r="r" t="t"/>
              <a:pathLst>
                <a:path extrusionOk="0" h="6394" w="12502">
                  <a:moveTo>
                    <a:pt x="0" y="0"/>
                  </a:moveTo>
                  <a:lnTo>
                    <a:pt x="1119" y="6394"/>
                  </a:lnTo>
                  <a:lnTo>
                    <a:pt x="11406" y="6394"/>
                  </a:lnTo>
                  <a:lnTo>
                    <a:pt x="12502"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40" name="Google Shape;2240;p25"/>
            <p:cNvSpPr/>
            <p:nvPr/>
          </p:nvSpPr>
          <p:spPr>
            <a:xfrm>
              <a:off x="8223658" y="330356"/>
              <a:ext cx="414223" cy="18952"/>
            </a:xfrm>
            <a:custGeom>
              <a:rect b="b" l="l" r="r" t="t"/>
              <a:pathLst>
                <a:path extrusionOk="0" h="572" w="12502">
                  <a:moveTo>
                    <a:pt x="0" y="0"/>
                  </a:moveTo>
                  <a:lnTo>
                    <a:pt x="107" y="572"/>
                  </a:lnTo>
                  <a:lnTo>
                    <a:pt x="12406" y="572"/>
                  </a:lnTo>
                  <a:lnTo>
                    <a:pt x="12502"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41" name="Google Shape;2241;p25"/>
            <p:cNvSpPr/>
            <p:nvPr/>
          </p:nvSpPr>
          <p:spPr>
            <a:xfrm>
              <a:off x="8261130" y="354807"/>
              <a:ext cx="71831" cy="187397"/>
            </a:xfrm>
            <a:custGeom>
              <a:rect b="b" l="l" r="r" t="t"/>
              <a:pathLst>
                <a:path extrusionOk="0" h="5656" w="2168">
                  <a:moveTo>
                    <a:pt x="762" y="0"/>
                  </a:moveTo>
                  <a:cubicBezTo>
                    <a:pt x="322" y="0"/>
                    <a:pt x="0" y="358"/>
                    <a:pt x="60" y="798"/>
                  </a:cubicBezTo>
                  <a:lnTo>
                    <a:pt x="798" y="5656"/>
                  </a:lnTo>
                  <a:lnTo>
                    <a:pt x="2167" y="5656"/>
                  </a:lnTo>
                  <a:lnTo>
                    <a:pt x="1667" y="798"/>
                  </a:lnTo>
                  <a:cubicBezTo>
                    <a:pt x="1631" y="358"/>
                    <a:pt x="1227" y="0"/>
                    <a:pt x="762"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42" name="Google Shape;2242;p25"/>
            <p:cNvSpPr/>
            <p:nvPr/>
          </p:nvSpPr>
          <p:spPr>
            <a:xfrm>
              <a:off x="8356581" y="354807"/>
              <a:ext cx="57617" cy="187397"/>
            </a:xfrm>
            <a:custGeom>
              <a:rect b="b" l="l" r="r" t="t"/>
              <a:pathLst>
                <a:path extrusionOk="0" h="5656" w="1739">
                  <a:moveTo>
                    <a:pt x="798" y="0"/>
                  </a:moveTo>
                  <a:cubicBezTo>
                    <a:pt x="334" y="0"/>
                    <a:pt x="0" y="358"/>
                    <a:pt x="24" y="798"/>
                  </a:cubicBezTo>
                  <a:lnTo>
                    <a:pt x="358" y="5656"/>
                  </a:lnTo>
                  <a:lnTo>
                    <a:pt x="1739" y="5656"/>
                  </a:lnTo>
                  <a:lnTo>
                    <a:pt x="1632" y="798"/>
                  </a:lnTo>
                  <a:cubicBezTo>
                    <a:pt x="1632" y="358"/>
                    <a:pt x="1263" y="0"/>
                    <a:pt x="798"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43" name="Google Shape;2243;p25"/>
            <p:cNvSpPr/>
            <p:nvPr/>
          </p:nvSpPr>
          <p:spPr>
            <a:xfrm>
              <a:off x="8448488" y="354807"/>
              <a:ext cx="56855" cy="187397"/>
            </a:xfrm>
            <a:custGeom>
              <a:rect b="b" l="l" r="r" t="t"/>
              <a:pathLst>
                <a:path extrusionOk="0" h="5656" w="1716">
                  <a:moveTo>
                    <a:pt x="917" y="0"/>
                  </a:moveTo>
                  <a:cubicBezTo>
                    <a:pt x="465" y="0"/>
                    <a:pt x="84" y="358"/>
                    <a:pt x="84" y="798"/>
                  </a:cubicBezTo>
                  <a:lnTo>
                    <a:pt x="1" y="5656"/>
                  </a:lnTo>
                  <a:lnTo>
                    <a:pt x="1394" y="5656"/>
                  </a:lnTo>
                  <a:lnTo>
                    <a:pt x="1691" y="798"/>
                  </a:lnTo>
                  <a:cubicBezTo>
                    <a:pt x="1715" y="358"/>
                    <a:pt x="1370" y="0"/>
                    <a:pt x="91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44" name="Google Shape;2244;p25"/>
            <p:cNvSpPr/>
            <p:nvPr/>
          </p:nvSpPr>
          <p:spPr>
            <a:xfrm>
              <a:off x="8529362" y="354807"/>
              <a:ext cx="71036" cy="187397"/>
            </a:xfrm>
            <a:custGeom>
              <a:rect b="b" l="l" r="r" t="t"/>
              <a:pathLst>
                <a:path extrusionOk="0" h="5656" w="2144">
                  <a:moveTo>
                    <a:pt x="1370" y="0"/>
                  </a:moveTo>
                  <a:cubicBezTo>
                    <a:pt x="929" y="0"/>
                    <a:pt x="524" y="358"/>
                    <a:pt x="477" y="798"/>
                  </a:cubicBezTo>
                  <a:lnTo>
                    <a:pt x="0" y="5656"/>
                  </a:lnTo>
                  <a:lnTo>
                    <a:pt x="1393" y="5656"/>
                  </a:lnTo>
                  <a:lnTo>
                    <a:pt x="2084" y="798"/>
                  </a:lnTo>
                  <a:cubicBezTo>
                    <a:pt x="2144" y="358"/>
                    <a:pt x="1834" y="0"/>
                    <a:pt x="1370"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45" name="Google Shape;2245;p25"/>
            <p:cNvSpPr/>
            <p:nvPr/>
          </p:nvSpPr>
          <p:spPr>
            <a:xfrm>
              <a:off x="8223658" y="330356"/>
              <a:ext cx="414223" cy="33"/>
            </a:xfrm>
            <a:custGeom>
              <a:rect b="b" l="l" r="r" t="t"/>
              <a:pathLst>
                <a:path extrusionOk="0" fill="none" h="1" w="12502">
                  <a:moveTo>
                    <a:pt x="0" y="0"/>
                  </a:moveTo>
                  <a:lnTo>
                    <a:pt x="12502"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46" name="Google Shape;2246;p25"/>
            <p:cNvSpPr/>
            <p:nvPr/>
          </p:nvSpPr>
          <p:spPr>
            <a:xfrm>
              <a:off x="8175120" y="853800"/>
              <a:ext cx="512063" cy="82102"/>
            </a:xfrm>
            <a:custGeom>
              <a:rect b="b" l="l" r="r" t="t"/>
              <a:pathLst>
                <a:path extrusionOk="0" h="2478" w="15455">
                  <a:moveTo>
                    <a:pt x="1227" y="1"/>
                  </a:moveTo>
                  <a:cubicBezTo>
                    <a:pt x="548" y="1"/>
                    <a:pt x="1" y="560"/>
                    <a:pt x="1" y="1239"/>
                  </a:cubicBezTo>
                  <a:cubicBezTo>
                    <a:pt x="1" y="1930"/>
                    <a:pt x="548" y="2477"/>
                    <a:pt x="1227" y="2477"/>
                  </a:cubicBezTo>
                  <a:lnTo>
                    <a:pt x="14229" y="2477"/>
                  </a:lnTo>
                  <a:cubicBezTo>
                    <a:pt x="14907" y="2477"/>
                    <a:pt x="15455" y="1930"/>
                    <a:pt x="15455" y="1239"/>
                  </a:cubicBezTo>
                  <a:cubicBezTo>
                    <a:pt x="15455" y="560"/>
                    <a:pt x="14907" y="1"/>
                    <a:pt x="142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47" name="Google Shape;2247;p25"/>
            <p:cNvSpPr/>
            <p:nvPr/>
          </p:nvSpPr>
          <p:spPr>
            <a:xfrm>
              <a:off x="8248109" y="935867"/>
              <a:ext cx="281295" cy="33"/>
            </a:xfrm>
            <a:custGeom>
              <a:rect b="b" l="l" r="r" t="t"/>
              <a:pathLst>
                <a:path extrusionOk="0" fill="none" h="1" w="8490">
                  <a:moveTo>
                    <a:pt x="0" y="0"/>
                  </a:moveTo>
                  <a:lnTo>
                    <a:pt x="8489"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48" name="Google Shape;2248;p25"/>
            <p:cNvSpPr/>
            <p:nvPr/>
          </p:nvSpPr>
          <p:spPr>
            <a:xfrm>
              <a:off x="8209842" y="879047"/>
              <a:ext cx="35518" cy="35551"/>
            </a:xfrm>
            <a:custGeom>
              <a:rect b="b" l="l" r="r" t="t"/>
              <a:pathLst>
                <a:path extrusionOk="0" h="1073" w="1072">
                  <a:moveTo>
                    <a:pt x="536" y="1"/>
                  </a:moveTo>
                  <a:cubicBezTo>
                    <a:pt x="238" y="1"/>
                    <a:pt x="0" y="239"/>
                    <a:pt x="0" y="537"/>
                  </a:cubicBezTo>
                  <a:cubicBezTo>
                    <a:pt x="0" y="834"/>
                    <a:pt x="238"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49" name="Google Shape;2249;p25"/>
            <p:cNvSpPr/>
            <p:nvPr/>
          </p:nvSpPr>
          <p:spPr>
            <a:xfrm>
              <a:off x="8291478" y="879047"/>
              <a:ext cx="35551" cy="35551"/>
            </a:xfrm>
            <a:custGeom>
              <a:rect b="b" l="l" r="r" t="t"/>
              <a:pathLst>
                <a:path extrusionOk="0" h="1073" w="1073">
                  <a:moveTo>
                    <a:pt x="537" y="1"/>
                  </a:moveTo>
                  <a:cubicBezTo>
                    <a:pt x="239" y="1"/>
                    <a:pt x="1" y="239"/>
                    <a:pt x="1" y="537"/>
                  </a:cubicBezTo>
                  <a:cubicBezTo>
                    <a:pt x="1" y="834"/>
                    <a:pt x="239" y="1072"/>
                    <a:pt x="537" y="1072"/>
                  </a:cubicBezTo>
                  <a:cubicBezTo>
                    <a:pt x="822" y="1072"/>
                    <a:pt x="1073" y="834"/>
                    <a:pt x="1073" y="537"/>
                  </a:cubicBezTo>
                  <a:cubicBezTo>
                    <a:pt x="1073" y="239"/>
                    <a:pt x="822"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0" name="Google Shape;2250;p25"/>
            <p:cNvSpPr/>
            <p:nvPr/>
          </p:nvSpPr>
          <p:spPr>
            <a:xfrm>
              <a:off x="8372749" y="879047"/>
              <a:ext cx="35551" cy="35551"/>
            </a:xfrm>
            <a:custGeom>
              <a:rect b="b" l="l" r="r" t="t"/>
              <a:pathLst>
                <a:path extrusionOk="0" h="1073" w="1073">
                  <a:moveTo>
                    <a:pt x="536" y="1"/>
                  </a:moveTo>
                  <a:cubicBezTo>
                    <a:pt x="239" y="1"/>
                    <a:pt x="1" y="239"/>
                    <a:pt x="1" y="537"/>
                  </a:cubicBezTo>
                  <a:cubicBezTo>
                    <a:pt x="1" y="834"/>
                    <a:pt x="239"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1" name="Google Shape;2251;p25"/>
            <p:cNvSpPr/>
            <p:nvPr/>
          </p:nvSpPr>
          <p:spPr>
            <a:xfrm>
              <a:off x="8453623" y="879047"/>
              <a:ext cx="35518" cy="35551"/>
            </a:xfrm>
            <a:custGeom>
              <a:rect b="b" l="l" r="r" t="t"/>
              <a:pathLst>
                <a:path extrusionOk="0" h="1073" w="1072">
                  <a:moveTo>
                    <a:pt x="536" y="1"/>
                  </a:moveTo>
                  <a:cubicBezTo>
                    <a:pt x="239" y="1"/>
                    <a:pt x="0" y="239"/>
                    <a:pt x="0" y="537"/>
                  </a:cubicBezTo>
                  <a:cubicBezTo>
                    <a:pt x="0" y="834"/>
                    <a:pt x="239"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2" name="Google Shape;2252;p25"/>
            <p:cNvSpPr/>
            <p:nvPr/>
          </p:nvSpPr>
          <p:spPr>
            <a:xfrm>
              <a:off x="8534895" y="879047"/>
              <a:ext cx="35518" cy="35551"/>
            </a:xfrm>
            <a:custGeom>
              <a:rect b="b" l="l" r="r" t="t"/>
              <a:pathLst>
                <a:path extrusionOk="0" h="1073" w="1072">
                  <a:moveTo>
                    <a:pt x="536" y="1"/>
                  </a:moveTo>
                  <a:cubicBezTo>
                    <a:pt x="238" y="1"/>
                    <a:pt x="0" y="239"/>
                    <a:pt x="0" y="537"/>
                  </a:cubicBezTo>
                  <a:cubicBezTo>
                    <a:pt x="0" y="834"/>
                    <a:pt x="238"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3" name="Google Shape;2253;p25"/>
            <p:cNvSpPr/>
            <p:nvPr/>
          </p:nvSpPr>
          <p:spPr>
            <a:xfrm>
              <a:off x="8616133" y="879047"/>
              <a:ext cx="35551" cy="35551"/>
            </a:xfrm>
            <a:custGeom>
              <a:rect b="b" l="l" r="r" t="t"/>
              <a:pathLst>
                <a:path extrusionOk="0" h="1073" w="1073">
                  <a:moveTo>
                    <a:pt x="537" y="1"/>
                  </a:moveTo>
                  <a:cubicBezTo>
                    <a:pt x="239" y="1"/>
                    <a:pt x="1" y="239"/>
                    <a:pt x="1" y="537"/>
                  </a:cubicBezTo>
                  <a:cubicBezTo>
                    <a:pt x="1" y="834"/>
                    <a:pt x="239" y="1072"/>
                    <a:pt x="537" y="1072"/>
                  </a:cubicBezTo>
                  <a:cubicBezTo>
                    <a:pt x="834" y="1072"/>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4" name="Google Shape;2254;p25"/>
            <p:cNvSpPr/>
            <p:nvPr/>
          </p:nvSpPr>
          <p:spPr>
            <a:xfrm>
              <a:off x="8175120" y="541768"/>
              <a:ext cx="512063" cy="82102"/>
            </a:xfrm>
            <a:custGeom>
              <a:rect b="b" l="l" r="r" t="t"/>
              <a:pathLst>
                <a:path extrusionOk="0" h="2478" w="15455">
                  <a:moveTo>
                    <a:pt x="1227" y="1"/>
                  </a:moveTo>
                  <a:cubicBezTo>
                    <a:pt x="548" y="1"/>
                    <a:pt x="1" y="549"/>
                    <a:pt x="1" y="1239"/>
                  </a:cubicBezTo>
                  <a:cubicBezTo>
                    <a:pt x="1" y="1918"/>
                    <a:pt x="548" y="2477"/>
                    <a:pt x="1227" y="2477"/>
                  </a:cubicBezTo>
                  <a:lnTo>
                    <a:pt x="14229" y="2477"/>
                  </a:lnTo>
                  <a:cubicBezTo>
                    <a:pt x="14907" y="2477"/>
                    <a:pt x="15455" y="1918"/>
                    <a:pt x="15455" y="1239"/>
                  </a:cubicBezTo>
                  <a:cubicBezTo>
                    <a:pt x="15455" y="549"/>
                    <a:pt x="14907" y="1"/>
                    <a:pt x="142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5" name="Google Shape;2255;p25"/>
            <p:cNvSpPr/>
            <p:nvPr/>
          </p:nvSpPr>
          <p:spPr>
            <a:xfrm>
              <a:off x="8261527" y="542166"/>
              <a:ext cx="340072" cy="33"/>
            </a:xfrm>
            <a:custGeom>
              <a:rect b="b" l="l" r="r" t="t"/>
              <a:pathLst>
                <a:path extrusionOk="0" fill="none" h="1" w="10264">
                  <a:moveTo>
                    <a:pt x="0" y="1"/>
                  </a:moveTo>
                  <a:lnTo>
                    <a:pt x="10263"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6" name="Google Shape;2256;p25"/>
            <p:cNvSpPr/>
            <p:nvPr/>
          </p:nvSpPr>
          <p:spPr>
            <a:xfrm>
              <a:off x="8210637" y="567014"/>
              <a:ext cx="35518" cy="35551"/>
            </a:xfrm>
            <a:custGeom>
              <a:rect b="b" l="l" r="r" t="t"/>
              <a:pathLst>
                <a:path extrusionOk="0" h="1073" w="1072">
                  <a:moveTo>
                    <a:pt x="536" y="1"/>
                  </a:moveTo>
                  <a:cubicBezTo>
                    <a:pt x="238" y="1"/>
                    <a:pt x="0" y="239"/>
                    <a:pt x="0" y="537"/>
                  </a:cubicBezTo>
                  <a:cubicBezTo>
                    <a:pt x="0" y="834"/>
                    <a:pt x="238"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7" name="Google Shape;2257;p25"/>
            <p:cNvSpPr/>
            <p:nvPr/>
          </p:nvSpPr>
          <p:spPr>
            <a:xfrm>
              <a:off x="8291876" y="567014"/>
              <a:ext cx="35551" cy="35551"/>
            </a:xfrm>
            <a:custGeom>
              <a:rect b="b" l="l" r="r" t="t"/>
              <a:pathLst>
                <a:path extrusionOk="0" h="1073" w="1073">
                  <a:moveTo>
                    <a:pt x="537" y="1"/>
                  </a:moveTo>
                  <a:cubicBezTo>
                    <a:pt x="239" y="1"/>
                    <a:pt x="1" y="239"/>
                    <a:pt x="1" y="537"/>
                  </a:cubicBezTo>
                  <a:cubicBezTo>
                    <a:pt x="1" y="834"/>
                    <a:pt x="239" y="1073"/>
                    <a:pt x="537" y="1073"/>
                  </a:cubicBezTo>
                  <a:cubicBezTo>
                    <a:pt x="834" y="1073"/>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8" name="Google Shape;2258;p25"/>
            <p:cNvSpPr/>
            <p:nvPr/>
          </p:nvSpPr>
          <p:spPr>
            <a:xfrm>
              <a:off x="8372749" y="567014"/>
              <a:ext cx="35551" cy="35551"/>
            </a:xfrm>
            <a:custGeom>
              <a:rect b="b" l="l" r="r" t="t"/>
              <a:pathLst>
                <a:path extrusionOk="0" h="1073" w="1073">
                  <a:moveTo>
                    <a:pt x="536" y="1"/>
                  </a:moveTo>
                  <a:cubicBezTo>
                    <a:pt x="239" y="1"/>
                    <a:pt x="1" y="239"/>
                    <a:pt x="1" y="537"/>
                  </a:cubicBezTo>
                  <a:cubicBezTo>
                    <a:pt x="1" y="834"/>
                    <a:pt x="239"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9" name="Google Shape;2259;p25"/>
            <p:cNvSpPr/>
            <p:nvPr/>
          </p:nvSpPr>
          <p:spPr>
            <a:xfrm>
              <a:off x="8454021" y="567014"/>
              <a:ext cx="35518" cy="35551"/>
            </a:xfrm>
            <a:custGeom>
              <a:rect b="b" l="l" r="r" t="t"/>
              <a:pathLst>
                <a:path extrusionOk="0" h="1073" w="1072">
                  <a:moveTo>
                    <a:pt x="536" y="1"/>
                  </a:moveTo>
                  <a:cubicBezTo>
                    <a:pt x="238" y="1"/>
                    <a:pt x="0" y="239"/>
                    <a:pt x="0" y="537"/>
                  </a:cubicBezTo>
                  <a:cubicBezTo>
                    <a:pt x="0" y="834"/>
                    <a:pt x="238"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60" name="Google Shape;2260;p25"/>
            <p:cNvSpPr/>
            <p:nvPr/>
          </p:nvSpPr>
          <p:spPr>
            <a:xfrm>
              <a:off x="8535292" y="567014"/>
              <a:ext cx="35518" cy="35551"/>
            </a:xfrm>
            <a:custGeom>
              <a:rect b="b" l="l" r="r" t="t"/>
              <a:pathLst>
                <a:path extrusionOk="0" h="1073" w="1072">
                  <a:moveTo>
                    <a:pt x="536" y="1"/>
                  </a:moveTo>
                  <a:cubicBezTo>
                    <a:pt x="238" y="1"/>
                    <a:pt x="0" y="239"/>
                    <a:pt x="0" y="537"/>
                  </a:cubicBezTo>
                  <a:cubicBezTo>
                    <a:pt x="0" y="834"/>
                    <a:pt x="238" y="1073"/>
                    <a:pt x="536" y="1073"/>
                  </a:cubicBezTo>
                  <a:cubicBezTo>
                    <a:pt x="833" y="1073"/>
                    <a:pt x="1072" y="834"/>
                    <a:pt x="1072" y="537"/>
                  </a:cubicBezTo>
                  <a:cubicBezTo>
                    <a:pt x="1072" y="239"/>
                    <a:pt x="833"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61" name="Google Shape;2261;p25"/>
            <p:cNvSpPr/>
            <p:nvPr/>
          </p:nvSpPr>
          <p:spPr>
            <a:xfrm>
              <a:off x="8616133" y="567014"/>
              <a:ext cx="35551" cy="35551"/>
            </a:xfrm>
            <a:custGeom>
              <a:rect b="b" l="l" r="r" t="t"/>
              <a:pathLst>
                <a:path extrusionOk="0" h="1073" w="1073">
                  <a:moveTo>
                    <a:pt x="537" y="1"/>
                  </a:moveTo>
                  <a:cubicBezTo>
                    <a:pt x="239" y="1"/>
                    <a:pt x="1" y="239"/>
                    <a:pt x="1" y="537"/>
                  </a:cubicBezTo>
                  <a:cubicBezTo>
                    <a:pt x="1" y="834"/>
                    <a:pt x="239" y="1073"/>
                    <a:pt x="537" y="1073"/>
                  </a:cubicBezTo>
                  <a:cubicBezTo>
                    <a:pt x="834" y="1073"/>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62" name="Google Shape;2262;p25"/>
            <p:cNvSpPr/>
            <p:nvPr/>
          </p:nvSpPr>
          <p:spPr>
            <a:xfrm>
              <a:off x="8233896" y="623835"/>
              <a:ext cx="393747" cy="236732"/>
            </a:xfrm>
            <a:custGeom>
              <a:rect b="b" l="l" r="r" t="t"/>
              <a:pathLst>
                <a:path extrusionOk="0" h="7145" w="11884">
                  <a:moveTo>
                    <a:pt x="1" y="0"/>
                  </a:moveTo>
                  <a:lnTo>
                    <a:pt x="1" y="7144"/>
                  </a:lnTo>
                  <a:lnTo>
                    <a:pt x="11883" y="7144"/>
                  </a:lnTo>
                  <a:lnTo>
                    <a:pt x="1188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63" name="Google Shape;2263;p25"/>
            <p:cNvSpPr/>
            <p:nvPr/>
          </p:nvSpPr>
          <p:spPr>
            <a:xfrm>
              <a:off x="8233896" y="701528"/>
              <a:ext cx="393747" cy="159798"/>
            </a:xfrm>
            <a:custGeom>
              <a:rect b="b" l="l" r="r" t="t"/>
              <a:pathLst>
                <a:path extrusionOk="0" h="4823" w="11884">
                  <a:moveTo>
                    <a:pt x="1" y="1"/>
                  </a:moveTo>
                  <a:lnTo>
                    <a:pt x="1" y="4823"/>
                  </a:lnTo>
                  <a:lnTo>
                    <a:pt x="11883" y="4823"/>
                  </a:lnTo>
                  <a:lnTo>
                    <a:pt x="11883"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64" name="Google Shape;2264;p25"/>
            <p:cNvSpPr/>
            <p:nvPr/>
          </p:nvSpPr>
          <p:spPr>
            <a:xfrm>
              <a:off x="8115550" y="623835"/>
              <a:ext cx="236732" cy="236732"/>
            </a:xfrm>
            <a:custGeom>
              <a:rect b="b" l="l" r="r" t="t"/>
              <a:pathLst>
                <a:path extrusionOk="0" h="7145" w="7145">
                  <a:moveTo>
                    <a:pt x="3573" y="0"/>
                  </a:moveTo>
                  <a:cubicBezTo>
                    <a:pt x="1608" y="0"/>
                    <a:pt x="1" y="1596"/>
                    <a:pt x="1" y="3572"/>
                  </a:cubicBezTo>
                  <a:cubicBezTo>
                    <a:pt x="1" y="5537"/>
                    <a:pt x="1608" y="7144"/>
                    <a:pt x="3573" y="7144"/>
                  </a:cubicBezTo>
                  <a:cubicBezTo>
                    <a:pt x="5549" y="7144"/>
                    <a:pt x="7145" y="5537"/>
                    <a:pt x="7145" y="3572"/>
                  </a:cubicBezTo>
                  <a:cubicBezTo>
                    <a:pt x="7145" y="1596"/>
                    <a:pt x="5549" y="0"/>
                    <a:pt x="3573"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65" name="Google Shape;2265;p25"/>
            <p:cNvSpPr/>
            <p:nvPr/>
          </p:nvSpPr>
          <p:spPr>
            <a:xfrm>
              <a:off x="8509251" y="623835"/>
              <a:ext cx="236699" cy="236732"/>
            </a:xfrm>
            <a:custGeom>
              <a:rect b="b" l="l" r="r" t="t"/>
              <a:pathLst>
                <a:path extrusionOk="0" h="7145" w="7144">
                  <a:moveTo>
                    <a:pt x="3572" y="0"/>
                  </a:moveTo>
                  <a:cubicBezTo>
                    <a:pt x="1596" y="0"/>
                    <a:pt x="0" y="1596"/>
                    <a:pt x="0" y="3572"/>
                  </a:cubicBezTo>
                  <a:cubicBezTo>
                    <a:pt x="0" y="5537"/>
                    <a:pt x="1596" y="7144"/>
                    <a:pt x="3572" y="7144"/>
                  </a:cubicBezTo>
                  <a:cubicBezTo>
                    <a:pt x="5549" y="7144"/>
                    <a:pt x="7144" y="5537"/>
                    <a:pt x="7144" y="3572"/>
                  </a:cubicBezTo>
                  <a:cubicBezTo>
                    <a:pt x="7144" y="1596"/>
                    <a:pt x="5549" y="0"/>
                    <a:pt x="3572"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66" name="Google Shape;2266;p25"/>
            <p:cNvSpPr/>
            <p:nvPr/>
          </p:nvSpPr>
          <p:spPr>
            <a:xfrm>
              <a:off x="8111210" y="623835"/>
              <a:ext cx="638331" cy="243822"/>
            </a:xfrm>
            <a:custGeom>
              <a:rect b="b" l="l" r="r" t="t"/>
              <a:pathLst>
                <a:path extrusionOk="0" fill="none" h="7359" w="19266">
                  <a:moveTo>
                    <a:pt x="15360" y="5549"/>
                  </a:moveTo>
                  <a:cubicBezTo>
                    <a:pt x="17205" y="5573"/>
                    <a:pt x="17503" y="2977"/>
                    <a:pt x="15681" y="2405"/>
                  </a:cubicBezTo>
                  <a:cubicBezTo>
                    <a:pt x="14610" y="2084"/>
                    <a:pt x="13455" y="2572"/>
                    <a:pt x="13086" y="3572"/>
                  </a:cubicBezTo>
                  <a:cubicBezTo>
                    <a:pt x="12788" y="4370"/>
                    <a:pt x="12967" y="5501"/>
                    <a:pt x="13502" y="6168"/>
                  </a:cubicBezTo>
                  <a:cubicBezTo>
                    <a:pt x="14312" y="7180"/>
                    <a:pt x="15717" y="7358"/>
                    <a:pt x="16931" y="6870"/>
                  </a:cubicBezTo>
                  <a:cubicBezTo>
                    <a:pt x="18134" y="6382"/>
                    <a:pt x="19039" y="5251"/>
                    <a:pt x="19146" y="3953"/>
                  </a:cubicBezTo>
                  <a:cubicBezTo>
                    <a:pt x="19265" y="2382"/>
                    <a:pt x="18396" y="0"/>
                    <a:pt x="15384" y="0"/>
                  </a:cubicBezTo>
                  <a:lnTo>
                    <a:pt x="3894" y="0"/>
                  </a:lnTo>
                  <a:cubicBezTo>
                    <a:pt x="870" y="0"/>
                    <a:pt x="1" y="2382"/>
                    <a:pt x="120" y="3953"/>
                  </a:cubicBezTo>
                  <a:cubicBezTo>
                    <a:pt x="227" y="5251"/>
                    <a:pt x="1132" y="6382"/>
                    <a:pt x="2346" y="6870"/>
                  </a:cubicBezTo>
                  <a:cubicBezTo>
                    <a:pt x="3549" y="7358"/>
                    <a:pt x="4966" y="7180"/>
                    <a:pt x="5763" y="6168"/>
                  </a:cubicBezTo>
                  <a:cubicBezTo>
                    <a:pt x="6299" y="5501"/>
                    <a:pt x="6490" y="4370"/>
                    <a:pt x="6180" y="3572"/>
                  </a:cubicBezTo>
                  <a:cubicBezTo>
                    <a:pt x="5811" y="2572"/>
                    <a:pt x="4668" y="2084"/>
                    <a:pt x="3596" y="2405"/>
                  </a:cubicBezTo>
                  <a:cubicBezTo>
                    <a:pt x="1763" y="2977"/>
                    <a:pt x="2061" y="5561"/>
                    <a:pt x="3906" y="5549"/>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67" name="Google Shape;2267;p25"/>
            <p:cNvSpPr/>
            <p:nvPr/>
          </p:nvSpPr>
          <p:spPr>
            <a:xfrm>
              <a:off x="8339220" y="701528"/>
              <a:ext cx="183455" cy="33"/>
            </a:xfrm>
            <a:custGeom>
              <a:rect b="b" l="l" r="r" t="t"/>
              <a:pathLst>
                <a:path extrusionOk="0" fill="none" h="1" w="5537">
                  <a:moveTo>
                    <a:pt x="1" y="1"/>
                  </a:moveTo>
                  <a:lnTo>
                    <a:pt x="5537"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68" name="Google Shape;2268;p25"/>
            <p:cNvSpPr/>
            <p:nvPr/>
          </p:nvSpPr>
          <p:spPr>
            <a:xfrm>
              <a:off x="8430729" y="703118"/>
              <a:ext cx="33" cy="158208"/>
            </a:xfrm>
            <a:custGeom>
              <a:rect b="b" l="l" r="r" t="t"/>
              <a:pathLst>
                <a:path extrusionOk="0" fill="none" h="4775" w="1">
                  <a:moveTo>
                    <a:pt x="1" y="1"/>
                  </a:moveTo>
                  <a:lnTo>
                    <a:pt x="1" y="4775"/>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69" name="Google Shape;2269;p25"/>
            <p:cNvSpPr/>
            <p:nvPr/>
          </p:nvSpPr>
          <p:spPr>
            <a:xfrm>
              <a:off x="8354991" y="701528"/>
              <a:ext cx="37142" cy="158241"/>
            </a:xfrm>
            <a:custGeom>
              <a:rect b="b" l="l" r="r" t="t"/>
              <a:pathLst>
                <a:path extrusionOk="0" fill="none" h="4776" w="1121">
                  <a:moveTo>
                    <a:pt x="1072" y="1"/>
                  </a:moveTo>
                  <a:cubicBezTo>
                    <a:pt x="1072" y="1"/>
                    <a:pt x="1120" y="2918"/>
                    <a:pt x="1" y="4775"/>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70" name="Google Shape;2270;p25"/>
            <p:cNvSpPr/>
            <p:nvPr/>
          </p:nvSpPr>
          <p:spPr>
            <a:xfrm>
              <a:off x="8470189" y="701528"/>
              <a:ext cx="37108" cy="158241"/>
            </a:xfrm>
            <a:custGeom>
              <a:rect b="b" l="l" r="r" t="t"/>
              <a:pathLst>
                <a:path extrusionOk="0" fill="none" h="4776" w="1120">
                  <a:moveTo>
                    <a:pt x="48" y="1"/>
                  </a:moveTo>
                  <a:cubicBezTo>
                    <a:pt x="48" y="1"/>
                    <a:pt x="0" y="2918"/>
                    <a:pt x="1120" y="4775"/>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71" name="Google Shape;2271;p25"/>
            <p:cNvSpPr/>
            <p:nvPr/>
          </p:nvSpPr>
          <p:spPr>
            <a:xfrm>
              <a:off x="8320302" y="859731"/>
              <a:ext cx="220928" cy="33"/>
            </a:xfrm>
            <a:custGeom>
              <a:rect b="b" l="l" r="r" t="t"/>
              <a:pathLst>
                <a:path extrusionOk="0" fill="none" h="1" w="6668">
                  <a:moveTo>
                    <a:pt x="0" y="0"/>
                  </a:moveTo>
                  <a:lnTo>
                    <a:pt x="6668"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72" name="Google Shape;2272;p25"/>
            <p:cNvSpPr/>
            <p:nvPr/>
          </p:nvSpPr>
          <p:spPr>
            <a:xfrm>
              <a:off x="8140001" y="4648215"/>
              <a:ext cx="582304" cy="161388"/>
            </a:xfrm>
            <a:custGeom>
              <a:rect b="b" l="l" r="r" t="t"/>
              <a:pathLst>
                <a:path extrusionOk="0" h="4871" w="17575">
                  <a:moveTo>
                    <a:pt x="1787" y="1"/>
                  </a:moveTo>
                  <a:cubicBezTo>
                    <a:pt x="799" y="1"/>
                    <a:pt x="1" y="798"/>
                    <a:pt x="1" y="1787"/>
                  </a:cubicBezTo>
                  <a:lnTo>
                    <a:pt x="1" y="3084"/>
                  </a:lnTo>
                  <a:cubicBezTo>
                    <a:pt x="1" y="4073"/>
                    <a:pt x="799" y="4870"/>
                    <a:pt x="1787" y="4870"/>
                  </a:cubicBezTo>
                  <a:lnTo>
                    <a:pt x="15789" y="4870"/>
                  </a:lnTo>
                  <a:cubicBezTo>
                    <a:pt x="16777" y="4870"/>
                    <a:pt x="17575" y="4073"/>
                    <a:pt x="17575" y="3084"/>
                  </a:cubicBezTo>
                  <a:lnTo>
                    <a:pt x="17575" y="1787"/>
                  </a:lnTo>
                  <a:cubicBezTo>
                    <a:pt x="17575" y="798"/>
                    <a:pt x="16777" y="1"/>
                    <a:pt x="1578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73" name="Google Shape;2273;p25"/>
            <p:cNvSpPr/>
            <p:nvPr/>
          </p:nvSpPr>
          <p:spPr>
            <a:xfrm>
              <a:off x="8140001" y="4710171"/>
              <a:ext cx="582304" cy="98635"/>
            </a:xfrm>
            <a:custGeom>
              <a:rect b="b" l="l" r="r" t="t"/>
              <a:pathLst>
                <a:path extrusionOk="0" h="2977" w="17575">
                  <a:moveTo>
                    <a:pt x="1" y="0"/>
                  </a:moveTo>
                  <a:lnTo>
                    <a:pt x="1" y="1191"/>
                  </a:lnTo>
                  <a:cubicBezTo>
                    <a:pt x="1" y="2179"/>
                    <a:pt x="799" y="2977"/>
                    <a:pt x="1787" y="2977"/>
                  </a:cubicBezTo>
                  <a:lnTo>
                    <a:pt x="15789" y="2977"/>
                  </a:lnTo>
                  <a:cubicBezTo>
                    <a:pt x="16765" y="2977"/>
                    <a:pt x="17575" y="2179"/>
                    <a:pt x="17575" y="1191"/>
                  </a:cubicBezTo>
                  <a:lnTo>
                    <a:pt x="17575" y="0"/>
                  </a:lnTo>
                  <a:cubicBezTo>
                    <a:pt x="17575" y="988"/>
                    <a:pt x="16765" y="1786"/>
                    <a:pt x="15789" y="1786"/>
                  </a:cubicBezTo>
                  <a:lnTo>
                    <a:pt x="1787" y="1786"/>
                  </a:lnTo>
                  <a:cubicBezTo>
                    <a:pt x="799" y="1786"/>
                    <a:pt x="1" y="988"/>
                    <a:pt x="1"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74" name="Google Shape;2274;p25"/>
            <p:cNvSpPr/>
            <p:nvPr/>
          </p:nvSpPr>
          <p:spPr>
            <a:xfrm>
              <a:off x="8054025" y="4808770"/>
              <a:ext cx="753102" cy="80512"/>
            </a:xfrm>
            <a:custGeom>
              <a:rect b="b" l="l" r="r" t="t"/>
              <a:pathLst>
                <a:path extrusionOk="0" h="2430" w="22730">
                  <a:moveTo>
                    <a:pt x="1143" y="1"/>
                  </a:moveTo>
                  <a:cubicBezTo>
                    <a:pt x="512" y="1"/>
                    <a:pt x="0" y="513"/>
                    <a:pt x="0" y="1155"/>
                  </a:cubicBezTo>
                  <a:lnTo>
                    <a:pt x="0" y="1286"/>
                  </a:lnTo>
                  <a:cubicBezTo>
                    <a:pt x="0" y="1917"/>
                    <a:pt x="512" y="2429"/>
                    <a:pt x="1143" y="2429"/>
                  </a:cubicBezTo>
                  <a:lnTo>
                    <a:pt x="21586" y="2429"/>
                  </a:lnTo>
                  <a:cubicBezTo>
                    <a:pt x="22217" y="2429"/>
                    <a:pt x="22729" y="1917"/>
                    <a:pt x="22729" y="1286"/>
                  </a:cubicBezTo>
                  <a:lnTo>
                    <a:pt x="22729" y="1155"/>
                  </a:lnTo>
                  <a:cubicBezTo>
                    <a:pt x="22729" y="513"/>
                    <a:pt x="22217" y="1"/>
                    <a:pt x="2158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75" name="Google Shape;2275;p25"/>
            <p:cNvSpPr/>
            <p:nvPr/>
          </p:nvSpPr>
          <p:spPr>
            <a:xfrm>
              <a:off x="8054025" y="4829279"/>
              <a:ext cx="753499" cy="60798"/>
            </a:xfrm>
            <a:custGeom>
              <a:rect b="b" l="l" r="r" t="t"/>
              <a:pathLst>
                <a:path extrusionOk="0" h="1835" w="22742">
                  <a:moveTo>
                    <a:pt x="143" y="1"/>
                  </a:moveTo>
                  <a:cubicBezTo>
                    <a:pt x="48" y="167"/>
                    <a:pt x="0" y="346"/>
                    <a:pt x="0" y="536"/>
                  </a:cubicBezTo>
                  <a:lnTo>
                    <a:pt x="0" y="679"/>
                  </a:lnTo>
                  <a:cubicBezTo>
                    <a:pt x="0" y="1310"/>
                    <a:pt x="512" y="1834"/>
                    <a:pt x="1155" y="1834"/>
                  </a:cubicBezTo>
                  <a:lnTo>
                    <a:pt x="21598" y="1834"/>
                  </a:lnTo>
                  <a:cubicBezTo>
                    <a:pt x="22229" y="1834"/>
                    <a:pt x="22741" y="1322"/>
                    <a:pt x="22741" y="679"/>
                  </a:cubicBezTo>
                  <a:lnTo>
                    <a:pt x="22741" y="536"/>
                  </a:lnTo>
                  <a:cubicBezTo>
                    <a:pt x="22741" y="346"/>
                    <a:pt x="22682" y="167"/>
                    <a:pt x="22610" y="1"/>
                  </a:cubicBezTo>
                  <a:cubicBezTo>
                    <a:pt x="22420" y="358"/>
                    <a:pt x="22051" y="608"/>
                    <a:pt x="21598" y="608"/>
                  </a:cubicBezTo>
                  <a:lnTo>
                    <a:pt x="1155" y="608"/>
                  </a:lnTo>
                  <a:cubicBezTo>
                    <a:pt x="715" y="608"/>
                    <a:pt x="334" y="358"/>
                    <a:pt x="143"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76" name="Google Shape;2276;p25"/>
            <p:cNvSpPr/>
            <p:nvPr/>
          </p:nvSpPr>
          <p:spPr>
            <a:xfrm>
              <a:off x="8183403" y="4569329"/>
              <a:ext cx="495099" cy="78922"/>
            </a:xfrm>
            <a:custGeom>
              <a:rect b="b" l="l" r="r" t="t"/>
              <a:pathLst>
                <a:path extrusionOk="0" h="2382" w="14943">
                  <a:moveTo>
                    <a:pt x="1191" y="1"/>
                  </a:moveTo>
                  <a:cubicBezTo>
                    <a:pt x="536" y="1"/>
                    <a:pt x="1" y="536"/>
                    <a:pt x="1" y="1191"/>
                  </a:cubicBezTo>
                  <a:cubicBezTo>
                    <a:pt x="1" y="1846"/>
                    <a:pt x="536" y="2382"/>
                    <a:pt x="1191" y="2382"/>
                  </a:cubicBezTo>
                  <a:lnTo>
                    <a:pt x="13752" y="2382"/>
                  </a:lnTo>
                  <a:cubicBezTo>
                    <a:pt x="14407" y="2382"/>
                    <a:pt x="14943" y="1846"/>
                    <a:pt x="14943" y="1191"/>
                  </a:cubicBezTo>
                  <a:cubicBezTo>
                    <a:pt x="14943" y="536"/>
                    <a:pt x="14407" y="1"/>
                    <a:pt x="13752"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77" name="Google Shape;2277;p25"/>
            <p:cNvSpPr/>
            <p:nvPr/>
          </p:nvSpPr>
          <p:spPr>
            <a:xfrm>
              <a:off x="8225613" y="4648215"/>
              <a:ext cx="301042" cy="33"/>
            </a:xfrm>
            <a:custGeom>
              <a:rect b="b" l="l" r="r" t="t"/>
              <a:pathLst>
                <a:path extrusionOk="0" fill="none" h="1" w="9086">
                  <a:moveTo>
                    <a:pt x="1" y="1"/>
                  </a:moveTo>
                  <a:lnTo>
                    <a:pt x="9085"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78" name="Google Shape;2278;p25"/>
            <p:cNvSpPr/>
            <p:nvPr/>
          </p:nvSpPr>
          <p:spPr>
            <a:xfrm>
              <a:off x="8217330" y="4592985"/>
              <a:ext cx="34756" cy="34756"/>
            </a:xfrm>
            <a:custGeom>
              <a:rect b="b" l="l" r="r" t="t"/>
              <a:pathLst>
                <a:path extrusionOk="0" h="1049" w="1049">
                  <a:moveTo>
                    <a:pt x="524" y="1"/>
                  </a:moveTo>
                  <a:cubicBezTo>
                    <a:pt x="239" y="1"/>
                    <a:pt x="1" y="239"/>
                    <a:pt x="1" y="525"/>
                  </a:cubicBezTo>
                  <a:cubicBezTo>
                    <a:pt x="1" y="811"/>
                    <a:pt x="239" y="1049"/>
                    <a:pt x="524" y="1049"/>
                  </a:cubicBezTo>
                  <a:cubicBezTo>
                    <a:pt x="810" y="1049"/>
                    <a:pt x="1048" y="811"/>
                    <a:pt x="1048" y="525"/>
                  </a:cubicBezTo>
                  <a:cubicBezTo>
                    <a:pt x="1048" y="239"/>
                    <a:pt x="810"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79" name="Google Shape;2279;p25"/>
            <p:cNvSpPr/>
            <p:nvPr/>
          </p:nvSpPr>
          <p:spPr>
            <a:xfrm>
              <a:off x="8296216" y="4592985"/>
              <a:ext cx="34756" cy="34756"/>
            </a:xfrm>
            <a:custGeom>
              <a:rect b="b" l="l" r="r" t="t"/>
              <a:pathLst>
                <a:path extrusionOk="0" h="1049" w="1049">
                  <a:moveTo>
                    <a:pt x="525" y="1"/>
                  </a:moveTo>
                  <a:cubicBezTo>
                    <a:pt x="239" y="1"/>
                    <a:pt x="1" y="239"/>
                    <a:pt x="1" y="525"/>
                  </a:cubicBezTo>
                  <a:cubicBezTo>
                    <a:pt x="1" y="811"/>
                    <a:pt x="239" y="1049"/>
                    <a:pt x="525" y="1049"/>
                  </a:cubicBezTo>
                  <a:cubicBezTo>
                    <a:pt x="810" y="1049"/>
                    <a:pt x="1049" y="811"/>
                    <a:pt x="1049" y="525"/>
                  </a:cubicBezTo>
                  <a:cubicBezTo>
                    <a:pt x="1049" y="239"/>
                    <a:pt x="810" y="1"/>
                    <a:pt x="52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80" name="Google Shape;2280;p25"/>
            <p:cNvSpPr/>
            <p:nvPr/>
          </p:nvSpPr>
          <p:spPr>
            <a:xfrm>
              <a:off x="8374737" y="4592985"/>
              <a:ext cx="34325" cy="34756"/>
            </a:xfrm>
            <a:custGeom>
              <a:rect b="b" l="l" r="r" t="t"/>
              <a:pathLst>
                <a:path extrusionOk="0" h="1049" w="1036">
                  <a:moveTo>
                    <a:pt x="524" y="1"/>
                  </a:moveTo>
                  <a:cubicBezTo>
                    <a:pt x="238" y="1"/>
                    <a:pt x="0" y="239"/>
                    <a:pt x="0" y="525"/>
                  </a:cubicBezTo>
                  <a:cubicBezTo>
                    <a:pt x="0" y="811"/>
                    <a:pt x="238" y="1049"/>
                    <a:pt x="524" y="1049"/>
                  </a:cubicBezTo>
                  <a:cubicBezTo>
                    <a:pt x="798" y="1049"/>
                    <a:pt x="1036" y="811"/>
                    <a:pt x="1036" y="525"/>
                  </a:cubicBezTo>
                  <a:cubicBezTo>
                    <a:pt x="1036" y="239"/>
                    <a:pt x="798"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81" name="Google Shape;2281;p25"/>
            <p:cNvSpPr/>
            <p:nvPr/>
          </p:nvSpPr>
          <p:spPr>
            <a:xfrm>
              <a:off x="8453226" y="4592985"/>
              <a:ext cx="34358" cy="34756"/>
            </a:xfrm>
            <a:custGeom>
              <a:rect b="b" l="l" r="r" t="t"/>
              <a:pathLst>
                <a:path extrusionOk="0" h="1049" w="1037">
                  <a:moveTo>
                    <a:pt x="512" y="1"/>
                  </a:moveTo>
                  <a:cubicBezTo>
                    <a:pt x="239" y="1"/>
                    <a:pt x="1" y="239"/>
                    <a:pt x="1" y="525"/>
                  </a:cubicBezTo>
                  <a:cubicBezTo>
                    <a:pt x="1" y="811"/>
                    <a:pt x="239" y="1049"/>
                    <a:pt x="512" y="1049"/>
                  </a:cubicBezTo>
                  <a:cubicBezTo>
                    <a:pt x="798" y="1049"/>
                    <a:pt x="1036" y="811"/>
                    <a:pt x="1036" y="525"/>
                  </a:cubicBezTo>
                  <a:cubicBezTo>
                    <a:pt x="1036" y="239"/>
                    <a:pt x="798" y="1"/>
                    <a:pt x="512"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82" name="Google Shape;2282;p25"/>
            <p:cNvSpPr/>
            <p:nvPr/>
          </p:nvSpPr>
          <p:spPr>
            <a:xfrm>
              <a:off x="8531316" y="4592985"/>
              <a:ext cx="34756" cy="34756"/>
            </a:xfrm>
            <a:custGeom>
              <a:rect b="b" l="l" r="r" t="t"/>
              <a:pathLst>
                <a:path extrusionOk="0" h="1049" w="1049">
                  <a:moveTo>
                    <a:pt x="525" y="1"/>
                  </a:moveTo>
                  <a:cubicBezTo>
                    <a:pt x="239" y="1"/>
                    <a:pt x="1" y="239"/>
                    <a:pt x="1" y="525"/>
                  </a:cubicBezTo>
                  <a:cubicBezTo>
                    <a:pt x="1" y="811"/>
                    <a:pt x="239" y="1049"/>
                    <a:pt x="525" y="1049"/>
                  </a:cubicBezTo>
                  <a:cubicBezTo>
                    <a:pt x="811" y="1049"/>
                    <a:pt x="1049" y="811"/>
                    <a:pt x="1049" y="525"/>
                  </a:cubicBezTo>
                  <a:cubicBezTo>
                    <a:pt x="1049" y="239"/>
                    <a:pt x="811" y="1"/>
                    <a:pt x="52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83" name="Google Shape;2283;p25"/>
            <p:cNvSpPr/>
            <p:nvPr/>
          </p:nvSpPr>
          <p:spPr>
            <a:xfrm>
              <a:off x="8609838" y="4592985"/>
              <a:ext cx="34756" cy="34756"/>
            </a:xfrm>
            <a:custGeom>
              <a:rect b="b" l="l" r="r" t="t"/>
              <a:pathLst>
                <a:path extrusionOk="0" h="1049" w="1049">
                  <a:moveTo>
                    <a:pt x="524" y="1"/>
                  </a:moveTo>
                  <a:cubicBezTo>
                    <a:pt x="238" y="1"/>
                    <a:pt x="0" y="239"/>
                    <a:pt x="0" y="525"/>
                  </a:cubicBezTo>
                  <a:cubicBezTo>
                    <a:pt x="0" y="811"/>
                    <a:pt x="238" y="1049"/>
                    <a:pt x="524" y="1049"/>
                  </a:cubicBezTo>
                  <a:cubicBezTo>
                    <a:pt x="810" y="1049"/>
                    <a:pt x="1048" y="811"/>
                    <a:pt x="1048" y="525"/>
                  </a:cubicBezTo>
                  <a:cubicBezTo>
                    <a:pt x="1048" y="239"/>
                    <a:pt x="810"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84" name="Google Shape;2284;p25"/>
            <p:cNvSpPr/>
            <p:nvPr/>
          </p:nvSpPr>
          <p:spPr>
            <a:xfrm>
              <a:off x="8198776" y="4808770"/>
              <a:ext cx="395337" cy="33"/>
            </a:xfrm>
            <a:custGeom>
              <a:rect b="b" l="l" r="r" t="t"/>
              <a:pathLst>
                <a:path extrusionOk="0" fill="none" h="1" w="11932">
                  <a:moveTo>
                    <a:pt x="1" y="1"/>
                  </a:moveTo>
                  <a:lnTo>
                    <a:pt x="11931"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85" name="Google Shape;2285;p25"/>
            <p:cNvSpPr/>
            <p:nvPr/>
          </p:nvSpPr>
          <p:spPr>
            <a:xfrm>
              <a:off x="8223658" y="4272703"/>
              <a:ext cx="414223" cy="296668"/>
            </a:xfrm>
            <a:custGeom>
              <a:rect b="b" l="l" r="r" t="t"/>
              <a:pathLst>
                <a:path extrusionOk="0" h="8954" w="12502">
                  <a:moveTo>
                    <a:pt x="691" y="0"/>
                  </a:moveTo>
                  <a:lnTo>
                    <a:pt x="0" y="8954"/>
                  </a:lnTo>
                  <a:lnTo>
                    <a:pt x="12502" y="8954"/>
                  </a:lnTo>
                  <a:lnTo>
                    <a:pt x="1182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86" name="Google Shape;2286;p25"/>
            <p:cNvSpPr/>
            <p:nvPr/>
          </p:nvSpPr>
          <p:spPr>
            <a:xfrm>
              <a:off x="8223658" y="4551173"/>
              <a:ext cx="414223" cy="18190"/>
            </a:xfrm>
            <a:custGeom>
              <a:rect b="b" l="l" r="r" t="t"/>
              <a:pathLst>
                <a:path extrusionOk="0" h="549" w="12502">
                  <a:moveTo>
                    <a:pt x="83" y="1"/>
                  </a:moveTo>
                  <a:lnTo>
                    <a:pt x="0" y="549"/>
                  </a:lnTo>
                  <a:lnTo>
                    <a:pt x="12502" y="549"/>
                  </a:lnTo>
                  <a:lnTo>
                    <a:pt x="12442"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87" name="Google Shape;2287;p25"/>
            <p:cNvSpPr/>
            <p:nvPr/>
          </p:nvSpPr>
          <p:spPr>
            <a:xfrm>
              <a:off x="8536452" y="4272703"/>
              <a:ext cx="65536" cy="273409"/>
            </a:xfrm>
            <a:custGeom>
              <a:rect b="b" l="l" r="r" t="t"/>
              <a:pathLst>
                <a:path extrusionOk="0" h="8252" w="1978">
                  <a:moveTo>
                    <a:pt x="1" y="0"/>
                  </a:moveTo>
                  <a:lnTo>
                    <a:pt x="298" y="7513"/>
                  </a:lnTo>
                  <a:cubicBezTo>
                    <a:pt x="346" y="7918"/>
                    <a:pt x="727" y="8251"/>
                    <a:pt x="1191" y="8251"/>
                  </a:cubicBezTo>
                  <a:cubicBezTo>
                    <a:pt x="1656" y="8251"/>
                    <a:pt x="1977" y="7918"/>
                    <a:pt x="1930" y="7513"/>
                  </a:cubicBezTo>
                  <a:lnTo>
                    <a:pt x="1501"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88" name="Google Shape;2288;p25"/>
            <p:cNvSpPr/>
            <p:nvPr/>
          </p:nvSpPr>
          <p:spPr>
            <a:xfrm>
              <a:off x="8449681" y="4272703"/>
              <a:ext cx="56060" cy="273409"/>
            </a:xfrm>
            <a:custGeom>
              <a:rect b="b" l="l" r="r" t="t"/>
              <a:pathLst>
                <a:path extrusionOk="0" h="8252" w="1692">
                  <a:moveTo>
                    <a:pt x="0" y="0"/>
                  </a:moveTo>
                  <a:lnTo>
                    <a:pt x="60" y="7513"/>
                  </a:lnTo>
                  <a:cubicBezTo>
                    <a:pt x="60" y="7918"/>
                    <a:pt x="429" y="8251"/>
                    <a:pt x="893" y="8251"/>
                  </a:cubicBezTo>
                  <a:cubicBezTo>
                    <a:pt x="1358" y="8251"/>
                    <a:pt x="1691" y="7918"/>
                    <a:pt x="1679" y="7513"/>
                  </a:cubicBezTo>
                  <a:lnTo>
                    <a:pt x="1489"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89" name="Google Shape;2289;p25"/>
            <p:cNvSpPr/>
            <p:nvPr/>
          </p:nvSpPr>
          <p:spPr>
            <a:xfrm>
              <a:off x="8355388" y="4272703"/>
              <a:ext cx="56458" cy="273409"/>
            </a:xfrm>
            <a:custGeom>
              <a:rect b="b" l="l" r="r" t="t"/>
              <a:pathLst>
                <a:path extrusionOk="0" h="8252" w="1704">
                  <a:moveTo>
                    <a:pt x="215" y="0"/>
                  </a:moveTo>
                  <a:lnTo>
                    <a:pt x="36" y="7513"/>
                  </a:lnTo>
                  <a:cubicBezTo>
                    <a:pt x="1" y="7918"/>
                    <a:pt x="358" y="8251"/>
                    <a:pt x="822" y="8251"/>
                  </a:cubicBezTo>
                  <a:cubicBezTo>
                    <a:pt x="1287" y="8251"/>
                    <a:pt x="1656" y="7918"/>
                    <a:pt x="1656" y="7513"/>
                  </a:cubicBezTo>
                  <a:lnTo>
                    <a:pt x="1703"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90" name="Google Shape;2290;p25"/>
            <p:cNvSpPr/>
            <p:nvPr/>
          </p:nvSpPr>
          <p:spPr>
            <a:xfrm>
              <a:off x="8259937" y="4272703"/>
              <a:ext cx="64343" cy="273409"/>
            </a:xfrm>
            <a:custGeom>
              <a:rect b="b" l="l" r="r" t="t"/>
              <a:pathLst>
                <a:path extrusionOk="0" h="8252" w="1942">
                  <a:moveTo>
                    <a:pt x="453" y="0"/>
                  </a:moveTo>
                  <a:lnTo>
                    <a:pt x="36" y="7513"/>
                  </a:lnTo>
                  <a:cubicBezTo>
                    <a:pt x="0" y="7918"/>
                    <a:pt x="322" y="8251"/>
                    <a:pt x="786" y="8251"/>
                  </a:cubicBezTo>
                  <a:cubicBezTo>
                    <a:pt x="1227" y="8251"/>
                    <a:pt x="1632" y="7918"/>
                    <a:pt x="1667" y="7513"/>
                  </a:cubicBezTo>
                  <a:lnTo>
                    <a:pt x="1941"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91" name="Google Shape;2291;p25"/>
            <p:cNvSpPr/>
            <p:nvPr/>
          </p:nvSpPr>
          <p:spPr>
            <a:xfrm>
              <a:off x="8223658" y="4569329"/>
              <a:ext cx="414223" cy="33"/>
            </a:xfrm>
            <a:custGeom>
              <a:rect b="b" l="l" r="r" t="t"/>
              <a:pathLst>
                <a:path extrusionOk="0" fill="none" h="1" w="12502">
                  <a:moveTo>
                    <a:pt x="12502" y="1"/>
                  </a:moveTo>
                  <a:lnTo>
                    <a:pt x="0"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92" name="Google Shape;2292;p25"/>
            <p:cNvSpPr/>
            <p:nvPr/>
          </p:nvSpPr>
          <p:spPr>
            <a:xfrm>
              <a:off x="8211035" y="4220223"/>
              <a:ext cx="439867" cy="70241"/>
            </a:xfrm>
            <a:custGeom>
              <a:rect b="b" l="l" r="r" t="t"/>
              <a:pathLst>
                <a:path extrusionOk="0" h="2120" w="13276">
                  <a:moveTo>
                    <a:pt x="1060" y="0"/>
                  </a:moveTo>
                  <a:cubicBezTo>
                    <a:pt x="476" y="0"/>
                    <a:pt x="0" y="477"/>
                    <a:pt x="0" y="1060"/>
                  </a:cubicBezTo>
                  <a:cubicBezTo>
                    <a:pt x="0" y="1644"/>
                    <a:pt x="476" y="2120"/>
                    <a:pt x="1060" y="2120"/>
                  </a:cubicBezTo>
                  <a:lnTo>
                    <a:pt x="12216" y="2120"/>
                  </a:lnTo>
                  <a:cubicBezTo>
                    <a:pt x="12799" y="2120"/>
                    <a:pt x="13276" y="1644"/>
                    <a:pt x="13276" y="1060"/>
                  </a:cubicBezTo>
                  <a:cubicBezTo>
                    <a:pt x="13276" y="477"/>
                    <a:pt x="12799" y="0"/>
                    <a:pt x="12216"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93" name="Google Shape;2293;p25"/>
            <p:cNvSpPr/>
            <p:nvPr/>
          </p:nvSpPr>
          <p:spPr>
            <a:xfrm>
              <a:off x="8248904" y="4290429"/>
              <a:ext cx="266683" cy="33"/>
            </a:xfrm>
            <a:custGeom>
              <a:rect b="b" l="l" r="r" t="t"/>
              <a:pathLst>
                <a:path extrusionOk="0" fill="none" h="1" w="8049">
                  <a:moveTo>
                    <a:pt x="0" y="1"/>
                  </a:moveTo>
                  <a:lnTo>
                    <a:pt x="8049"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94" name="Google Shape;2294;p25"/>
            <p:cNvSpPr/>
            <p:nvPr/>
          </p:nvSpPr>
          <p:spPr>
            <a:xfrm>
              <a:off x="8241383" y="4241526"/>
              <a:ext cx="30813" cy="30416"/>
            </a:xfrm>
            <a:custGeom>
              <a:rect b="b" l="l" r="r" t="t"/>
              <a:pathLst>
                <a:path extrusionOk="0" h="918" w="930">
                  <a:moveTo>
                    <a:pt x="465" y="0"/>
                  </a:moveTo>
                  <a:cubicBezTo>
                    <a:pt x="215" y="0"/>
                    <a:pt x="1" y="203"/>
                    <a:pt x="1" y="465"/>
                  </a:cubicBezTo>
                  <a:cubicBezTo>
                    <a:pt x="1" y="715"/>
                    <a:pt x="215" y="917"/>
                    <a:pt x="465" y="917"/>
                  </a:cubicBezTo>
                  <a:cubicBezTo>
                    <a:pt x="715" y="917"/>
                    <a:pt x="930" y="715"/>
                    <a:pt x="930" y="465"/>
                  </a:cubicBezTo>
                  <a:cubicBezTo>
                    <a:pt x="930"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95" name="Google Shape;2295;p25"/>
            <p:cNvSpPr/>
            <p:nvPr/>
          </p:nvSpPr>
          <p:spPr>
            <a:xfrm>
              <a:off x="8311224" y="4241526"/>
              <a:ext cx="30416" cy="30416"/>
            </a:xfrm>
            <a:custGeom>
              <a:rect b="b" l="l" r="r" t="t"/>
              <a:pathLst>
                <a:path extrusionOk="0" h="918" w="918">
                  <a:moveTo>
                    <a:pt x="453" y="0"/>
                  </a:moveTo>
                  <a:cubicBezTo>
                    <a:pt x="203" y="0"/>
                    <a:pt x="0" y="203"/>
                    <a:pt x="0" y="453"/>
                  </a:cubicBezTo>
                  <a:cubicBezTo>
                    <a:pt x="0" y="715"/>
                    <a:pt x="203" y="917"/>
                    <a:pt x="453" y="917"/>
                  </a:cubicBezTo>
                  <a:cubicBezTo>
                    <a:pt x="715" y="917"/>
                    <a:pt x="917" y="715"/>
                    <a:pt x="917" y="453"/>
                  </a:cubicBezTo>
                  <a:cubicBezTo>
                    <a:pt x="917" y="203"/>
                    <a:pt x="715" y="0"/>
                    <a:pt x="453"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96" name="Google Shape;2296;p25"/>
            <p:cNvSpPr/>
            <p:nvPr/>
          </p:nvSpPr>
          <p:spPr>
            <a:xfrm>
              <a:off x="8380635" y="4241526"/>
              <a:ext cx="30416" cy="30416"/>
            </a:xfrm>
            <a:custGeom>
              <a:rect b="b" l="l" r="r" t="t"/>
              <a:pathLst>
                <a:path extrusionOk="0" h="918" w="918">
                  <a:moveTo>
                    <a:pt x="465" y="0"/>
                  </a:moveTo>
                  <a:cubicBezTo>
                    <a:pt x="203" y="0"/>
                    <a:pt x="1" y="203"/>
                    <a:pt x="1" y="453"/>
                  </a:cubicBezTo>
                  <a:cubicBezTo>
                    <a:pt x="1" y="715"/>
                    <a:pt x="203" y="917"/>
                    <a:pt x="465" y="917"/>
                  </a:cubicBezTo>
                  <a:cubicBezTo>
                    <a:pt x="715" y="917"/>
                    <a:pt x="918" y="715"/>
                    <a:pt x="918" y="453"/>
                  </a:cubicBezTo>
                  <a:cubicBezTo>
                    <a:pt x="918"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97" name="Google Shape;2297;p25"/>
            <p:cNvSpPr/>
            <p:nvPr/>
          </p:nvSpPr>
          <p:spPr>
            <a:xfrm>
              <a:off x="8450476" y="4241526"/>
              <a:ext cx="30780" cy="30416"/>
            </a:xfrm>
            <a:custGeom>
              <a:rect b="b" l="l" r="r" t="t"/>
              <a:pathLst>
                <a:path extrusionOk="0" h="918" w="929">
                  <a:moveTo>
                    <a:pt x="465" y="0"/>
                  </a:moveTo>
                  <a:cubicBezTo>
                    <a:pt x="214" y="0"/>
                    <a:pt x="0" y="203"/>
                    <a:pt x="0" y="465"/>
                  </a:cubicBezTo>
                  <a:cubicBezTo>
                    <a:pt x="0" y="715"/>
                    <a:pt x="214" y="917"/>
                    <a:pt x="465" y="917"/>
                  </a:cubicBezTo>
                  <a:cubicBezTo>
                    <a:pt x="715" y="917"/>
                    <a:pt x="929" y="715"/>
                    <a:pt x="929" y="465"/>
                  </a:cubicBezTo>
                  <a:cubicBezTo>
                    <a:pt x="929"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98" name="Google Shape;2298;p25"/>
            <p:cNvSpPr/>
            <p:nvPr/>
          </p:nvSpPr>
          <p:spPr>
            <a:xfrm>
              <a:off x="8520681" y="4241526"/>
              <a:ext cx="30416" cy="30416"/>
            </a:xfrm>
            <a:custGeom>
              <a:rect b="b" l="l" r="r" t="t"/>
              <a:pathLst>
                <a:path extrusionOk="0" h="918" w="918">
                  <a:moveTo>
                    <a:pt x="465" y="0"/>
                  </a:moveTo>
                  <a:cubicBezTo>
                    <a:pt x="203" y="0"/>
                    <a:pt x="0" y="203"/>
                    <a:pt x="0" y="465"/>
                  </a:cubicBezTo>
                  <a:cubicBezTo>
                    <a:pt x="0" y="715"/>
                    <a:pt x="203" y="917"/>
                    <a:pt x="465" y="917"/>
                  </a:cubicBezTo>
                  <a:cubicBezTo>
                    <a:pt x="715" y="917"/>
                    <a:pt x="917" y="715"/>
                    <a:pt x="917" y="465"/>
                  </a:cubicBezTo>
                  <a:cubicBezTo>
                    <a:pt x="917"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99" name="Google Shape;2299;p25"/>
            <p:cNvSpPr/>
            <p:nvPr/>
          </p:nvSpPr>
          <p:spPr>
            <a:xfrm>
              <a:off x="8590092" y="4241526"/>
              <a:ext cx="30813" cy="30416"/>
            </a:xfrm>
            <a:custGeom>
              <a:rect b="b" l="l" r="r" t="t"/>
              <a:pathLst>
                <a:path extrusionOk="0" h="918" w="930">
                  <a:moveTo>
                    <a:pt x="465" y="0"/>
                  </a:moveTo>
                  <a:cubicBezTo>
                    <a:pt x="203" y="0"/>
                    <a:pt x="1" y="203"/>
                    <a:pt x="1" y="453"/>
                  </a:cubicBezTo>
                  <a:cubicBezTo>
                    <a:pt x="1" y="715"/>
                    <a:pt x="203" y="917"/>
                    <a:pt x="465" y="917"/>
                  </a:cubicBezTo>
                  <a:cubicBezTo>
                    <a:pt x="715" y="917"/>
                    <a:pt x="930" y="715"/>
                    <a:pt x="930" y="453"/>
                  </a:cubicBezTo>
                  <a:cubicBezTo>
                    <a:pt x="930"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300" name="Google Shape;2300;p25"/>
          <p:cNvGrpSpPr/>
          <p:nvPr/>
        </p:nvGrpSpPr>
        <p:grpSpPr>
          <a:xfrm>
            <a:off x="8054300" y="3342450"/>
            <a:ext cx="1075805" cy="1660131"/>
            <a:chOff x="8054300" y="3342450"/>
            <a:chExt cx="1075805" cy="1660131"/>
          </a:xfrm>
        </p:grpSpPr>
        <p:sp>
          <p:nvSpPr>
            <p:cNvPr id="2301" name="Google Shape;2301;p25"/>
            <p:cNvSpPr/>
            <p:nvPr/>
          </p:nvSpPr>
          <p:spPr>
            <a:xfrm>
              <a:off x="8054300" y="3409342"/>
              <a:ext cx="1075805" cy="1591843"/>
            </a:xfrm>
            <a:custGeom>
              <a:rect b="b" l="l" r="r" t="t"/>
              <a:pathLst>
                <a:path extrusionOk="0" h="68725" w="46446">
                  <a:moveTo>
                    <a:pt x="9636" y="0"/>
                  </a:moveTo>
                  <a:cubicBezTo>
                    <a:pt x="9636" y="0"/>
                    <a:pt x="17174" y="3466"/>
                    <a:pt x="17022" y="10639"/>
                  </a:cubicBezTo>
                  <a:cubicBezTo>
                    <a:pt x="16931" y="16475"/>
                    <a:pt x="8664" y="23435"/>
                    <a:pt x="4834" y="38421"/>
                  </a:cubicBezTo>
                  <a:cubicBezTo>
                    <a:pt x="1" y="57235"/>
                    <a:pt x="10639" y="68725"/>
                    <a:pt x="16536" y="68725"/>
                  </a:cubicBezTo>
                  <a:lnTo>
                    <a:pt x="29910" y="68725"/>
                  </a:lnTo>
                  <a:cubicBezTo>
                    <a:pt x="35777" y="68725"/>
                    <a:pt x="46445" y="57175"/>
                    <a:pt x="41613" y="38421"/>
                  </a:cubicBezTo>
                  <a:lnTo>
                    <a:pt x="41552" y="38421"/>
                  </a:lnTo>
                  <a:cubicBezTo>
                    <a:pt x="37722" y="23496"/>
                    <a:pt x="29454" y="16505"/>
                    <a:pt x="29363" y="10639"/>
                  </a:cubicBezTo>
                  <a:cubicBezTo>
                    <a:pt x="29211" y="3466"/>
                    <a:pt x="36749" y="0"/>
                    <a:pt x="36749"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02" name="Google Shape;2302;p25"/>
            <p:cNvSpPr/>
            <p:nvPr/>
          </p:nvSpPr>
          <p:spPr>
            <a:xfrm>
              <a:off x="8277493" y="3409342"/>
              <a:ext cx="628028" cy="209829"/>
            </a:xfrm>
            <a:custGeom>
              <a:rect b="b" l="l" r="r" t="t"/>
              <a:pathLst>
                <a:path extrusionOk="0" h="9059" w="27114">
                  <a:moveTo>
                    <a:pt x="0" y="0"/>
                  </a:moveTo>
                  <a:cubicBezTo>
                    <a:pt x="0" y="0"/>
                    <a:pt x="6414" y="2918"/>
                    <a:pt x="7295" y="9058"/>
                  </a:cubicBezTo>
                  <a:cubicBezTo>
                    <a:pt x="9271" y="7964"/>
                    <a:pt x="11368" y="7417"/>
                    <a:pt x="13557" y="7417"/>
                  </a:cubicBezTo>
                  <a:cubicBezTo>
                    <a:pt x="15776" y="7417"/>
                    <a:pt x="17843" y="7964"/>
                    <a:pt x="19818" y="9058"/>
                  </a:cubicBezTo>
                  <a:cubicBezTo>
                    <a:pt x="20700" y="2918"/>
                    <a:pt x="27113" y="0"/>
                    <a:pt x="27113"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03" name="Google Shape;2303;p25"/>
            <p:cNvSpPr/>
            <p:nvPr/>
          </p:nvSpPr>
          <p:spPr>
            <a:xfrm>
              <a:off x="8144425" y="4609698"/>
              <a:ext cx="894165" cy="392882"/>
            </a:xfrm>
            <a:custGeom>
              <a:rect b="b" l="l" r="r" t="t"/>
              <a:pathLst>
                <a:path extrusionOk="0" h="16962" w="38604">
                  <a:moveTo>
                    <a:pt x="1" y="1"/>
                  </a:moveTo>
                  <a:lnTo>
                    <a:pt x="1" y="1"/>
                  </a:lnTo>
                  <a:cubicBezTo>
                    <a:pt x="1459" y="10700"/>
                    <a:pt x="8329" y="16962"/>
                    <a:pt x="12615" y="16962"/>
                  </a:cubicBezTo>
                  <a:lnTo>
                    <a:pt x="25989" y="16962"/>
                  </a:lnTo>
                  <a:cubicBezTo>
                    <a:pt x="30275" y="16962"/>
                    <a:pt x="37144" y="10761"/>
                    <a:pt x="38603" y="1"/>
                  </a:cubicBezTo>
                  <a:lnTo>
                    <a:pt x="38603" y="1"/>
                  </a:lnTo>
                  <a:cubicBezTo>
                    <a:pt x="33649" y="6597"/>
                    <a:pt x="26810" y="10670"/>
                    <a:pt x="19302" y="10670"/>
                  </a:cubicBezTo>
                  <a:cubicBezTo>
                    <a:pt x="11733" y="10670"/>
                    <a:pt x="4955" y="6627"/>
                    <a:pt x="1"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04" name="Google Shape;2304;p25"/>
            <p:cNvSpPr/>
            <p:nvPr/>
          </p:nvSpPr>
          <p:spPr>
            <a:xfrm>
              <a:off x="8080358" y="3562792"/>
              <a:ext cx="375904" cy="527966"/>
            </a:xfrm>
            <a:custGeom>
              <a:rect b="b" l="l" r="r" t="t"/>
              <a:pathLst>
                <a:path extrusionOk="0" h="22794" w="16229">
                  <a:moveTo>
                    <a:pt x="10686" y="1"/>
                  </a:moveTo>
                  <a:cubicBezTo>
                    <a:pt x="9872" y="1"/>
                    <a:pt x="9044" y="170"/>
                    <a:pt x="8268" y="518"/>
                  </a:cubicBezTo>
                  <a:cubicBezTo>
                    <a:pt x="0" y="4257"/>
                    <a:pt x="5745" y="17023"/>
                    <a:pt x="8906" y="22251"/>
                  </a:cubicBezTo>
                  <a:cubicBezTo>
                    <a:pt x="9140" y="22635"/>
                    <a:pt x="9492" y="22794"/>
                    <a:pt x="9845" y="22794"/>
                  </a:cubicBezTo>
                  <a:cubicBezTo>
                    <a:pt x="10639" y="22794"/>
                    <a:pt x="11439" y="21989"/>
                    <a:pt x="10913" y="21127"/>
                  </a:cubicBezTo>
                  <a:cubicBezTo>
                    <a:pt x="8572" y="17236"/>
                    <a:pt x="6140" y="12221"/>
                    <a:pt x="6384" y="7540"/>
                  </a:cubicBezTo>
                  <a:cubicBezTo>
                    <a:pt x="6505" y="5321"/>
                    <a:pt x="7660" y="2768"/>
                    <a:pt x="10061" y="2281"/>
                  </a:cubicBezTo>
                  <a:cubicBezTo>
                    <a:pt x="10323" y="2228"/>
                    <a:pt x="10570" y="2204"/>
                    <a:pt x="10801" y="2204"/>
                  </a:cubicBezTo>
                  <a:cubicBezTo>
                    <a:pt x="14152" y="2204"/>
                    <a:pt x="14310" y="7411"/>
                    <a:pt x="10649" y="7411"/>
                  </a:cubicBezTo>
                  <a:cubicBezTo>
                    <a:pt x="10509" y="7411"/>
                    <a:pt x="10364" y="7404"/>
                    <a:pt x="10213" y="7388"/>
                  </a:cubicBezTo>
                  <a:cubicBezTo>
                    <a:pt x="10167" y="7383"/>
                    <a:pt x="10123" y="7381"/>
                    <a:pt x="10080" y="7381"/>
                  </a:cubicBezTo>
                  <a:cubicBezTo>
                    <a:pt x="8786" y="7381"/>
                    <a:pt x="8831" y="9520"/>
                    <a:pt x="10213" y="9668"/>
                  </a:cubicBezTo>
                  <a:cubicBezTo>
                    <a:pt x="10412" y="9690"/>
                    <a:pt x="10608" y="9701"/>
                    <a:pt x="10803" y="9701"/>
                  </a:cubicBezTo>
                  <a:cubicBezTo>
                    <a:pt x="13770" y="9701"/>
                    <a:pt x="16229" y="7154"/>
                    <a:pt x="15715" y="4044"/>
                  </a:cubicBezTo>
                  <a:cubicBezTo>
                    <a:pt x="15308" y="1441"/>
                    <a:pt x="13062" y="1"/>
                    <a:pt x="10686"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05" name="Google Shape;2305;p25"/>
            <p:cNvSpPr/>
            <p:nvPr/>
          </p:nvSpPr>
          <p:spPr>
            <a:xfrm>
              <a:off x="8726032" y="3562792"/>
              <a:ext cx="375904" cy="527966"/>
            </a:xfrm>
            <a:custGeom>
              <a:rect b="b" l="l" r="r" t="t"/>
              <a:pathLst>
                <a:path extrusionOk="0" h="22794" w="16229">
                  <a:moveTo>
                    <a:pt x="5543" y="1"/>
                  </a:moveTo>
                  <a:cubicBezTo>
                    <a:pt x="3167" y="1"/>
                    <a:pt x="922" y="1441"/>
                    <a:pt x="514" y="4044"/>
                  </a:cubicBezTo>
                  <a:cubicBezTo>
                    <a:pt x="1" y="7154"/>
                    <a:pt x="2459" y="9701"/>
                    <a:pt x="5426" y="9701"/>
                  </a:cubicBezTo>
                  <a:cubicBezTo>
                    <a:pt x="5621" y="9701"/>
                    <a:pt x="5818" y="9690"/>
                    <a:pt x="6016" y="9668"/>
                  </a:cubicBezTo>
                  <a:cubicBezTo>
                    <a:pt x="7398" y="9520"/>
                    <a:pt x="7443" y="7381"/>
                    <a:pt x="6149" y="7381"/>
                  </a:cubicBezTo>
                  <a:cubicBezTo>
                    <a:pt x="6106" y="7381"/>
                    <a:pt x="6062" y="7383"/>
                    <a:pt x="6016" y="7388"/>
                  </a:cubicBezTo>
                  <a:cubicBezTo>
                    <a:pt x="5865" y="7404"/>
                    <a:pt x="5720" y="7411"/>
                    <a:pt x="5581" y="7411"/>
                  </a:cubicBezTo>
                  <a:cubicBezTo>
                    <a:pt x="1919" y="7411"/>
                    <a:pt x="2077" y="2204"/>
                    <a:pt x="5428" y="2204"/>
                  </a:cubicBezTo>
                  <a:cubicBezTo>
                    <a:pt x="5660" y="2204"/>
                    <a:pt x="5906" y="2228"/>
                    <a:pt x="6168" y="2281"/>
                  </a:cubicBezTo>
                  <a:cubicBezTo>
                    <a:pt x="8569" y="2768"/>
                    <a:pt x="9724" y="5321"/>
                    <a:pt x="9846" y="7540"/>
                  </a:cubicBezTo>
                  <a:cubicBezTo>
                    <a:pt x="10089" y="12221"/>
                    <a:pt x="7657" y="17236"/>
                    <a:pt x="5317" y="21127"/>
                  </a:cubicBezTo>
                  <a:cubicBezTo>
                    <a:pt x="4791" y="21989"/>
                    <a:pt x="5575" y="22794"/>
                    <a:pt x="6360" y="22794"/>
                  </a:cubicBezTo>
                  <a:cubicBezTo>
                    <a:pt x="6709" y="22794"/>
                    <a:pt x="7058" y="22635"/>
                    <a:pt x="7292" y="22251"/>
                  </a:cubicBezTo>
                  <a:cubicBezTo>
                    <a:pt x="10484" y="17023"/>
                    <a:pt x="16229" y="4257"/>
                    <a:pt x="7961" y="518"/>
                  </a:cubicBezTo>
                  <a:cubicBezTo>
                    <a:pt x="7186" y="170"/>
                    <a:pt x="6357" y="1"/>
                    <a:pt x="5543"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06" name="Google Shape;2306;p25"/>
            <p:cNvSpPr/>
            <p:nvPr/>
          </p:nvSpPr>
          <p:spPr>
            <a:xfrm>
              <a:off x="8159920" y="4071827"/>
              <a:ext cx="868107" cy="473835"/>
            </a:xfrm>
            <a:custGeom>
              <a:rect b="b" l="l" r="r" t="t"/>
              <a:pathLst>
                <a:path extrusionOk="0" h="20457" w="37479">
                  <a:moveTo>
                    <a:pt x="18633" y="1"/>
                  </a:moveTo>
                  <a:cubicBezTo>
                    <a:pt x="17751" y="1"/>
                    <a:pt x="17052" y="730"/>
                    <a:pt x="17052" y="1612"/>
                  </a:cubicBezTo>
                  <a:cubicBezTo>
                    <a:pt x="17052" y="2493"/>
                    <a:pt x="17751" y="3192"/>
                    <a:pt x="18633" y="3192"/>
                  </a:cubicBezTo>
                  <a:cubicBezTo>
                    <a:pt x="19514" y="3192"/>
                    <a:pt x="20244" y="2493"/>
                    <a:pt x="20244" y="1612"/>
                  </a:cubicBezTo>
                  <a:cubicBezTo>
                    <a:pt x="20244" y="730"/>
                    <a:pt x="19514" y="1"/>
                    <a:pt x="18633" y="1"/>
                  </a:cubicBezTo>
                  <a:close/>
                  <a:moveTo>
                    <a:pt x="26779" y="913"/>
                  </a:moveTo>
                  <a:cubicBezTo>
                    <a:pt x="25928" y="913"/>
                    <a:pt x="25259" y="1612"/>
                    <a:pt x="25259" y="2432"/>
                  </a:cubicBezTo>
                  <a:cubicBezTo>
                    <a:pt x="25259" y="3283"/>
                    <a:pt x="25928" y="3952"/>
                    <a:pt x="26779" y="3952"/>
                  </a:cubicBezTo>
                  <a:cubicBezTo>
                    <a:pt x="27600" y="3952"/>
                    <a:pt x="28299" y="3283"/>
                    <a:pt x="28299" y="2432"/>
                  </a:cubicBezTo>
                  <a:cubicBezTo>
                    <a:pt x="28299" y="1612"/>
                    <a:pt x="27600" y="913"/>
                    <a:pt x="26779" y="913"/>
                  </a:cubicBezTo>
                  <a:close/>
                  <a:moveTo>
                    <a:pt x="10517" y="973"/>
                  </a:moveTo>
                  <a:cubicBezTo>
                    <a:pt x="9666" y="973"/>
                    <a:pt x="8997" y="1642"/>
                    <a:pt x="8997" y="2493"/>
                  </a:cubicBezTo>
                  <a:cubicBezTo>
                    <a:pt x="8997" y="3314"/>
                    <a:pt x="9666" y="4013"/>
                    <a:pt x="10517" y="4013"/>
                  </a:cubicBezTo>
                  <a:cubicBezTo>
                    <a:pt x="11338" y="4013"/>
                    <a:pt x="12037" y="3314"/>
                    <a:pt x="12037" y="2493"/>
                  </a:cubicBezTo>
                  <a:cubicBezTo>
                    <a:pt x="12037" y="1642"/>
                    <a:pt x="11338" y="973"/>
                    <a:pt x="10517" y="973"/>
                  </a:cubicBezTo>
                  <a:close/>
                  <a:moveTo>
                    <a:pt x="34083" y="2492"/>
                  </a:moveTo>
                  <a:cubicBezTo>
                    <a:pt x="33317" y="2492"/>
                    <a:pt x="32706" y="3149"/>
                    <a:pt x="32706" y="3922"/>
                  </a:cubicBezTo>
                  <a:cubicBezTo>
                    <a:pt x="32706" y="4712"/>
                    <a:pt x="33344" y="5350"/>
                    <a:pt x="34135" y="5350"/>
                  </a:cubicBezTo>
                  <a:cubicBezTo>
                    <a:pt x="34682" y="5350"/>
                    <a:pt x="35138" y="5046"/>
                    <a:pt x="35381" y="4590"/>
                  </a:cubicBezTo>
                  <a:lnTo>
                    <a:pt x="34591" y="2554"/>
                  </a:lnTo>
                  <a:cubicBezTo>
                    <a:pt x="34469" y="2493"/>
                    <a:pt x="34287" y="2493"/>
                    <a:pt x="34135" y="2493"/>
                  </a:cubicBezTo>
                  <a:cubicBezTo>
                    <a:pt x="34117" y="2493"/>
                    <a:pt x="34100" y="2492"/>
                    <a:pt x="34083" y="2492"/>
                  </a:cubicBezTo>
                  <a:close/>
                  <a:moveTo>
                    <a:pt x="3131" y="2524"/>
                  </a:moveTo>
                  <a:cubicBezTo>
                    <a:pt x="2341" y="2524"/>
                    <a:pt x="2797" y="2524"/>
                    <a:pt x="2675" y="2584"/>
                  </a:cubicBezTo>
                  <a:lnTo>
                    <a:pt x="1885" y="4651"/>
                  </a:lnTo>
                  <a:cubicBezTo>
                    <a:pt x="2128" y="5107"/>
                    <a:pt x="2584" y="5411"/>
                    <a:pt x="3131" y="5411"/>
                  </a:cubicBezTo>
                  <a:cubicBezTo>
                    <a:pt x="3921" y="5411"/>
                    <a:pt x="4590" y="4773"/>
                    <a:pt x="4590" y="3952"/>
                  </a:cubicBezTo>
                  <a:cubicBezTo>
                    <a:pt x="4590" y="3162"/>
                    <a:pt x="3921" y="2524"/>
                    <a:pt x="3131" y="2524"/>
                  </a:cubicBezTo>
                  <a:close/>
                  <a:moveTo>
                    <a:pt x="14831" y="5775"/>
                  </a:moveTo>
                  <a:cubicBezTo>
                    <a:pt x="14821" y="5775"/>
                    <a:pt x="14812" y="5776"/>
                    <a:pt x="14803" y="5776"/>
                  </a:cubicBezTo>
                  <a:cubicBezTo>
                    <a:pt x="13131" y="5867"/>
                    <a:pt x="12402" y="10730"/>
                    <a:pt x="12067" y="12858"/>
                  </a:cubicBezTo>
                  <a:cubicBezTo>
                    <a:pt x="11794" y="14499"/>
                    <a:pt x="11307" y="17417"/>
                    <a:pt x="10882" y="17934"/>
                  </a:cubicBezTo>
                  <a:cubicBezTo>
                    <a:pt x="10426" y="17326"/>
                    <a:pt x="9940" y="14408"/>
                    <a:pt x="9696" y="12858"/>
                  </a:cubicBezTo>
                  <a:cubicBezTo>
                    <a:pt x="9428" y="11217"/>
                    <a:pt x="8632" y="6470"/>
                    <a:pt x="7050" y="6470"/>
                  </a:cubicBezTo>
                  <a:cubicBezTo>
                    <a:pt x="7020" y="6470"/>
                    <a:pt x="6991" y="6472"/>
                    <a:pt x="6961" y="6475"/>
                  </a:cubicBezTo>
                  <a:cubicBezTo>
                    <a:pt x="5259" y="6657"/>
                    <a:pt x="4620" y="10852"/>
                    <a:pt x="4256" y="12858"/>
                  </a:cubicBezTo>
                  <a:cubicBezTo>
                    <a:pt x="4012" y="14256"/>
                    <a:pt x="3557" y="16809"/>
                    <a:pt x="3101" y="17235"/>
                  </a:cubicBezTo>
                  <a:cubicBezTo>
                    <a:pt x="2645" y="16688"/>
                    <a:pt x="2128" y="14195"/>
                    <a:pt x="1915" y="12888"/>
                  </a:cubicBezTo>
                  <a:cubicBezTo>
                    <a:pt x="1733" y="11946"/>
                    <a:pt x="1520" y="9788"/>
                    <a:pt x="699" y="8603"/>
                  </a:cubicBezTo>
                  <a:cubicBezTo>
                    <a:pt x="578" y="8967"/>
                    <a:pt x="456" y="9363"/>
                    <a:pt x="395" y="9788"/>
                  </a:cubicBezTo>
                  <a:cubicBezTo>
                    <a:pt x="243" y="10335"/>
                    <a:pt x="122" y="10882"/>
                    <a:pt x="0" y="11460"/>
                  </a:cubicBezTo>
                  <a:cubicBezTo>
                    <a:pt x="152" y="12098"/>
                    <a:pt x="304" y="12736"/>
                    <a:pt x="426" y="13284"/>
                  </a:cubicBezTo>
                  <a:cubicBezTo>
                    <a:pt x="760" y="15047"/>
                    <a:pt x="1368" y="18816"/>
                    <a:pt x="3131" y="19089"/>
                  </a:cubicBezTo>
                  <a:cubicBezTo>
                    <a:pt x="3189" y="19099"/>
                    <a:pt x="3247" y="19104"/>
                    <a:pt x="3303" y="19104"/>
                  </a:cubicBezTo>
                  <a:cubicBezTo>
                    <a:pt x="4993" y="19104"/>
                    <a:pt x="5571" y="14785"/>
                    <a:pt x="5836" y="13314"/>
                  </a:cubicBezTo>
                  <a:cubicBezTo>
                    <a:pt x="6079" y="11855"/>
                    <a:pt x="6535" y="9089"/>
                    <a:pt x="6991" y="8511"/>
                  </a:cubicBezTo>
                  <a:cubicBezTo>
                    <a:pt x="7447" y="9028"/>
                    <a:pt x="7964" y="11794"/>
                    <a:pt x="8177" y="13314"/>
                  </a:cubicBezTo>
                  <a:cubicBezTo>
                    <a:pt x="8511" y="15411"/>
                    <a:pt x="9210" y="20001"/>
                    <a:pt x="10912" y="20123"/>
                  </a:cubicBezTo>
                  <a:cubicBezTo>
                    <a:pt x="10936" y="20125"/>
                    <a:pt x="10959" y="20126"/>
                    <a:pt x="10982" y="20126"/>
                  </a:cubicBezTo>
                  <a:cubicBezTo>
                    <a:pt x="12548" y="20126"/>
                    <a:pt x="13378" y="15081"/>
                    <a:pt x="13648" y="13314"/>
                  </a:cubicBezTo>
                  <a:cubicBezTo>
                    <a:pt x="13891" y="11673"/>
                    <a:pt x="14408" y="8633"/>
                    <a:pt x="14833" y="8025"/>
                  </a:cubicBezTo>
                  <a:cubicBezTo>
                    <a:pt x="15289" y="8603"/>
                    <a:pt x="15745" y="11642"/>
                    <a:pt x="16019" y="13314"/>
                  </a:cubicBezTo>
                  <a:cubicBezTo>
                    <a:pt x="16353" y="15442"/>
                    <a:pt x="17022" y="20427"/>
                    <a:pt x="18754" y="20457"/>
                  </a:cubicBezTo>
                  <a:cubicBezTo>
                    <a:pt x="20335" y="20457"/>
                    <a:pt x="21186" y="15259"/>
                    <a:pt x="21490" y="13314"/>
                  </a:cubicBezTo>
                  <a:cubicBezTo>
                    <a:pt x="21733" y="11642"/>
                    <a:pt x="22250" y="8603"/>
                    <a:pt x="22675" y="8025"/>
                  </a:cubicBezTo>
                  <a:cubicBezTo>
                    <a:pt x="23101" y="8633"/>
                    <a:pt x="23618" y="11673"/>
                    <a:pt x="23830" y="13314"/>
                  </a:cubicBezTo>
                  <a:cubicBezTo>
                    <a:pt x="24133" y="15278"/>
                    <a:pt x="24855" y="20123"/>
                    <a:pt x="26535" y="20123"/>
                  </a:cubicBezTo>
                  <a:cubicBezTo>
                    <a:pt x="26545" y="20123"/>
                    <a:pt x="26556" y="20123"/>
                    <a:pt x="26566" y="20123"/>
                  </a:cubicBezTo>
                  <a:cubicBezTo>
                    <a:pt x="28177" y="20031"/>
                    <a:pt x="28998" y="15199"/>
                    <a:pt x="29302" y="13314"/>
                  </a:cubicBezTo>
                  <a:cubicBezTo>
                    <a:pt x="29545" y="11794"/>
                    <a:pt x="30062" y="9028"/>
                    <a:pt x="30487" y="8511"/>
                  </a:cubicBezTo>
                  <a:cubicBezTo>
                    <a:pt x="30943" y="9089"/>
                    <a:pt x="31399" y="11825"/>
                    <a:pt x="31673" y="13314"/>
                  </a:cubicBezTo>
                  <a:cubicBezTo>
                    <a:pt x="31946" y="14834"/>
                    <a:pt x="32098" y="18998"/>
                    <a:pt x="34378" y="19089"/>
                  </a:cubicBezTo>
                  <a:cubicBezTo>
                    <a:pt x="36414" y="18299"/>
                    <a:pt x="36718" y="15047"/>
                    <a:pt x="37053" y="13284"/>
                  </a:cubicBezTo>
                  <a:cubicBezTo>
                    <a:pt x="37174" y="12767"/>
                    <a:pt x="37296" y="12098"/>
                    <a:pt x="37478" y="11460"/>
                  </a:cubicBezTo>
                  <a:cubicBezTo>
                    <a:pt x="37357" y="10913"/>
                    <a:pt x="37265" y="10335"/>
                    <a:pt x="37113" y="9788"/>
                  </a:cubicBezTo>
                  <a:lnTo>
                    <a:pt x="37022" y="9819"/>
                  </a:lnTo>
                  <a:cubicBezTo>
                    <a:pt x="36901" y="9423"/>
                    <a:pt x="36840" y="9028"/>
                    <a:pt x="36718" y="8633"/>
                  </a:cubicBezTo>
                  <a:cubicBezTo>
                    <a:pt x="35898" y="9788"/>
                    <a:pt x="35685" y="11946"/>
                    <a:pt x="35502" y="12919"/>
                  </a:cubicBezTo>
                  <a:cubicBezTo>
                    <a:pt x="35290" y="14226"/>
                    <a:pt x="34773" y="16718"/>
                    <a:pt x="34317" y="17265"/>
                  </a:cubicBezTo>
                  <a:cubicBezTo>
                    <a:pt x="33861" y="16840"/>
                    <a:pt x="33375" y="14287"/>
                    <a:pt x="33162" y="12888"/>
                  </a:cubicBezTo>
                  <a:cubicBezTo>
                    <a:pt x="32797" y="11004"/>
                    <a:pt x="32037" y="6627"/>
                    <a:pt x="30457" y="6475"/>
                  </a:cubicBezTo>
                  <a:cubicBezTo>
                    <a:pt x="30430" y="6473"/>
                    <a:pt x="30403" y="6471"/>
                    <a:pt x="30376" y="6471"/>
                  </a:cubicBezTo>
                  <a:cubicBezTo>
                    <a:pt x="28731" y="6471"/>
                    <a:pt x="28020" y="11033"/>
                    <a:pt x="27721" y="12858"/>
                  </a:cubicBezTo>
                  <a:cubicBezTo>
                    <a:pt x="27448" y="14408"/>
                    <a:pt x="26961" y="17387"/>
                    <a:pt x="26536" y="17934"/>
                  </a:cubicBezTo>
                  <a:cubicBezTo>
                    <a:pt x="26080" y="17417"/>
                    <a:pt x="25593" y="14439"/>
                    <a:pt x="25350" y="12858"/>
                  </a:cubicBezTo>
                  <a:cubicBezTo>
                    <a:pt x="25046" y="10913"/>
                    <a:pt x="24226" y="5837"/>
                    <a:pt x="22615" y="5776"/>
                  </a:cubicBezTo>
                  <a:cubicBezTo>
                    <a:pt x="20943" y="5776"/>
                    <a:pt x="20213" y="10761"/>
                    <a:pt x="19879" y="12858"/>
                  </a:cubicBezTo>
                  <a:cubicBezTo>
                    <a:pt x="19636" y="14591"/>
                    <a:pt x="19453" y="16566"/>
                    <a:pt x="18694" y="18208"/>
                  </a:cubicBezTo>
                  <a:cubicBezTo>
                    <a:pt x="17934" y="16566"/>
                    <a:pt x="17782" y="14591"/>
                    <a:pt x="17539" y="12858"/>
                  </a:cubicBezTo>
                  <a:cubicBezTo>
                    <a:pt x="17236" y="10954"/>
                    <a:pt x="16423" y="5775"/>
                    <a:pt x="14831" y="5775"/>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07" name="Google Shape;2307;p25"/>
            <p:cNvSpPr/>
            <p:nvPr/>
          </p:nvSpPr>
          <p:spPr>
            <a:xfrm>
              <a:off x="8221880" y="3342450"/>
              <a:ext cx="739254" cy="66916"/>
            </a:xfrm>
            <a:custGeom>
              <a:rect b="b" l="l" r="r" t="t"/>
              <a:pathLst>
                <a:path extrusionOk="0" h="2889" w="31916">
                  <a:moveTo>
                    <a:pt x="1429" y="1"/>
                  </a:moveTo>
                  <a:cubicBezTo>
                    <a:pt x="638" y="1"/>
                    <a:pt x="0" y="639"/>
                    <a:pt x="0" y="1430"/>
                  </a:cubicBezTo>
                  <a:cubicBezTo>
                    <a:pt x="0" y="2250"/>
                    <a:pt x="638" y="2888"/>
                    <a:pt x="1429" y="2888"/>
                  </a:cubicBezTo>
                  <a:lnTo>
                    <a:pt x="30487" y="2888"/>
                  </a:lnTo>
                  <a:cubicBezTo>
                    <a:pt x="31277" y="2888"/>
                    <a:pt x="31916" y="2250"/>
                    <a:pt x="31916" y="1430"/>
                  </a:cubicBezTo>
                  <a:cubicBezTo>
                    <a:pt x="31916" y="639"/>
                    <a:pt x="31277" y="1"/>
                    <a:pt x="30457"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08" name="Google Shape;2308;p25"/>
            <p:cNvSpPr/>
            <p:nvPr/>
          </p:nvSpPr>
          <p:spPr>
            <a:xfrm>
              <a:off x="8277493" y="3409342"/>
              <a:ext cx="192920" cy="23"/>
            </a:xfrm>
            <a:custGeom>
              <a:rect b="b" l="l" r="r" t="t"/>
              <a:pathLst>
                <a:path extrusionOk="0" fill="none" h="1" w="8329">
                  <a:moveTo>
                    <a:pt x="0" y="0"/>
                  </a:moveTo>
                  <a:lnTo>
                    <a:pt x="8329" y="0"/>
                  </a:lnTo>
                </a:path>
              </a:pathLst>
            </a:custGeom>
            <a:noFill/>
            <a:ln cap="rnd" cmpd="sng" w="98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09" name="Google Shape;2309;p25"/>
            <p:cNvSpPr/>
            <p:nvPr/>
          </p:nvSpPr>
          <p:spPr>
            <a:xfrm>
              <a:off x="8734417" y="3656459"/>
              <a:ext cx="213327" cy="443562"/>
            </a:xfrm>
            <a:custGeom>
              <a:rect b="b" l="l" r="r" t="t"/>
              <a:pathLst>
                <a:path extrusionOk="0" fill="none" h="19150" w="9210">
                  <a:moveTo>
                    <a:pt x="9210" y="19150"/>
                  </a:moveTo>
                  <a:cubicBezTo>
                    <a:pt x="5167" y="9879"/>
                    <a:pt x="61" y="4590"/>
                    <a:pt x="0" y="0"/>
                  </a:cubicBezTo>
                </a:path>
              </a:pathLst>
            </a:custGeom>
            <a:noFill/>
            <a:ln cap="rnd" cmpd="sng" w="98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10" name="Google Shape;2310;p25"/>
            <p:cNvSpPr/>
            <p:nvPr/>
          </p:nvSpPr>
          <p:spPr>
            <a:xfrm>
              <a:off x="8166244" y="3409342"/>
              <a:ext cx="286566" cy="889926"/>
            </a:xfrm>
            <a:custGeom>
              <a:rect b="b" l="l" r="r" t="t"/>
              <a:pathLst>
                <a:path extrusionOk="0" fill="none" h="38421" w="12372">
                  <a:moveTo>
                    <a:pt x="4803" y="0"/>
                  </a:moveTo>
                  <a:cubicBezTo>
                    <a:pt x="4803" y="0"/>
                    <a:pt x="12372" y="3466"/>
                    <a:pt x="12220" y="10639"/>
                  </a:cubicBezTo>
                  <a:cubicBezTo>
                    <a:pt x="12098" y="16475"/>
                    <a:pt x="3861" y="23435"/>
                    <a:pt x="1" y="38421"/>
                  </a:cubicBezTo>
                </a:path>
              </a:pathLst>
            </a:custGeom>
            <a:noFill/>
            <a:ln cap="rnd" cmpd="sng" w="98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311" name="Google Shape;2311;p25"/>
          <p:cNvGrpSpPr/>
          <p:nvPr/>
        </p:nvGrpSpPr>
        <p:grpSpPr>
          <a:xfrm>
            <a:off x="-202200" y="2871591"/>
            <a:ext cx="1062738" cy="673945"/>
            <a:chOff x="660950" y="1407175"/>
            <a:chExt cx="1062738" cy="673945"/>
          </a:xfrm>
        </p:grpSpPr>
        <p:sp>
          <p:nvSpPr>
            <p:cNvPr id="2312" name="Google Shape;2312;p25"/>
            <p:cNvSpPr/>
            <p:nvPr/>
          </p:nvSpPr>
          <p:spPr>
            <a:xfrm>
              <a:off x="660950" y="1435007"/>
              <a:ext cx="1062738" cy="646113"/>
            </a:xfrm>
            <a:custGeom>
              <a:rect b="b" l="l" r="r" t="t"/>
              <a:pathLst>
                <a:path extrusionOk="0" h="24028" w="39518">
                  <a:moveTo>
                    <a:pt x="20420" y="1"/>
                  </a:moveTo>
                  <a:cubicBezTo>
                    <a:pt x="17455" y="1"/>
                    <a:pt x="15121" y="1668"/>
                    <a:pt x="13978" y="4061"/>
                  </a:cubicBezTo>
                  <a:cubicBezTo>
                    <a:pt x="13359" y="3811"/>
                    <a:pt x="12692" y="3668"/>
                    <a:pt x="11978" y="3668"/>
                  </a:cubicBezTo>
                  <a:cubicBezTo>
                    <a:pt x="9180" y="3668"/>
                    <a:pt x="6918" y="5871"/>
                    <a:pt x="6787" y="8621"/>
                  </a:cubicBezTo>
                  <a:cubicBezTo>
                    <a:pt x="6394" y="8526"/>
                    <a:pt x="6013" y="8490"/>
                    <a:pt x="5596" y="8490"/>
                  </a:cubicBezTo>
                  <a:cubicBezTo>
                    <a:pt x="2513" y="8490"/>
                    <a:pt x="0" y="10990"/>
                    <a:pt x="0" y="14086"/>
                  </a:cubicBezTo>
                  <a:cubicBezTo>
                    <a:pt x="0" y="17182"/>
                    <a:pt x="2501" y="19682"/>
                    <a:pt x="5596" y="19682"/>
                  </a:cubicBezTo>
                  <a:cubicBezTo>
                    <a:pt x="8692" y="19682"/>
                    <a:pt x="7097" y="19515"/>
                    <a:pt x="7763" y="19229"/>
                  </a:cubicBezTo>
                  <a:lnTo>
                    <a:pt x="7763" y="19229"/>
                  </a:lnTo>
                  <a:cubicBezTo>
                    <a:pt x="8775" y="21825"/>
                    <a:pt x="11299" y="23670"/>
                    <a:pt x="14252" y="23670"/>
                  </a:cubicBezTo>
                  <a:cubicBezTo>
                    <a:pt x="17217" y="23670"/>
                    <a:pt x="17645" y="22992"/>
                    <a:pt x="18884" y="21908"/>
                  </a:cubicBezTo>
                  <a:cubicBezTo>
                    <a:pt x="20181" y="23218"/>
                    <a:pt x="21967" y="24028"/>
                    <a:pt x="23944" y="24028"/>
                  </a:cubicBezTo>
                  <a:cubicBezTo>
                    <a:pt x="25920" y="24028"/>
                    <a:pt x="28540" y="22801"/>
                    <a:pt x="29826" y="20932"/>
                  </a:cubicBezTo>
                  <a:cubicBezTo>
                    <a:pt x="30623" y="21242"/>
                    <a:pt x="31492" y="21408"/>
                    <a:pt x="32385" y="21408"/>
                  </a:cubicBezTo>
                  <a:cubicBezTo>
                    <a:pt x="36326" y="21408"/>
                    <a:pt x="39517" y="18205"/>
                    <a:pt x="39517" y="14276"/>
                  </a:cubicBezTo>
                  <a:cubicBezTo>
                    <a:pt x="39517" y="10347"/>
                    <a:pt x="36731" y="7573"/>
                    <a:pt x="33171" y="7192"/>
                  </a:cubicBezTo>
                  <a:lnTo>
                    <a:pt x="33183" y="7192"/>
                  </a:lnTo>
                  <a:cubicBezTo>
                    <a:pt x="32945" y="5216"/>
                    <a:pt x="31278" y="3680"/>
                    <a:pt x="29242" y="3680"/>
                  </a:cubicBezTo>
                  <a:cubicBezTo>
                    <a:pt x="27206" y="3680"/>
                    <a:pt x="27635" y="3930"/>
                    <a:pt x="26992" y="4382"/>
                  </a:cubicBezTo>
                  <a:cubicBezTo>
                    <a:pt x="25908" y="1799"/>
                    <a:pt x="23384" y="1"/>
                    <a:pt x="20420" y="1"/>
                  </a:cubicBezTo>
                  <a:close/>
                </a:path>
              </a:pathLst>
            </a:custGeom>
            <a:solidFill>
              <a:schemeClr val="accent5"/>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13" name="Google Shape;2313;p25"/>
            <p:cNvSpPr/>
            <p:nvPr/>
          </p:nvSpPr>
          <p:spPr>
            <a:xfrm>
              <a:off x="661273" y="1663610"/>
              <a:ext cx="275056" cy="300980"/>
            </a:xfrm>
            <a:custGeom>
              <a:rect b="b" l="l" r="r" t="t"/>
              <a:pathLst>
                <a:path extrusionOk="0" fill="none" h="11193" w="10228">
                  <a:moveTo>
                    <a:pt x="6501" y="8264"/>
                  </a:moveTo>
                  <a:cubicBezTo>
                    <a:pt x="4334" y="8633"/>
                    <a:pt x="3227" y="4585"/>
                    <a:pt x="6299" y="3775"/>
                  </a:cubicBezTo>
                  <a:cubicBezTo>
                    <a:pt x="8156" y="3287"/>
                    <a:pt x="9632" y="4537"/>
                    <a:pt x="9942" y="6502"/>
                  </a:cubicBezTo>
                  <a:cubicBezTo>
                    <a:pt x="10228" y="8323"/>
                    <a:pt x="8692" y="11193"/>
                    <a:pt x="5596" y="11193"/>
                  </a:cubicBezTo>
                  <a:cubicBezTo>
                    <a:pt x="2501" y="11193"/>
                    <a:pt x="0" y="8692"/>
                    <a:pt x="0" y="5597"/>
                  </a:cubicBezTo>
                  <a:cubicBezTo>
                    <a:pt x="0" y="2501"/>
                    <a:pt x="2501" y="1"/>
                    <a:pt x="5596" y="1"/>
                  </a:cubicBezTo>
                </a:path>
              </a:pathLst>
            </a:custGeom>
            <a:solidFill>
              <a:schemeClr val="accent5"/>
            </a:solid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14" name="Google Shape;2314;p25"/>
            <p:cNvSpPr/>
            <p:nvPr/>
          </p:nvSpPr>
          <p:spPr>
            <a:xfrm>
              <a:off x="1007367" y="1407175"/>
              <a:ext cx="290762" cy="364037"/>
            </a:xfrm>
            <a:custGeom>
              <a:rect b="b" l="l" r="r" t="t"/>
              <a:pathLst>
                <a:path extrusionOk="0" fill="none" h="13538" w="10812">
                  <a:moveTo>
                    <a:pt x="5930" y="9918"/>
                  </a:moveTo>
                  <a:cubicBezTo>
                    <a:pt x="3847" y="9227"/>
                    <a:pt x="4799" y="5132"/>
                    <a:pt x="7883" y="5870"/>
                  </a:cubicBezTo>
                  <a:cubicBezTo>
                    <a:pt x="9752" y="6334"/>
                    <a:pt x="10455" y="8132"/>
                    <a:pt x="9788" y="10013"/>
                  </a:cubicBezTo>
                  <a:cubicBezTo>
                    <a:pt x="9169" y="11740"/>
                    <a:pt x="6454" y="13537"/>
                    <a:pt x="3728" y="12061"/>
                  </a:cubicBezTo>
                  <a:cubicBezTo>
                    <a:pt x="1013" y="10597"/>
                    <a:pt x="1" y="7203"/>
                    <a:pt x="1477" y="4489"/>
                  </a:cubicBezTo>
                  <a:cubicBezTo>
                    <a:pt x="2954" y="1786"/>
                    <a:pt x="6895" y="0"/>
                    <a:pt x="10812" y="1857"/>
                  </a:cubicBezTo>
                </a:path>
              </a:pathLst>
            </a:custGeom>
            <a:solidFill>
              <a:schemeClr val="accent5"/>
            </a:solid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15" name="Google Shape;2315;p25"/>
            <p:cNvSpPr/>
            <p:nvPr/>
          </p:nvSpPr>
          <p:spPr>
            <a:xfrm>
              <a:off x="1354779" y="1713251"/>
              <a:ext cx="306763" cy="320502"/>
            </a:xfrm>
            <a:custGeom>
              <a:rect b="b" l="l" r="r" t="t"/>
              <a:pathLst>
                <a:path extrusionOk="0" fill="none" h="11919" w="11407">
                  <a:moveTo>
                    <a:pt x="4560" y="3358"/>
                  </a:moveTo>
                  <a:cubicBezTo>
                    <a:pt x="2941" y="4596"/>
                    <a:pt x="5084" y="7966"/>
                    <a:pt x="7549" y="6382"/>
                  </a:cubicBezTo>
                  <a:cubicBezTo>
                    <a:pt x="9049" y="5430"/>
                    <a:pt x="9097" y="3620"/>
                    <a:pt x="7918" y="2155"/>
                  </a:cubicBezTo>
                  <a:cubicBezTo>
                    <a:pt x="6834" y="798"/>
                    <a:pt x="3858" y="0"/>
                    <a:pt x="1941" y="2108"/>
                  </a:cubicBezTo>
                  <a:cubicBezTo>
                    <a:pt x="0" y="4215"/>
                    <a:pt x="179" y="7525"/>
                    <a:pt x="2346" y="9513"/>
                  </a:cubicBezTo>
                  <a:cubicBezTo>
                    <a:pt x="4501" y="11490"/>
                    <a:pt x="8537" y="11919"/>
                    <a:pt x="11406" y="9121"/>
                  </a:cubicBezTo>
                </a:path>
              </a:pathLst>
            </a:custGeom>
            <a:solidFill>
              <a:schemeClr val="accent5"/>
            </a:solid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316" name="Google Shape;2316;p25"/>
          <p:cNvGrpSpPr/>
          <p:nvPr/>
        </p:nvGrpSpPr>
        <p:grpSpPr>
          <a:xfrm>
            <a:off x="8170826" y="1293736"/>
            <a:ext cx="842751" cy="534439"/>
            <a:chOff x="660950" y="1407175"/>
            <a:chExt cx="1062738" cy="673945"/>
          </a:xfrm>
        </p:grpSpPr>
        <p:sp>
          <p:nvSpPr>
            <p:cNvPr id="2317" name="Google Shape;2317;p25"/>
            <p:cNvSpPr/>
            <p:nvPr/>
          </p:nvSpPr>
          <p:spPr>
            <a:xfrm>
              <a:off x="660950" y="1435007"/>
              <a:ext cx="1062738" cy="646113"/>
            </a:xfrm>
            <a:custGeom>
              <a:rect b="b" l="l" r="r" t="t"/>
              <a:pathLst>
                <a:path extrusionOk="0" h="24028" w="39518">
                  <a:moveTo>
                    <a:pt x="20420" y="1"/>
                  </a:moveTo>
                  <a:cubicBezTo>
                    <a:pt x="17455" y="1"/>
                    <a:pt x="15121" y="1668"/>
                    <a:pt x="13978" y="4061"/>
                  </a:cubicBezTo>
                  <a:cubicBezTo>
                    <a:pt x="13359" y="3811"/>
                    <a:pt x="12692" y="3668"/>
                    <a:pt x="11978" y="3668"/>
                  </a:cubicBezTo>
                  <a:cubicBezTo>
                    <a:pt x="9180" y="3668"/>
                    <a:pt x="6918" y="5871"/>
                    <a:pt x="6787" y="8621"/>
                  </a:cubicBezTo>
                  <a:cubicBezTo>
                    <a:pt x="6394" y="8526"/>
                    <a:pt x="6013" y="8490"/>
                    <a:pt x="5596" y="8490"/>
                  </a:cubicBezTo>
                  <a:cubicBezTo>
                    <a:pt x="2513" y="8490"/>
                    <a:pt x="0" y="10990"/>
                    <a:pt x="0" y="14086"/>
                  </a:cubicBezTo>
                  <a:cubicBezTo>
                    <a:pt x="0" y="17182"/>
                    <a:pt x="2501" y="19682"/>
                    <a:pt x="5596" y="19682"/>
                  </a:cubicBezTo>
                  <a:cubicBezTo>
                    <a:pt x="8692" y="19682"/>
                    <a:pt x="7097" y="19515"/>
                    <a:pt x="7763" y="19229"/>
                  </a:cubicBezTo>
                  <a:lnTo>
                    <a:pt x="7763" y="19229"/>
                  </a:lnTo>
                  <a:cubicBezTo>
                    <a:pt x="8775" y="21825"/>
                    <a:pt x="11299" y="23670"/>
                    <a:pt x="14252" y="23670"/>
                  </a:cubicBezTo>
                  <a:cubicBezTo>
                    <a:pt x="17217" y="23670"/>
                    <a:pt x="17645" y="22992"/>
                    <a:pt x="18884" y="21908"/>
                  </a:cubicBezTo>
                  <a:cubicBezTo>
                    <a:pt x="20181" y="23218"/>
                    <a:pt x="21967" y="24028"/>
                    <a:pt x="23944" y="24028"/>
                  </a:cubicBezTo>
                  <a:cubicBezTo>
                    <a:pt x="25920" y="24028"/>
                    <a:pt x="28540" y="22801"/>
                    <a:pt x="29826" y="20932"/>
                  </a:cubicBezTo>
                  <a:cubicBezTo>
                    <a:pt x="30623" y="21242"/>
                    <a:pt x="31492" y="21408"/>
                    <a:pt x="32385" y="21408"/>
                  </a:cubicBezTo>
                  <a:cubicBezTo>
                    <a:pt x="36326" y="21408"/>
                    <a:pt x="39517" y="18205"/>
                    <a:pt x="39517" y="14276"/>
                  </a:cubicBezTo>
                  <a:cubicBezTo>
                    <a:pt x="39517" y="10347"/>
                    <a:pt x="36731" y="7573"/>
                    <a:pt x="33171" y="7192"/>
                  </a:cubicBezTo>
                  <a:lnTo>
                    <a:pt x="33183" y="7192"/>
                  </a:lnTo>
                  <a:cubicBezTo>
                    <a:pt x="32945" y="5216"/>
                    <a:pt x="31278" y="3680"/>
                    <a:pt x="29242" y="3680"/>
                  </a:cubicBezTo>
                  <a:cubicBezTo>
                    <a:pt x="27206" y="3680"/>
                    <a:pt x="27635" y="3930"/>
                    <a:pt x="26992" y="4382"/>
                  </a:cubicBezTo>
                  <a:cubicBezTo>
                    <a:pt x="25908" y="1799"/>
                    <a:pt x="23384" y="1"/>
                    <a:pt x="20420" y="1"/>
                  </a:cubicBezTo>
                  <a:close/>
                </a:path>
              </a:pathLst>
            </a:custGeom>
            <a:solidFill>
              <a:schemeClr val="accent5"/>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18" name="Google Shape;2318;p25"/>
            <p:cNvSpPr/>
            <p:nvPr/>
          </p:nvSpPr>
          <p:spPr>
            <a:xfrm>
              <a:off x="661273" y="1663610"/>
              <a:ext cx="275056" cy="300980"/>
            </a:xfrm>
            <a:custGeom>
              <a:rect b="b" l="l" r="r" t="t"/>
              <a:pathLst>
                <a:path extrusionOk="0" fill="none" h="11193" w="10228">
                  <a:moveTo>
                    <a:pt x="6501" y="8264"/>
                  </a:moveTo>
                  <a:cubicBezTo>
                    <a:pt x="4334" y="8633"/>
                    <a:pt x="3227" y="4585"/>
                    <a:pt x="6299" y="3775"/>
                  </a:cubicBezTo>
                  <a:cubicBezTo>
                    <a:pt x="8156" y="3287"/>
                    <a:pt x="9632" y="4537"/>
                    <a:pt x="9942" y="6502"/>
                  </a:cubicBezTo>
                  <a:cubicBezTo>
                    <a:pt x="10228" y="8323"/>
                    <a:pt x="8692" y="11193"/>
                    <a:pt x="5596" y="11193"/>
                  </a:cubicBezTo>
                  <a:cubicBezTo>
                    <a:pt x="2501" y="11193"/>
                    <a:pt x="0" y="8692"/>
                    <a:pt x="0" y="5597"/>
                  </a:cubicBezTo>
                  <a:cubicBezTo>
                    <a:pt x="0" y="2501"/>
                    <a:pt x="2501" y="1"/>
                    <a:pt x="5596" y="1"/>
                  </a:cubicBezTo>
                </a:path>
              </a:pathLst>
            </a:custGeom>
            <a:solidFill>
              <a:schemeClr val="accent5"/>
            </a:solid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19" name="Google Shape;2319;p25"/>
            <p:cNvSpPr/>
            <p:nvPr/>
          </p:nvSpPr>
          <p:spPr>
            <a:xfrm>
              <a:off x="1007367" y="1407175"/>
              <a:ext cx="290762" cy="364037"/>
            </a:xfrm>
            <a:custGeom>
              <a:rect b="b" l="l" r="r" t="t"/>
              <a:pathLst>
                <a:path extrusionOk="0" fill="none" h="13538" w="10812">
                  <a:moveTo>
                    <a:pt x="5930" y="9918"/>
                  </a:moveTo>
                  <a:cubicBezTo>
                    <a:pt x="3847" y="9227"/>
                    <a:pt x="4799" y="5132"/>
                    <a:pt x="7883" y="5870"/>
                  </a:cubicBezTo>
                  <a:cubicBezTo>
                    <a:pt x="9752" y="6334"/>
                    <a:pt x="10455" y="8132"/>
                    <a:pt x="9788" y="10013"/>
                  </a:cubicBezTo>
                  <a:cubicBezTo>
                    <a:pt x="9169" y="11740"/>
                    <a:pt x="6454" y="13537"/>
                    <a:pt x="3728" y="12061"/>
                  </a:cubicBezTo>
                  <a:cubicBezTo>
                    <a:pt x="1013" y="10597"/>
                    <a:pt x="1" y="7203"/>
                    <a:pt x="1477" y="4489"/>
                  </a:cubicBezTo>
                  <a:cubicBezTo>
                    <a:pt x="2954" y="1786"/>
                    <a:pt x="6895" y="0"/>
                    <a:pt x="10812" y="1857"/>
                  </a:cubicBezTo>
                </a:path>
              </a:pathLst>
            </a:custGeom>
            <a:solidFill>
              <a:schemeClr val="accent5"/>
            </a:solid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20" name="Google Shape;2320;p25"/>
            <p:cNvSpPr/>
            <p:nvPr/>
          </p:nvSpPr>
          <p:spPr>
            <a:xfrm>
              <a:off x="1354779" y="1713251"/>
              <a:ext cx="306763" cy="320502"/>
            </a:xfrm>
            <a:custGeom>
              <a:rect b="b" l="l" r="r" t="t"/>
              <a:pathLst>
                <a:path extrusionOk="0" fill="none" h="11919" w="11407">
                  <a:moveTo>
                    <a:pt x="4560" y="3358"/>
                  </a:moveTo>
                  <a:cubicBezTo>
                    <a:pt x="2941" y="4596"/>
                    <a:pt x="5084" y="7966"/>
                    <a:pt x="7549" y="6382"/>
                  </a:cubicBezTo>
                  <a:cubicBezTo>
                    <a:pt x="9049" y="5430"/>
                    <a:pt x="9097" y="3620"/>
                    <a:pt x="7918" y="2155"/>
                  </a:cubicBezTo>
                  <a:cubicBezTo>
                    <a:pt x="6834" y="798"/>
                    <a:pt x="3858" y="0"/>
                    <a:pt x="1941" y="2108"/>
                  </a:cubicBezTo>
                  <a:cubicBezTo>
                    <a:pt x="0" y="4215"/>
                    <a:pt x="179" y="7525"/>
                    <a:pt x="2346" y="9513"/>
                  </a:cubicBezTo>
                  <a:cubicBezTo>
                    <a:pt x="4501" y="11490"/>
                    <a:pt x="8537" y="11919"/>
                    <a:pt x="11406" y="9121"/>
                  </a:cubicBezTo>
                </a:path>
              </a:pathLst>
            </a:custGeom>
            <a:solidFill>
              <a:schemeClr val="accent5"/>
            </a:solid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321" name="Google Shape;2321;p25"/>
          <p:cNvSpPr txBox="1"/>
          <p:nvPr/>
        </p:nvSpPr>
        <p:spPr>
          <a:xfrm>
            <a:off x="1725650" y="1502700"/>
            <a:ext cx="6125100" cy="2685900"/>
          </a:xfrm>
          <a:prstGeom prst="rect">
            <a:avLst/>
          </a:prstGeom>
          <a:noFill/>
          <a:ln>
            <a:noFill/>
          </a:ln>
        </p:spPr>
        <p:txBody>
          <a:bodyPr anchorCtr="0" anchor="t" bIns="91425" lIns="91425" spcFirstLastPara="1" rIns="91425" wrap="square" tIns="91425">
            <a:spAutoFit/>
          </a:bodyPr>
          <a:lstStyle/>
          <a:p>
            <a:pPr indent="-311150" lvl="0" marL="457200" rtl="0" algn="l">
              <a:lnSpc>
                <a:spcPct val="115000"/>
              </a:lnSpc>
              <a:spcBef>
                <a:spcPts val="1000"/>
              </a:spcBef>
              <a:spcAft>
                <a:spcPts val="0"/>
              </a:spcAft>
              <a:buClr>
                <a:srgbClr val="222222"/>
              </a:buClr>
              <a:buSzPts val="1300"/>
              <a:buChar char="★"/>
            </a:pPr>
            <a:r>
              <a:rPr lang="en" sz="1300">
                <a:solidFill>
                  <a:srgbClr val="222222"/>
                </a:solidFill>
              </a:rPr>
              <a:t>Σύμφωνα με μια θεωρία το όνομα παράγεται από τη λεξη  </a:t>
            </a:r>
            <a:r>
              <a:rPr b="1" lang="en" sz="1300">
                <a:solidFill>
                  <a:srgbClr val="222222"/>
                </a:solidFill>
              </a:rPr>
              <a:t>κάπρα</a:t>
            </a:r>
            <a:r>
              <a:rPr lang="en" sz="1300">
                <a:solidFill>
                  <a:srgbClr val="222222"/>
                </a:solidFill>
              </a:rPr>
              <a:t>, δηλαδή την αίγα για αυτό και είναι γνωστό ως και “νησί των αιγάγρων"ή από τη λέξη </a:t>
            </a:r>
            <a:r>
              <a:rPr b="1" lang="en" sz="1300">
                <a:solidFill>
                  <a:srgbClr val="222222"/>
                </a:solidFill>
              </a:rPr>
              <a:t>καρπός</a:t>
            </a:r>
            <a:r>
              <a:rPr lang="en" sz="1300">
                <a:solidFill>
                  <a:srgbClr val="222222"/>
                </a:solidFill>
              </a:rPr>
              <a:t> για την γρήγορη ωρίμανση των καρπών”.</a:t>
            </a:r>
            <a:endParaRPr sz="1300">
              <a:solidFill>
                <a:srgbClr val="222222"/>
              </a:solidFill>
            </a:endParaRPr>
          </a:p>
          <a:p>
            <a:pPr indent="-311150" lvl="0" marL="457200" rtl="0" algn="l">
              <a:lnSpc>
                <a:spcPct val="115000"/>
              </a:lnSpc>
              <a:spcBef>
                <a:spcPts val="0"/>
              </a:spcBef>
              <a:spcAft>
                <a:spcPts val="0"/>
              </a:spcAft>
              <a:buClr>
                <a:srgbClr val="222222"/>
              </a:buClr>
              <a:buSzPts val="1300"/>
              <a:buChar char="★"/>
            </a:pPr>
            <a:r>
              <a:rPr lang="en" sz="1300">
                <a:solidFill>
                  <a:srgbClr val="222222"/>
                </a:solidFill>
              </a:rPr>
              <a:t> Άλλοι εξηγούν το όνομα του νησιού με τον ινδικό Τουρπά ,εκείνο το άκαφτο φιτίλι που άναβε μέρα-νύχτα μπροστά στο άγαλμα της Θεάς Αθηνάς του Παρθενώνα και όπως γράφει ο Παυσανίας ,</a:t>
            </a:r>
            <a:r>
              <a:rPr b="1" lang="en" sz="1300">
                <a:solidFill>
                  <a:srgbClr val="222222"/>
                </a:solidFill>
              </a:rPr>
              <a:t> το φιτίλι αυτό ήταν από λινάρι της Καρπάθου.</a:t>
            </a:r>
            <a:endParaRPr b="1" sz="1300">
              <a:solidFill>
                <a:srgbClr val="222222"/>
              </a:solidFill>
            </a:endParaRPr>
          </a:p>
          <a:p>
            <a:pPr indent="-311150" lvl="0" marL="457200" rtl="0" algn="l">
              <a:lnSpc>
                <a:spcPct val="115000"/>
              </a:lnSpc>
              <a:spcBef>
                <a:spcPts val="0"/>
              </a:spcBef>
              <a:spcAft>
                <a:spcPts val="0"/>
              </a:spcAft>
              <a:buClr>
                <a:srgbClr val="222222"/>
              </a:buClr>
              <a:buSzPts val="1300"/>
              <a:buChar char="★"/>
            </a:pPr>
            <a:r>
              <a:rPr lang="en" sz="1300">
                <a:solidFill>
                  <a:srgbClr val="222222"/>
                </a:solidFill>
              </a:rPr>
              <a:t>Τέλος μια μυθολογική εξήγηση είναι </a:t>
            </a:r>
            <a:r>
              <a:rPr lang="en" sz="1300">
                <a:solidFill>
                  <a:srgbClr val="222222"/>
                </a:solidFill>
              </a:rPr>
              <a:t>ότι</a:t>
            </a:r>
            <a:r>
              <a:rPr lang="en" sz="1300">
                <a:solidFill>
                  <a:srgbClr val="222222"/>
                </a:solidFill>
              </a:rPr>
              <a:t> παλιοί κάτοικοι του νησιου έκλεψαν τους Ολύμπιους Θεούς και τους κατέβασαν στο νησί. Για την πράξη αυτή, ονομάστηκαν </a:t>
            </a:r>
            <a:r>
              <a:rPr b="1" lang="en" sz="1300">
                <a:solidFill>
                  <a:srgbClr val="222222"/>
                </a:solidFill>
              </a:rPr>
              <a:t>«Αρπάθεοι».</a:t>
            </a:r>
            <a:r>
              <a:rPr lang="en" sz="1300">
                <a:solidFill>
                  <a:srgbClr val="222222"/>
                </a:solidFill>
              </a:rPr>
              <a:t> Αργότερα μετατράπηκαν σε </a:t>
            </a:r>
            <a:r>
              <a:rPr b="1" lang="en" sz="1300">
                <a:solidFill>
                  <a:srgbClr val="222222"/>
                </a:solidFill>
              </a:rPr>
              <a:t>«Καρπάθεοι»</a:t>
            </a:r>
            <a:r>
              <a:rPr lang="en" sz="1300">
                <a:solidFill>
                  <a:srgbClr val="222222"/>
                </a:solidFill>
              </a:rPr>
              <a:t> και τέλος έφτασαν  σε εμάς τους</a:t>
            </a:r>
            <a:r>
              <a:rPr b="1" lang="en" sz="1300">
                <a:solidFill>
                  <a:srgbClr val="222222"/>
                </a:solidFill>
              </a:rPr>
              <a:t> «Καρπάθιους»</a:t>
            </a:r>
            <a:endParaRPr b="1" sz="1300">
              <a:solidFill>
                <a:srgbClr val="222222"/>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25" name="Shape 2325"/>
        <p:cNvGrpSpPr/>
        <p:nvPr/>
      </p:nvGrpSpPr>
      <p:grpSpPr>
        <a:xfrm>
          <a:off x="0" y="0"/>
          <a:ext cx="0" cy="0"/>
          <a:chOff x="0" y="0"/>
          <a:chExt cx="0" cy="0"/>
        </a:xfrm>
      </p:grpSpPr>
      <p:sp>
        <p:nvSpPr>
          <p:cNvPr id="2326" name="Google Shape;2326;p26"/>
          <p:cNvSpPr txBox="1"/>
          <p:nvPr>
            <p:ph type="title"/>
          </p:nvPr>
        </p:nvSpPr>
        <p:spPr>
          <a:xfrm>
            <a:off x="1821800" y="589550"/>
            <a:ext cx="56892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Μερικές καρπάθικες λέξεις</a:t>
            </a:r>
            <a:endParaRPr/>
          </a:p>
        </p:txBody>
      </p:sp>
      <p:graphicFrame>
        <p:nvGraphicFramePr>
          <p:cNvPr id="2327" name="Google Shape;2327;p26"/>
          <p:cNvGraphicFramePr/>
          <p:nvPr/>
        </p:nvGraphicFramePr>
        <p:xfrm>
          <a:off x="1272300" y="1518700"/>
          <a:ext cx="3000000" cy="3000000"/>
        </p:xfrm>
        <a:graphic>
          <a:graphicData uri="http://schemas.openxmlformats.org/drawingml/2006/table">
            <a:tbl>
              <a:tblPr>
                <a:noFill/>
                <a:tableStyleId>{DB43AD09-C07A-4843-ABC5-9D9CB9DCDF8F}</a:tableStyleId>
              </a:tblPr>
              <a:tblGrid>
                <a:gridCol w="2223825"/>
                <a:gridCol w="2223825"/>
                <a:gridCol w="2151750"/>
              </a:tblGrid>
              <a:tr h="470000">
                <a:tc>
                  <a:txBody>
                    <a:bodyPr/>
                    <a:lstStyle/>
                    <a:p>
                      <a:pPr indent="0" lvl="0" marL="0" rtl="0" algn="l">
                        <a:spcBef>
                          <a:spcPts val="0"/>
                        </a:spcBef>
                        <a:spcAft>
                          <a:spcPts val="0"/>
                        </a:spcAft>
                        <a:buNone/>
                      </a:pPr>
                      <a:r>
                        <a:rPr lang="en" sz="2100">
                          <a:solidFill>
                            <a:schemeClr val="dk1"/>
                          </a:solidFill>
                          <a:latin typeface="Amarante"/>
                          <a:ea typeface="Amarante"/>
                          <a:cs typeface="Amarante"/>
                          <a:sym typeface="Amarante"/>
                        </a:rPr>
                        <a:t>Πάντιε μου</a:t>
                      </a:r>
                      <a:endParaRPr sz="2100">
                        <a:solidFill>
                          <a:schemeClr val="dk1"/>
                        </a:solidFill>
                        <a:latin typeface="Amarante"/>
                        <a:ea typeface="Amarante"/>
                        <a:cs typeface="Amarante"/>
                        <a:sym typeface="Amarante"/>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a:solidFill>
                            <a:schemeClr val="dk1"/>
                          </a:solidFill>
                          <a:latin typeface="Arimo"/>
                          <a:ea typeface="Arimo"/>
                          <a:cs typeface="Arimo"/>
                          <a:sym typeface="Arimo"/>
                        </a:rPr>
                        <a:t>Δώσε μου</a:t>
                      </a:r>
                      <a:endParaRPr>
                        <a:solidFill>
                          <a:schemeClr val="dk1"/>
                        </a:solidFill>
                        <a:latin typeface="Arimo"/>
                        <a:ea typeface="Arimo"/>
                        <a:cs typeface="Arimo"/>
                        <a:sym typeface="Arimo"/>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t/>
                      </a:r>
                      <a:endParaRPr sz="2400">
                        <a:solidFill>
                          <a:schemeClr val="dk1"/>
                        </a:solidFill>
                        <a:latin typeface="Amarante"/>
                        <a:ea typeface="Amarante"/>
                        <a:cs typeface="Amarante"/>
                        <a:sym typeface="Amarante"/>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66350">
                <a:tc>
                  <a:txBody>
                    <a:bodyPr/>
                    <a:lstStyle/>
                    <a:p>
                      <a:pPr indent="0" lvl="0" marL="0" rtl="0" algn="l">
                        <a:spcBef>
                          <a:spcPts val="0"/>
                        </a:spcBef>
                        <a:spcAft>
                          <a:spcPts val="0"/>
                        </a:spcAft>
                        <a:buNone/>
                      </a:pPr>
                      <a:r>
                        <a:rPr lang="en" sz="2000">
                          <a:solidFill>
                            <a:schemeClr val="dk1"/>
                          </a:solidFill>
                          <a:latin typeface="Amarante"/>
                          <a:ea typeface="Amarante"/>
                          <a:cs typeface="Amarante"/>
                          <a:sym typeface="Amarante"/>
                        </a:rPr>
                        <a:t>Ολοκούαρος</a:t>
                      </a:r>
                      <a:endParaRPr sz="2000">
                        <a:solidFill>
                          <a:schemeClr val="dk1"/>
                        </a:solidFill>
                        <a:latin typeface="Amarante"/>
                        <a:ea typeface="Amarante"/>
                        <a:cs typeface="Amarante"/>
                        <a:sym typeface="Amarante"/>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a:solidFill>
                            <a:schemeClr val="dk1"/>
                          </a:solidFill>
                          <a:latin typeface="Arimo"/>
                          <a:ea typeface="Arimo"/>
                          <a:cs typeface="Arimo"/>
                          <a:sym typeface="Arimo"/>
                        </a:rPr>
                        <a:t>υπέρβαρος</a:t>
                      </a:r>
                      <a:endParaRPr>
                        <a:solidFill>
                          <a:schemeClr val="dk1"/>
                        </a:solidFill>
                        <a:latin typeface="Arimo"/>
                        <a:ea typeface="Arimo"/>
                        <a:cs typeface="Arimo"/>
                        <a:sym typeface="Arimo"/>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t/>
                      </a:r>
                      <a:endParaRPr>
                        <a:solidFill>
                          <a:schemeClr val="dk1"/>
                        </a:solidFill>
                        <a:latin typeface="Arimo"/>
                        <a:ea typeface="Arimo"/>
                        <a:cs typeface="Arimo"/>
                        <a:sym typeface="Arimo"/>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66350">
                <a:tc>
                  <a:txBody>
                    <a:bodyPr/>
                    <a:lstStyle/>
                    <a:p>
                      <a:pPr indent="0" lvl="0" marL="0" rtl="0" algn="l">
                        <a:spcBef>
                          <a:spcPts val="0"/>
                        </a:spcBef>
                        <a:spcAft>
                          <a:spcPts val="0"/>
                        </a:spcAft>
                        <a:buNone/>
                      </a:pPr>
                      <a:r>
                        <a:rPr lang="en" sz="2000">
                          <a:solidFill>
                            <a:schemeClr val="dk1"/>
                          </a:solidFill>
                          <a:latin typeface="Amarante"/>
                          <a:ea typeface="Amarante"/>
                          <a:cs typeface="Amarante"/>
                          <a:sym typeface="Amarante"/>
                        </a:rPr>
                        <a:t>Ταβάς</a:t>
                      </a:r>
                      <a:endParaRPr sz="2000">
                        <a:solidFill>
                          <a:schemeClr val="dk1"/>
                        </a:solidFill>
                        <a:latin typeface="Amarante"/>
                        <a:ea typeface="Amarante"/>
                        <a:cs typeface="Amarante"/>
                        <a:sym typeface="Amarante"/>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a:solidFill>
                            <a:schemeClr val="dk1"/>
                          </a:solidFill>
                          <a:latin typeface="Arimo"/>
                          <a:ea typeface="Arimo"/>
                          <a:cs typeface="Arimo"/>
                          <a:sym typeface="Arimo"/>
                        </a:rPr>
                        <a:t>τηγάνι</a:t>
                      </a:r>
                      <a:endParaRPr>
                        <a:solidFill>
                          <a:schemeClr val="dk1"/>
                        </a:solidFill>
                        <a:latin typeface="Arimo"/>
                        <a:ea typeface="Arimo"/>
                        <a:cs typeface="Arimo"/>
                        <a:sym typeface="Arimo"/>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t/>
                      </a:r>
                      <a:endParaRPr>
                        <a:solidFill>
                          <a:schemeClr val="dk1"/>
                        </a:solidFill>
                        <a:latin typeface="Arimo"/>
                        <a:ea typeface="Arimo"/>
                        <a:cs typeface="Arimo"/>
                        <a:sym typeface="Arimo"/>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66350">
                <a:tc>
                  <a:txBody>
                    <a:bodyPr/>
                    <a:lstStyle/>
                    <a:p>
                      <a:pPr indent="0" lvl="0" marL="0" rtl="0" algn="l">
                        <a:spcBef>
                          <a:spcPts val="0"/>
                        </a:spcBef>
                        <a:spcAft>
                          <a:spcPts val="0"/>
                        </a:spcAft>
                        <a:buNone/>
                      </a:pPr>
                      <a:r>
                        <a:rPr lang="en" sz="2000">
                          <a:solidFill>
                            <a:schemeClr val="dk1"/>
                          </a:solidFill>
                          <a:latin typeface="Amarante"/>
                          <a:ea typeface="Amarante"/>
                          <a:cs typeface="Amarante"/>
                          <a:sym typeface="Amarante"/>
                        </a:rPr>
                        <a:t>συρουξύσου</a:t>
                      </a:r>
                      <a:endParaRPr sz="2000">
                        <a:solidFill>
                          <a:schemeClr val="dk1"/>
                        </a:solidFill>
                        <a:latin typeface="Amarante"/>
                        <a:ea typeface="Amarante"/>
                        <a:cs typeface="Amarante"/>
                        <a:sym typeface="Amarante"/>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a:solidFill>
                            <a:schemeClr val="dk1"/>
                          </a:solidFill>
                          <a:latin typeface="Arimo"/>
                          <a:ea typeface="Arimo"/>
                          <a:cs typeface="Arimo"/>
                          <a:sym typeface="Arimo"/>
                        </a:rPr>
                        <a:t>τελικά</a:t>
                      </a:r>
                      <a:endParaRPr>
                        <a:solidFill>
                          <a:schemeClr val="dk1"/>
                        </a:solidFill>
                        <a:latin typeface="Arimo"/>
                        <a:ea typeface="Arimo"/>
                        <a:cs typeface="Arimo"/>
                        <a:sym typeface="Arimo"/>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t/>
                      </a:r>
                      <a:endParaRPr>
                        <a:solidFill>
                          <a:schemeClr val="dk1"/>
                        </a:solidFill>
                        <a:latin typeface="Arimo"/>
                        <a:ea typeface="Arimo"/>
                        <a:cs typeface="Arimo"/>
                        <a:sym typeface="Arimo"/>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66350">
                <a:tc>
                  <a:txBody>
                    <a:bodyPr/>
                    <a:lstStyle/>
                    <a:p>
                      <a:pPr indent="0" lvl="0" marL="0" rtl="0" algn="l">
                        <a:spcBef>
                          <a:spcPts val="0"/>
                        </a:spcBef>
                        <a:spcAft>
                          <a:spcPts val="0"/>
                        </a:spcAft>
                        <a:buNone/>
                      </a:pPr>
                      <a:r>
                        <a:rPr lang="en" sz="2000">
                          <a:solidFill>
                            <a:schemeClr val="dk1"/>
                          </a:solidFill>
                          <a:latin typeface="Amarante"/>
                          <a:ea typeface="Amarante"/>
                          <a:cs typeface="Amarante"/>
                          <a:sym typeface="Amarante"/>
                        </a:rPr>
                        <a:t>κοτουόλου</a:t>
                      </a:r>
                      <a:endParaRPr sz="2000">
                        <a:solidFill>
                          <a:schemeClr val="dk1"/>
                        </a:solidFill>
                        <a:latin typeface="Amarante"/>
                        <a:ea typeface="Amarante"/>
                        <a:cs typeface="Amarante"/>
                        <a:sym typeface="Amarante"/>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a:solidFill>
                            <a:schemeClr val="dk1"/>
                          </a:solidFill>
                          <a:latin typeface="Arimo"/>
                          <a:ea typeface="Arimo"/>
                          <a:cs typeface="Arimo"/>
                          <a:sym typeface="Arimo"/>
                        </a:rPr>
                        <a:t>Χωρίς λόγο</a:t>
                      </a:r>
                      <a:endParaRPr>
                        <a:solidFill>
                          <a:schemeClr val="dk1"/>
                        </a:solidFill>
                        <a:latin typeface="Arimo"/>
                        <a:ea typeface="Arimo"/>
                        <a:cs typeface="Arimo"/>
                        <a:sym typeface="Arimo"/>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t/>
                      </a:r>
                      <a:endParaRPr>
                        <a:solidFill>
                          <a:schemeClr val="dk1"/>
                        </a:solidFill>
                        <a:latin typeface="Arimo"/>
                        <a:ea typeface="Arimo"/>
                        <a:cs typeface="Arimo"/>
                        <a:sym typeface="Arimo"/>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grpSp>
        <p:nvGrpSpPr>
          <p:cNvPr id="2328" name="Google Shape;2328;p26"/>
          <p:cNvGrpSpPr/>
          <p:nvPr/>
        </p:nvGrpSpPr>
        <p:grpSpPr>
          <a:xfrm>
            <a:off x="8223125" y="365925"/>
            <a:ext cx="753499" cy="4636652"/>
            <a:chOff x="8054025" y="253425"/>
            <a:chExt cx="753499" cy="4636652"/>
          </a:xfrm>
        </p:grpSpPr>
        <p:sp>
          <p:nvSpPr>
            <p:cNvPr id="2329" name="Google Shape;2329;p26"/>
            <p:cNvSpPr/>
            <p:nvPr/>
          </p:nvSpPr>
          <p:spPr>
            <a:xfrm>
              <a:off x="8248109" y="935867"/>
              <a:ext cx="365717" cy="3296319"/>
            </a:xfrm>
            <a:custGeom>
              <a:rect b="b" l="l" r="r" t="t"/>
              <a:pathLst>
                <a:path extrusionOk="0" h="99489" w="11038">
                  <a:moveTo>
                    <a:pt x="0" y="0"/>
                  </a:moveTo>
                  <a:lnTo>
                    <a:pt x="0" y="99489"/>
                  </a:lnTo>
                  <a:lnTo>
                    <a:pt x="11037" y="99489"/>
                  </a:lnTo>
                  <a:lnTo>
                    <a:pt x="11037"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30" name="Google Shape;2330;p26"/>
            <p:cNvSpPr/>
            <p:nvPr/>
          </p:nvSpPr>
          <p:spPr>
            <a:xfrm>
              <a:off x="8248109" y="935867"/>
              <a:ext cx="365717" cy="76569"/>
            </a:xfrm>
            <a:custGeom>
              <a:rect b="b" l="l" r="r" t="t"/>
              <a:pathLst>
                <a:path extrusionOk="0" h="2311" w="11038">
                  <a:moveTo>
                    <a:pt x="0" y="0"/>
                  </a:moveTo>
                  <a:lnTo>
                    <a:pt x="0" y="2310"/>
                  </a:lnTo>
                  <a:lnTo>
                    <a:pt x="11037" y="2310"/>
                  </a:lnTo>
                  <a:lnTo>
                    <a:pt x="11037"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31" name="Google Shape;2331;p26"/>
            <p:cNvSpPr/>
            <p:nvPr/>
          </p:nvSpPr>
          <p:spPr>
            <a:xfrm>
              <a:off x="8295818" y="1049872"/>
              <a:ext cx="60003" cy="3147985"/>
            </a:xfrm>
            <a:custGeom>
              <a:rect b="b" l="l" r="r" t="t"/>
              <a:pathLst>
                <a:path extrusionOk="0" h="95012" w="1811">
                  <a:moveTo>
                    <a:pt x="906" y="0"/>
                  </a:moveTo>
                  <a:cubicBezTo>
                    <a:pt x="406" y="0"/>
                    <a:pt x="1" y="393"/>
                    <a:pt x="1" y="905"/>
                  </a:cubicBezTo>
                  <a:lnTo>
                    <a:pt x="1" y="94095"/>
                  </a:lnTo>
                  <a:cubicBezTo>
                    <a:pt x="1" y="94607"/>
                    <a:pt x="406" y="95012"/>
                    <a:pt x="906" y="95012"/>
                  </a:cubicBezTo>
                  <a:cubicBezTo>
                    <a:pt x="1418" y="95012"/>
                    <a:pt x="1811" y="94607"/>
                    <a:pt x="1811" y="94095"/>
                  </a:cubicBezTo>
                  <a:lnTo>
                    <a:pt x="1811" y="905"/>
                  </a:lnTo>
                  <a:cubicBezTo>
                    <a:pt x="1811" y="393"/>
                    <a:pt x="1418" y="0"/>
                    <a:pt x="90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32" name="Google Shape;2332;p26"/>
            <p:cNvSpPr/>
            <p:nvPr/>
          </p:nvSpPr>
          <p:spPr>
            <a:xfrm>
              <a:off x="8400745" y="1049872"/>
              <a:ext cx="60401" cy="3147985"/>
            </a:xfrm>
            <a:custGeom>
              <a:rect b="b" l="l" r="r" t="t"/>
              <a:pathLst>
                <a:path extrusionOk="0" h="95012" w="1823">
                  <a:moveTo>
                    <a:pt x="906" y="0"/>
                  </a:moveTo>
                  <a:cubicBezTo>
                    <a:pt x="406" y="0"/>
                    <a:pt x="1" y="393"/>
                    <a:pt x="1" y="905"/>
                  </a:cubicBezTo>
                  <a:lnTo>
                    <a:pt x="1" y="94095"/>
                  </a:lnTo>
                  <a:cubicBezTo>
                    <a:pt x="1" y="94607"/>
                    <a:pt x="406" y="95012"/>
                    <a:pt x="906" y="95012"/>
                  </a:cubicBezTo>
                  <a:cubicBezTo>
                    <a:pt x="1418" y="95012"/>
                    <a:pt x="1823" y="94607"/>
                    <a:pt x="1823" y="94095"/>
                  </a:cubicBezTo>
                  <a:lnTo>
                    <a:pt x="1823" y="905"/>
                  </a:lnTo>
                  <a:cubicBezTo>
                    <a:pt x="1823" y="393"/>
                    <a:pt x="1418" y="0"/>
                    <a:pt x="90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33" name="Google Shape;2333;p26"/>
            <p:cNvSpPr/>
            <p:nvPr/>
          </p:nvSpPr>
          <p:spPr>
            <a:xfrm>
              <a:off x="8505706" y="1049872"/>
              <a:ext cx="60367" cy="3147985"/>
            </a:xfrm>
            <a:custGeom>
              <a:rect b="b" l="l" r="r" t="t"/>
              <a:pathLst>
                <a:path extrusionOk="0" h="95012" w="1822">
                  <a:moveTo>
                    <a:pt x="917" y="0"/>
                  </a:moveTo>
                  <a:cubicBezTo>
                    <a:pt x="405" y="0"/>
                    <a:pt x="0" y="393"/>
                    <a:pt x="0" y="905"/>
                  </a:cubicBezTo>
                  <a:lnTo>
                    <a:pt x="0" y="94095"/>
                  </a:lnTo>
                  <a:cubicBezTo>
                    <a:pt x="0" y="94607"/>
                    <a:pt x="405" y="95012"/>
                    <a:pt x="917" y="95012"/>
                  </a:cubicBezTo>
                  <a:cubicBezTo>
                    <a:pt x="1417" y="95012"/>
                    <a:pt x="1822" y="94607"/>
                    <a:pt x="1822" y="94095"/>
                  </a:cubicBezTo>
                  <a:lnTo>
                    <a:pt x="1822" y="905"/>
                  </a:lnTo>
                  <a:cubicBezTo>
                    <a:pt x="1822" y="393"/>
                    <a:pt x="1417" y="0"/>
                    <a:pt x="91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34" name="Google Shape;2334;p26"/>
            <p:cNvSpPr/>
            <p:nvPr/>
          </p:nvSpPr>
          <p:spPr>
            <a:xfrm>
              <a:off x="8295818" y="1079856"/>
              <a:ext cx="60003" cy="3118000"/>
            </a:xfrm>
            <a:custGeom>
              <a:rect b="b" l="l" r="r" t="t"/>
              <a:pathLst>
                <a:path extrusionOk="0" fill="none" h="94107" w="1811">
                  <a:moveTo>
                    <a:pt x="1811" y="93190"/>
                  </a:moveTo>
                  <a:cubicBezTo>
                    <a:pt x="1811" y="93702"/>
                    <a:pt x="1418" y="94107"/>
                    <a:pt x="906" y="94107"/>
                  </a:cubicBezTo>
                  <a:lnTo>
                    <a:pt x="906" y="94107"/>
                  </a:lnTo>
                  <a:cubicBezTo>
                    <a:pt x="406" y="94107"/>
                    <a:pt x="1" y="93702"/>
                    <a:pt x="1" y="93190"/>
                  </a:cubicBezTo>
                  <a:lnTo>
                    <a:pt x="1"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35" name="Google Shape;2335;p26"/>
            <p:cNvSpPr/>
            <p:nvPr/>
          </p:nvSpPr>
          <p:spPr>
            <a:xfrm>
              <a:off x="8400745" y="1079856"/>
              <a:ext cx="60401" cy="3118000"/>
            </a:xfrm>
            <a:custGeom>
              <a:rect b="b" l="l" r="r" t="t"/>
              <a:pathLst>
                <a:path extrusionOk="0" fill="none" h="94107" w="1823">
                  <a:moveTo>
                    <a:pt x="1823" y="93190"/>
                  </a:moveTo>
                  <a:cubicBezTo>
                    <a:pt x="1823" y="93702"/>
                    <a:pt x="1418" y="94107"/>
                    <a:pt x="906" y="94107"/>
                  </a:cubicBezTo>
                  <a:lnTo>
                    <a:pt x="906" y="94107"/>
                  </a:lnTo>
                  <a:cubicBezTo>
                    <a:pt x="406" y="94107"/>
                    <a:pt x="1" y="93702"/>
                    <a:pt x="1" y="93190"/>
                  </a:cubicBezTo>
                  <a:lnTo>
                    <a:pt x="1"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36" name="Google Shape;2336;p26"/>
            <p:cNvSpPr/>
            <p:nvPr/>
          </p:nvSpPr>
          <p:spPr>
            <a:xfrm>
              <a:off x="8505706" y="1079856"/>
              <a:ext cx="60367" cy="3118000"/>
            </a:xfrm>
            <a:custGeom>
              <a:rect b="b" l="l" r="r" t="t"/>
              <a:pathLst>
                <a:path extrusionOk="0" fill="none" h="94107" w="1822">
                  <a:moveTo>
                    <a:pt x="1822" y="93190"/>
                  </a:moveTo>
                  <a:cubicBezTo>
                    <a:pt x="1822" y="93702"/>
                    <a:pt x="1417" y="94107"/>
                    <a:pt x="917" y="94107"/>
                  </a:cubicBezTo>
                  <a:lnTo>
                    <a:pt x="917" y="94107"/>
                  </a:lnTo>
                  <a:cubicBezTo>
                    <a:pt x="405" y="94107"/>
                    <a:pt x="0" y="93702"/>
                    <a:pt x="0" y="93190"/>
                  </a:cubicBezTo>
                  <a:lnTo>
                    <a:pt x="0"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37" name="Google Shape;2337;p26"/>
            <p:cNvSpPr/>
            <p:nvPr/>
          </p:nvSpPr>
          <p:spPr>
            <a:xfrm>
              <a:off x="8171575" y="253425"/>
              <a:ext cx="519186" cy="76967"/>
            </a:xfrm>
            <a:custGeom>
              <a:rect b="b" l="l" r="r" t="t"/>
              <a:pathLst>
                <a:path extrusionOk="0" h="2323" w="15670">
                  <a:moveTo>
                    <a:pt x="1155" y="0"/>
                  </a:moveTo>
                  <a:cubicBezTo>
                    <a:pt x="524" y="0"/>
                    <a:pt x="0" y="524"/>
                    <a:pt x="0" y="1155"/>
                  </a:cubicBezTo>
                  <a:cubicBezTo>
                    <a:pt x="0" y="1798"/>
                    <a:pt x="524" y="2322"/>
                    <a:pt x="1155" y="2322"/>
                  </a:cubicBezTo>
                  <a:lnTo>
                    <a:pt x="14514" y="2322"/>
                  </a:lnTo>
                  <a:cubicBezTo>
                    <a:pt x="15145" y="2322"/>
                    <a:pt x="15669" y="1798"/>
                    <a:pt x="15669" y="1155"/>
                  </a:cubicBezTo>
                  <a:cubicBezTo>
                    <a:pt x="15669" y="524"/>
                    <a:pt x="15145" y="0"/>
                    <a:pt x="14514"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38" name="Google Shape;2338;p26"/>
            <p:cNvSpPr/>
            <p:nvPr/>
          </p:nvSpPr>
          <p:spPr>
            <a:xfrm>
              <a:off x="8223658" y="330356"/>
              <a:ext cx="414223" cy="211849"/>
            </a:xfrm>
            <a:custGeom>
              <a:rect b="b" l="l" r="r" t="t"/>
              <a:pathLst>
                <a:path extrusionOk="0" h="6394" w="12502">
                  <a:moveTo>
                    <a:pt x="0" y="0"/>
                  </a:moveTo>
                  <a:lnTo>
                    <a:pt x="1119" y="6394"/>
                  </a:lnTo>
                  <a:lnTo>
                    <a:pt x="11406" y="6394"/>
                  </a:lnTo>
                  <a:lnTo>
                    <a:pt x="12502"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39" name="Google Shape;2339;p26"/>
            <p:cNvSpPr/>
            <p:nvPr/>
          </p:nvSpPr>
          <p:spPr>
            <a:xfrm>
              <a:off x="8223658" y="330356"/>
              <a:ext cx="414223" cy="18952"/>
            </a:xfrm>
            <a:custGeom>
              <a:rect b="b" l="l" r="r" t="t"/>
              <a:pathLst>
                <a:path extrusionOk="0" h="572" w="12502">
                  <a:moveTo>
                    <a:pt x="0" y="0"/>
                  </a:moveTo>
                  <a:lnTo>
                    <a:pt x="107" y="572"/>
                  </a:lnTo>
                  <a:lnTo>
                    <a:pt x="12406" y="572"/>
                  </a:lnTo>
                  <a:lnTo>
                    <a:pt x="12502"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40" name="Google Shape;2340;p26"/>
            <p:cNvSpPr/>
            <p:nvPr/>
          </p:nvSpPr>
          <p:spPr>
            <a:xfrm>
              <a:off x="8261130" y="354807"/>
              <a:ext cx="71831" cy="187397"/>
            </a:xfrm>
            <a:custGeom>
              <a:rect b="b" l="l" r="r" t="t"/>
              <a:pathLst>
                <a:path extrusionOk="0" h="5656" w="2168">
                  <a:moveTo>
                    <a:pt x="762" y="0"/>
                  </a:moveTo>
                  <a:cubicBezTo>
                    <a:pt x="322" y="0"/>
                    <a:pt x="0" y="358"/>
                    <a:pt x="60" y="798"/>
                  </a:cubicBezTo>
                  <a:lnTo>
                    <a:pt x="798" y="5656"/>
                  </a:lnTo>
                  <a:lnTo>
                    <a:pt x="2167" y="5656"/>
                  </a:lnTo>
                  <a:lnTo>
                    <a:pt x="1667" y="798"/>
                  </a:lnTo>
                  <a:cubicBezTo>
                    <a:pt x="1631" y="358"/>
                    <a:pt x="1227" y="0"/>
                    <a:pt x="762"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41" name="Google Shape;2341;p26"/>
            <p:cNvSpPr/>
            <p:nvPr/>
          </p:nvSpPr>
          <p:spPr>
            <a:xfrm>
              <a:off x="8356581" y="354807"/>
              <a:ext cx="57617" cy="187397"/>
            </a:xfrm>
            <a:custGeom>
              <a:rect b="b" l="l" r="r" t="t"/>
              <a:pathLst>
                <a:path extrusionOk="0" h="5656" w="1739">
                  <a:moveTo>
                    <a:pt x="798" y="0"/>
                  </a:moveTo>
                  <a:cubicBezTo>
                    <a:pt x="334" y="0"/>
                    <a:pt x="0" y="358"/>
                    <a:pt x="24" y="798"/>
                  </a:cubicBezTo>
                  <a:lnTo>
                    <a:pt x="358" y="5656"/>
                  </a:lnTo>
                  <a:lnTo>
                    <a:pt x="1739" y="5656"/>
                  </a:lnTo>
                  <a:lnTo>
                    <a:pt x="1632" y="798"/>
                  </a:lnTo>
                  <a:cubicBezTo>
                    <a:pt x="1632" y="358"/>
                    <a:pt x="1263" y="0"/>
                    <a:pt x="798"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42" name="Google Shape;2342;p26"/>
            <p:cNvSpPr/>
            <p:nvPr/>
          </p:nvSpPr>
          <p:spPr>
            <a:xfrm>
              <a:off x="8448488" y="354807"/>
              <a:ext cx="56855" cy="187397"/>
            </a:xfrm>
            <a:custGeom>
              <a:rect b="b" l="l" r="r" t="t"/>
              <a:pathLst>
                <a:path extrusionOk="0" h="5656" w="1716">
                  <a:moveTo>
                    <a:pt x="917" y="0"/>
                  </a:moveTo>
                  <a:cubicBezTo>
                    <a:pt x="465" y="0"/>
                    <a:pt x="84" y="358"/>
                    <a:pt x="84" y="798"/>
                  </a:cubicBezTo>
                  <a:lnTo>
                    <a:pt x="1" y="5656"/>
                  </a:lnTo>
                  <a:lnTo>
                    <a:pt x="1394" y="5656"/>
                  </a:lnTo>
                  <a:lnTo>
                    <a:pt x="1691" y="798"/>
                  </a:lnTo>
                  <a:cubicBezTo>
                    <a:pt x="1715" y="358"/>
                    <a:pt x="1370" y="0"/>
                    <a:pt x="91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43" name="Google Shape;2343;p26"/>
            <p:cNvSpPr/>
            <p:nvPr/>
          </p:nvSpPr>
          <p:spPr>
            <a:xfrm>
              <a:off x="8529362" y="354807"/>
              <a:ext cx="71036" cy="187397"/>
            </a:xfrm>
            <a:custGeom>
              <a:rect b="b" l="l" r="r" t="t"/>
              <a:pathLst>
                <a:path extrusionOk="0" h="5656" w="2144">
                  <a:moveTo>
                    <a:pt x="1370" y="0"/>
                  </a:moveTo>
                  <a:cubicBezTo>
                    <a:pt x="929" y="0"/>
                    <a:pt x="524" y="358"/>
                    <a:pt x="477" y="798"/>
                  </a:cubicBezTo>
                  <a:lnTo>
                    <a:pt x="0" y="5656"/>
                  </a:lnTo>
                  <a:lnTo>
                    <a:pt x="1393" y="5656"/>
                  </a:lnTo>
                  <a:lnTo>
                    <a:pt x="2084" y="798"/>
                  </a:lnTo>
                  <a:cubicBezTo>
                    <a:pt x="2144" y="358"/>
                    <a:pt x="1834" y="0"/>
                    <a:pt x="1370"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44" name="Google Shape;2344;p26"/>
            <p:cNvSpPr/>
            <p:nvPr/>
          </p:nvSpPr>
          <p:spPr>
            <a:xfrm>
              <a:off x="8223658" y="330356"/>
              <a:ext cx="414223" cy="33"/>
            </a:xfrm>
            <a:custGeom>
              <a:rect b="b" l="l" r="r" t="t"/>
              <a:pathLst>
                <a:path extrusionOk="0" fill="none" h="1" w="12502">
                  <a:moveTo>
                    <a:pt x="0" y="0"/>
                  </a:moveTo>
                  <a:lnTo>
                    <a:pt x="12502"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45" name="Google Shape;2345;p26"/>
            <p:cNvSpPr/>
            <p:nvPr/>
          </p:nvSpPr>
          <p:spPr>
            <a:xfrm>
              <a:off x="8175120" y="853800"/>
              <a:ext cx="512063" cy="82102"/>
            </a:xfrm>
            <a:custGeom>
              <a:rect b="b" l="l" r="r" t="t"/>
              <a:pathLst>
                <a:path extrusionOk="0" h="2478" w="15455">
                  <a:moveTo>
                    <a:pt x="1227" y="1"/>
                  </a:moveTo>
                  <a:cubicBezTo>
                    <a:pt x="548" y="1"/>
                    <a:pt x="1" y="560"/>
                    <a:pt x="1" y="1239"/>
                  </a:cubicBezTo>
                  <a:cubicBezTo>
                    <a:pt x="1" y="1930"/>
                    <a:pt x="548" y="2477"/>
                    <a:pt x="1227" y="2477"/>
                  </a:cubicBezTo>
                  <a:lnTo>
                    <a:pt x="14229" y="2477"/>
                  </a:lnTo>
                  <a:cubicBezTo>
                    <a:pt x="14907" y="2477"/>
                    <a:pt x="15455" y="1930"/>
                    <a:pt x="15455" y="1239"/>
                  </a:cubicBezTo>
                  <a:cubicBezTo>
                    <a:pt x="15455" y="560"/>
                    <a:pt x="14907" y="1"/>
                    <a:pt x="142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46" name="Google Shape;2346;p26"/>
            <p:cNvSpPr/>
            <p:nvPr/>
          </p:nvSpPr>
          <p:spPr>
            <a:xfrm>
              <a:off x="8248109" y="935867"/>
              <a:ext cx="281295" cy="33"/>
            </a:xfrm>
            <a:custGeom>
              <a:rect b="b" l="l" r="r" t="t"/>
              <a:pathLst>
                <a:path extrusionOk="0" fill="none" h="1" w="8490">
                  <a:moveTo>
                    <a:pt x="0" y="0"/>
                  </a:moveTo>
                  <a:lnTo>
                    <a:pt x="8489"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47" name="Google Shape;2347;p26"/>
            <p:cNvSpPr/>
            <p:nvPr/>
          </p:nvSpPr>
          <p:spPr>
            <a:xfrm>
              <a:off x="8209842" y="879047"/>
              <a:ext cx="35518" cy="35551"/>
            </a:xfrm>
            <a:custGeom>
              <a:rect b="b" l="l" r="r" t="t"/>
              <a:pathLst>
                <a:path extrusionOk="0" h="1073" w="1072">
                  <a:moveTo>
                    <a:pt x="536" y="1"/>
                  </a:moveTo>
                  <a:cubicBezTo>
                    <a:pt x="238" y="1"/>
                    <a:pt x="0" y="239"/>
                    <a:pt x="0" y="537"/>
                  </a:cubicBezTo>
                  <a:cubicBezTo>
                    <a:pt x="0" y="834"/>
                    <a:pt x="238"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48" name="Google Shape;2348;p26"/>
            <p:cNvSpPr/>
            <p:nvPr/>
          </p:nvSpPr>
          <p:spPr>
            <a:xfrm>
              <a:off x="8291478" y="879047"/>
              <a:ext cx="35551" cy="35551"/>
            </a:xfrm>
            <a:custGeom>
              <a:rect b="b" l="l" r="r" t="t"/>
              <a:pathLst>
                <a:path extrusionOk="0" h="1073" w="1073">
                  <a:moveTo>
                    <a:pt x="537" y="1"/>
                  </a:moveTo>
                  <a:cubicBezTo>
                    <a:pt x="239" y="1"/>
                    <a:pt x="1" y="239"/>
                    <a:pt x="1" y="537"/>
                  </a:cubicBezTo>
                  <a:cubicBezTo>
                    <a:pt x="1" y="834"/>
                    <a:pt x="239" y="1072"/>
                    <a:pt x="537" y="1072"/>
                  </a:cubicBezTo>
                  <a:cubicBezTo>
                    <a:pt x="822" y="1072"/>
                    <a:pt x="1073" y="834"/>
                    <a:pt x="1073" y="537"/>
                  </a:cubicBezTo>
                  <a:cubicBezTo>
                    <a:pt x="1073" y="239"/>
                    <a:pt x="822"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49" name="Google Shape;2349;p26"/>
            <p:cNvSpPr/>
            <p:nvPr/>
          </p:nvSpPr>
          <p:spPr>
            <a:xfrm>
              <a:off x="8372749" y="879047"/>
              <a:ext cx="35551" cy="35551"/>
            </a:xfrm>
            <a:custGeom>
              <a:rect b="b" l="l" r="r" t="t"/>
              <a:pathLst>
                <a:path extrusionOk="0" h="1073" w="1073">
                  <a:moveTo>
                    <a:pt x="536" y="1"/>
                  </a:moveTo>
                  <a:cubicBezTo>
                    <a:pt x="239" y="1"/>
                    <a:pt x="1" y="239"/>
                    <a:pt x="1" y="537"/>
                  </a:cubicBezTo>
                  <a:cubicBezTo>
                    <a:pt x="1" y="834"/>
                    <a:pt x="239"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50" name="Google Shape;2350;p26"/>
            <p:cNvSpPr/>
            <p:nvPr/>
          </p:nvSpPr>
          <p:spPr>
            <a:xfrm>
              <a:off x="8453623" y="879047"/>
              <a:ext cx="35518" cy="35551"/>
            </a:xfrm>
            <a:custGeom>
              <a:rect b="b" l="l" r="r" t="t"/>
              <a:pathLst>
                <a:path extrusionOk="0" h="1073" w="1072">
                  <a:moveTo>
                    <a:pt x="536" y="1"/>
                  </a:moveTo>
                  <a:cubicBezTo>
                    <a:pt x="239" y="1"/>
                    <a:pt x="0" y="239"/>
                    <a:pt x="0" y="537"/>
                  </a:cubicBezTo>
                  <a:cubicBezTo>
                    <a:pt x="0" y="834"/>
                    <a:pt x="239"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51" name="Google Shape;2351;p26"/>
            <p:cNvSpPr/>
            <p:nvPr/>
          </p:nvSpPr>
          <p:spPr>
            <a:xfrm>
              <a:off x="8534895" y="879047"/>
              <a:ext cx="35518" cy="35551"/>
            </a:xfrm>
            <a:custGeom>
              <a:rect b="b" l="l" r="r" t="t"/>
              <a:pathLst>
                <a:path extrusionOk="0" h="1073" w="1072">
                  <a:moveTo>
                    <a:pt x="536" y="1"/>
                  </a:moveTo>
                  <a:cubicBezTo>
                    <a:pt x="238" y="1"/>
                    <a:pt x="0" y="239"/>
                    <a:pt x="0" y="537"/>
                  </a:cubicBezTo>
                  <a:cubicBezTo>
                    <a:pt x="0" y="834"/>
                    <a:pt x="238"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52" name="Google Shape;2352;p26"/>
            <p:cNvSpPr/>
            <p:nvPr/>
          </p:nvSpPr>
          <p:spPr>
            <a:xfrm>
              <a:off x="8616133" y="879047"/>
              <a:ext cx="35551" cy="35551"/>
            </a:xfrm>
            <a:custGeom>
              <a:rect b="b" l="l" r="r" t="t"/>
              <a:pathLst>
                <a:path extrusionOk="0" h="1073" w="1073">
                  <a:moveTo>
                    <a:pt x="537" y="1"/>
                  </a:moveTo>
                  <a:cubicBezTo>
                    <a:pt x="239" y="1"/>
                    <a:pt x="1" y="239"/>
                    <a:pt x="1" y="537"/>
                  </a:cubicBezTo>
                  <a:cubicBezTo>
                    <a:pt x="1" y="834"/>
                    <a:pt x="239" y="1072"/>
                    <a:pt x="537" y="1072"/>
                  </a:cubicBezTo>
                  <a:cubicBezTo>
                    <a:pt x="834" y="1072"/>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53" name="Google Shape;2353;p26"/>
            <p:cNvSpPr/>
            <p:nvPr/>
          </p:nvSpPr>
          <p:spPr>
            <a:xfrm>
              <a:off x="8175120" y="541768"/>
              <a:ext cx="512063" cy="82102"/>
            </a:xfrm>
            <a:custGeom>
              <a:rect b="b" l="l" r="r" t="t"/>
              <a:pathLst>
                <a:path extrusionOk="0" h="2478" w="15455">
                  <a:moveTo>
                    <a:pt x="1227" y="1"/>
                  </a:moveTo>
                  <a:cubicBezTo>
                    <a:pt x="548" y="1"/>
                    <a:pt x="1" y="549"/>
                    <a:pt x="1" y="1239"/>
                  </a:cubicBezTo>
                  <a:cubicBezTo>
                    <a:pt x="1" y="1918"/>
                    <a:pt x="548" y="2477"/>
                    <a:pt x="1227" y="2477"/>
                  </a:cubicBezTo>
                  <a:lnTo>
                    <a:pt x="14229" y="2477"/>
                  </a:lnTo>
                  <a:cubicBezTo>
                    <a:pt x="14907" y="2477"/>
                    <a:pt x="15455" y="1918"/>
                    <a:pt x="15455" y="1239"/>
                  </a:cubicBezTo>
                  <a:cubicBezTo>
                    <a:pt x="15455" y="549"/>
                    <a:pt x="14907" y="1"/>
                    <a:pt x="142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54" name="Google Shape;2354;p26"/>
            <p:cNvSpPr/>
            <p:nvPr/>
          </p:nvSpPr>
          <p:spPr>
            <a:xfrm>
              <a:off x="8261527" y="542166"/>
              <a:ext cx="340072" cy="33"/>
            </a:xfrm>
            <a:custGeom>
              <a:rect b="b" l="l" r="r" t="t"/>
              <a:pathLst>
                <a:path extrusionOk="0" fill="none" h="1" w="10264">
                  <a:moveTo>
                    <a:pt x="0" y="1"/>
                  </a:moveTo>
                  <a:lnTo>
                    <a:pt x="10263"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55" name="Google Shape;2355;p26"/>
            <p:cNvSpPr/>
            <p:nvPr/>
          </p:nvSpPr>
          <p:spPr>
            <a:xfrm>
              <a:off x="8210637" y="567014"/>
              <a:ext cx="35518" cy="35551"/>
            </a:xfrm>
            <a:custGeom>
              <a:rect b="b" l="l" r="r" t="t"/>
              <a:pathLst>
                <a:path extrusionOk="0" h="1073" w="1072">
                  <a:moveTo>
                    <a:pt x="536" y="1"/>
                  </a:moveTo>
                  <a:cubicBezTo>
                    <a:pt x="238" y="1"/>
                    <a:pt x="0" y="239"/>
                    <a:pt x="0" y="537"/>
                  </a:cubicBezTo>
                  <a:cubicBezTo>
                    <a:pt x="0" y="834"/>
                    <a:pt x="238"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56" name="Google Shape;2356;p26"/>
            <p:cNvSpPr/>
            <p:nvPr/>
          </p:nvSpPr>
          <p:spPr>
            <a:xfrm>
              <a:off x="8291876" y="567014"/>
              <a:ext cx="35551" cy="35551"/>
            </a:xfrm>
            <a:custGeom>
              <a:rect b="b" l="l" r="r" t="t"/>
              <a:pathLst>
                <a:path extrusionOk="0" h="1073" w="1073">
                  <a:moveTo>
                    <a:pt x="537" y="1"/>
                  </a:moveTo>
                  <a:cubicBezTo>
                    <a:pt x="239" y="1"/>
                    <a:pt x="1" y="239"/>
                    <a:pt x="1" y="537"/>
                  </a:cubicBezTo>
                  <a:cubicBezTo>
                    <a:pt x="1" y="834"/>
                    <a:pt x="239" y="1073"/>
                    <a:pt x="537" y="1073"/>
                  </a:cubicBezTo>
                  <a:cubicBezTo>
                    <a:pt x="834" y="1073"/>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57" name="Google Shape;2357;p26"/>
            <p:cNvSpPr/>
            <p:nvPr/>
          </p:nvSpPr>
          <p:spPr>
            <a:xfrm>
              <a:off x="8372749" y="567014"/>
              <a:ext cx="35551" cy="35551"/>
            </a:xfrm>
            <a:custGeom>
              <a:rect b="b" l="l" r="r" t="t"/>
              <a:pathLst>
                <a:path extrusionOk="0" h="1073" w="1073">
                  <a:moveTo>
                    <a:pt x="536" y="1"/>
                  </a:moveTo>
                  <a:cubicBezTo>
                    <a:pt x="239" y="1"/>
                    <a:pt x="1" y="239"/>
                    <a:pt x="1" y="537"/>
                  </a:cubicBezTo>
                  <a:cubicBezTo>
                    <a:pt x="1" y="834"/>
                    <a:pt x="239"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58" name="Google Shape;2358;p26"/>
            <p:cNvSpPr/>
            <p:nvPr/>
          </p:nvSpPr>
          <p:spPr>
            <a:xfrm>
              <a:off x="8454021" y="567014"/>
              <a:ext cx="35518" cy="35551"/>
            </a:xfrm>
            <a:custGeom>
              <a:rect b="b" l="l" r="r" t="t"/>
              <a:pathLst>
                <a:path extrusionOk="0" h="1073" w="1072">
                  <a:moveTo>
                    <a:pt x="536" y="1"/>
                  </a:moveTo>
                  <a:cubicBezTo>
                    <a:pt x="238" y="1"/>
                    <a:pt x="0" y="239"/>
                    <a:pt x="0" y="537"/>
                  </a:cubicBezTo>
                  <a:cubicBezTo>
                    <a:pt x="0" y="834"/>
                    <a:pt x="238"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59" name="Google Shape;2359;p26"/>
            <p:cNvSpPr/>
            <p:nvPr/>
          </p:nvSpPr>
          <p:spPr>
            <a:xfrm>
              <a:off x="8535292" y="567014"/>
              <a:ext cx="35518" cy="35551"/>
            </a:xfrm>
            <a:custGeom>
              <a:rect b="b" l="l" r="r" t="t"/>
              <a:pathLst>
                <a:path extrusionOk="0" h="1073" w="1072">
                  <a:moveTo>
                    <a:pt x="536" y="1"/>
                  </a:moveTo>
                  <a:cubicBezTo>
                    <a:pt x="238" y="1"/>
                    <a:pt x="0" y="239"/>
                    <a:pt x="0" y="537"/>
                  </a:cubicBezTo>
                  <a:cubicBezTo>
                    <a:pt x="0" y="834"/>
                    <a:pt x="238" y="1073"/>
                    <a:pt x="536" y="1073"/>
                  </a:cubicBezTo>
                  <a:cubicBezTo>
                    <a:pt x="833" y="1073"/>
                    <a:pt x="1072" y="834"/>
                    <a:pt x="1072" y="537"/>
                  </a:cubicBezTo>
                  <a:cubicBezTo>
                    <a:pt x="1072" y="239"/>
                    <a:pt x="833"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0" name="Google Shape;2360;p26"/>
            <p:cNvSpPr/>
            <p:nvPr/>
          </p:nvSpPr>
          <p:spPr>
            <a:xfrm>
              <a:off x="8616133" y="567014"/>
              <a:ext cx="35551" cy="35551"/>
            </a:xfrm>
            <a:custGeom>
              <a:rect b="b" l="l" r="r" t="t"/>
              <a:pathLst>
                <a:path extrusionOk="0" h="1073" w="1073">
                  <a:moveTo>
                    <a:pt x="537" y="1"/>
                  </a:moveTo>
                  <a:cubicBezTo>
                    <a:pt x="239" y="1"/>
                    <a:pt x="1" y="239"/>
                    <a:pt x="1" y="537"/>
                  </a:cubicBezTo>
                  <a:cubicBezTo>
                    <a:pt x="1" y="834"/>
                    <a:pt x="239" y="1073"/>
                    <a:pt x="537" y="1073"/>
                  </a:cubicBezTo>
                  <a:cubicBezTo>
                    <a:pt x="834" y="1073"/>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1" name="Google Shape;2361;p26"/>
            <p:cNvSpPr/>
            <p:nvPr/>
          </p:nvSpPr>
          <p:spPr>
            <a:xfrm>
              <a:off x="8233896" y="623835"/>
              <a:ext cx="393747" cy="236732"/>
            </a:xfrm>
            <a:custGeom>
              <a:rect b="b" l="l" r="r" t="t"/>
              <a:pathLst>
                <a:path extrusionOk="0" h="7145" w="11884">
                  <a:moveTo>
                    <a:pt x="1" y="0"/>
                  </a:moveTo>
                  <a:lnTo>
                    <a:pt x="1" y="7144"/>
                  </a:lnTo>
                  <a:lnTo>
                    <a:pt x="11883" y="7144"/>
                  </a:lnTo>
                  <a:lnTo>
                    <a:pt x="1188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2" name="Google Shape;2362;p26"/>
            <p:cNvSpPr/>
            <p:nvPr/>
          </p:nvSpPr>
          <p:spPr>
            <a:xfrm>
              <a:off x="8233896" y="701528"/>
              <a:ext cx="393747" cy="159798"/>
            </a:xfrm>
            <a:custGeom>
              <a:rect b="b" l="l" r="r" t="t"/>
              <a:pathLst>
                <a:path extrusionOk="0" h="4823" w="11884">
                  <a:moveTo>
                    <a:pt x="1" y="1"/>
                  </a:moveTo>
                  <a:lnTo>
                    <a:pt x="1" y="4823"/>
                  </a:lnTo>
                  <a:lnTo>
                    <a:pt x="11883" y="4823"/>
                  </a:lnTo>
                  <a:lnTo>
                    <a:pt x="11883"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3" name="Google Shape;2363;p26"/>
            <p:cNvSpPr/>
            <p:nvPr/>
          </p:nvSpPr>
          <p:spPr>
            <a:xfrm>
              <a:off x="8115550" y="623835"/>
              <a:ext cx="236732" cy="236732"/>
            </a:xfrm>
            <a:custGeom>
              <a:rect b="b" l="l" r="r" t="t"/>
              <a:pathLst>
                <a:path extrusionOk="0" h="7145" w="7145">
                  <a:moveTo>
                    <a:pt x="3573" y="0"/>
                  </a:moveTo>
                  <a:cubicBezTo>
                    <a:pt x="1608" y="0"/>
                    <a:pt x="1" y="1596"/>
                    <a:pt x="1" y="3572"/>
                  </a:cubicBezTo>
                  <a:cubicBezTo>
                    <a:pt x="1" y="5537"/>
                    <a:pt x="1608" y="7144"/>
                    <a:pt x="3573" y="7144"/>
                  </a:cubicBezTo>
                  <a:cubicBezTo>
                    <a:pt x="5549" y="7144"/>
                    <a:pt x="7145" y="5537"/>
                    <a:pt x="7145" y="3572"/>
                  </a:cubicBezTo>
                  <a:cubicBezTo>
                    <a:pt x="7145" y="1596"/>
                    <a:pt x="5549" y="0"/>
                    <a:pt x="3573"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4" name="Google Shape;2364;p26"/>
            <p:cNvSpPr/>
            <p:nvPr/>
          </p:nvSpPr>
          <p:spPr>
            <a:xfrm>
              <a:off x="8509251" y="623835"/>
              <a:ext cx="236699" cy="236732"/>
            </a:xfrm>
            <a:custGeom>
              <a:rect b="b" l="l" r="r" t="t"/>
              <a:pathLst>
                <a:path extrusionOk="0" h="7145" w="7144">
                  <a:moveTo>
                    <a:pt x="3572" y="0"/>
                  </a:moveTo>
                  <a:cubicBezTo>
                    <a:pt x="1596" y="0"/>
                    <a:pt x="0" y="1596"/>
                    <a:pt x="0" y="3572"/>
                  </a:cubicBezTo>
                  <a:cubicBezTo>
                    <a:pt x="0" y="5537"/>
                    <a:pt x="1596" y="7144"/>
                    <a:pt x="3572" y="7144"/>
                  </a:cubicBezTo>
                  <a:cubicBezTo>
                    <a:pt x="5549" y="7144"/>
                    <a:pt x="7144" y="5537"/>
                    <a:pt x="7144" y="3572"/>
                  </a:cubicBezTo>
                  <a:cubicBezTo>
                    <a:pt x="7144" y="1596"/>
                    <a:pt x="5549" y="0"/>
                    <a:pt x="3572"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5" name="Google Shape;2365;p26"/>
            <p:cNvSpPr/>
            <p:nvPr/>
          </p:nvSpPr>
          <p:spPr>
            <a:xfrm>
              <a:off x="8111210" y="623835"/>
              <a:ext cx="638331" cy="243822"/>
            </a:xfrm>
            <a:custGeom>
              <a:rect b="b" l="l" r="r" t="t"/>
              <a:pathLst>
                <a:path extrusionOk="0" fill="none" h="7359" w="19266">
                  <a:moveTo>
                    <a:pt x="15360" y="5549"/>
                  </a:moveTo>
                  <a:cubicBezTo>
                    <a:pt x="17205" y="5573"/>
                    <a:pt x="17503" y="2977"/>
                    <a:pt x="15681" y="2405"/>
                  </a:cubicBezTo>
                  <a:cubicBezTo>
                    <a:pt x="14610" y="2084"/>
                    <a:pt x="13455" y="2572"/>
                    <a:pt x="13086" y="3572"/>
                  </a:cubicBezTo>
                  <a:cubicBezTo>
                    <a:pt x="12788" y="4370"/>
                    <a:pt x="12967" y="5501"/>
                    <a:pt x="13502" y="6168"/>
                  </a:cubicBezTo>
                  <a:cubicBezTo>
                    <a:pt x="14312" y="7180"/>
                    <a:pt x="15717" y="7358"/>
                    <a:pt x="16931" y="6870"/>
                  </a:cubicBezTo>
                  <a:cubicBezTo>
                    <a:pt x="18134" y="6382"/>
                    <a:pt x="19039" y="5251"/>
                    <a:pt x="19146" y="3953"/>
                  </a:cubicBezTo>
                  <a:cubicBezTo>
                    <a:pt x="19265" y="2382"/>
                    <a:pt x="18396" y="0"/>
                    <a:pt x="15384" y="0"/>
                  </a:cubicBezTo>
                  <a:lnTo>
                    <a:pt x="3894" y="0"/>
                  </a:lnTo>
                  <a:cubicBezTo>
                    <a:pt x="870" y="0"/>
                    <a:pt x="1" y="2382"/>
                    <a:pt x="120" y="3953"/>
                  </a:cubicBezTo>
                  <a:cubicBezTo>
                    <a:pt x="227" y="5251"/>
                    <a:pt x="1132" y="6382"/>
                    <a:pt x="2346" y="6870"/>
                  </a:cubicBezTo>
                  <a:cubicBezTo>
                    <a:pt x="3549" y="7358"/>
                    <a:pt x="4966" y="7180"/>
                    <a:pt x="5763" y="6168"/>
                  </a:cubicBezTo>
                  <a:cubicBezTo>
                    <a:pt x="6299" y="5501"/>
                    <a:pt x="6490" y="4370"/>
                    <a:pt x="6180" y="3572"/>
                  </a:cubicBezTo>
                  <a:cubicBezTo>
                    <a:pt x="5811" y="2572"/>
                    <a:pt x="4668" y="2084"/>
                    <a:pt x="3596" y="2405"/>
                  </a:cubicBezTo>
                  <a:cubicBezTo>
                    <a:pt x="1763" y="2977"/>
                    <a:pt x="2061" y="5561"/>
                    <a:pt x="3906" y="5549"/>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6" name="Google Shape;2366;p26"/>
            <p:cNvSpPr/>
            <p:nvPr/>
          </p:nvSpPr>
          <p:spPr>
            <a:xfrm>
              <a:off x="8339220" y="701528"/>
              <a:ext cx="183455" cy="33"/>
            </a:xfrm>
            <a:custGeom>
              <a:rect b="b" l="l" r="r" t="t"/>
              <a:pathLst>
                <a:path extrusionOk="0" fill="none" h="1" w="5537">
                  <a:moveTo>
                    <a:pt x="1" y="1"/>
                  </a:moveTo>
                  <a:lnTo>
                    <a:pt x="5537"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7" name="Google Shape;2367;p26"/>
            <p:cNvSpPr/>
            <p:nvPr/>
          </p:nvSpPr>
          <p:spPr>
            <a:xfrm>
              <a:off x="8430729" y="703118"/>
              <a:ext cx="33" cy="158208"/>
            </a:xfrm>
            <a:custGeom>
              <a:rect b="b" l="l" r="r" t="t"/>
              <a:pathLst>
                <a:path extrusionOk="0" fill="none" h="4775" w="1">
                  <a:moveTo>
                    <a:pt x="1" y="1"/>
                  </a:moveTo>
                  <a:lnTo>
                    <a:pt x="1" y="4775"/>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8" name="Google Shape;2368;p26"/>
            <p:cNvSpPr/>
            <p:nvPr/>
          </p:nvSpPr>
          <p:spPr>
            <a:xfrm>
              <a:off x="8354991" y="701528"/>
              <a:ext cx="37142" cy="158241"/>
            </a:xfrm>
            <a:custGeom>
              <a:rect b="b" l="l" r="r" t="t"/>
              <a:pathLst>
                <a:path extrusionOk="0" fill="none" h="4776" w="1121">
                  <a:moveTo>
                    <a:pt x="1072" y="1"/>
                  </a:moveTo>
                  <a:cubicBezTo>
                    <a:pt x="1072" y="1"/>
                    <a:pt x="1120" y="2918"/>
                    <a:pt x="1" y="4775"/>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9" name="Google Shape;2369;p26"/>
            <p:cNvSpPr/>
            <p:nvPr/>
          </p:nvSpPr>
          <p:spPr>
            <a:xfrm>
              <a:off x="8470189" y="701528"/>
              <a:ext cx="37108" cy="158241"/>
            </a:xfrm>
            <a:custGeom>
              <a:rect b="b" l="l" r="r" t="t"/>
              <a:pathLst>
                <a:path extrusionOk="0" fill="none" h="4776" w="1120">
                  <a:moveTo>
                    <a:pt x="48" y="1"/>
                  </a:moveTo>
                  <a:cubicBezTo>
                    <a:pt x="48" y="1"/>
                    <a:pt x="0" y="2918"/>
                    <a:pt x="1120" y="4775"/>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70" name="Google Shape;2370;p26"/>
            <p:cNvSpPr/>
            <p:nvPr/>
          </p:nvSpPr>
          <p:spPr>
            <a:xfrm>
              <a:off x="8320302" y="859731"/>
              <a:ext cx="220928" cy="33"/>
            </a:xfrm>
            <a:custGeom>
              <a:rect b="b" l="l" r="r" t="t"/>
              <a:pathLst>
                <a:path extrusionOk="0" fill="none" h="1" w="6668">
                  <a:moveTo>
                    <a:pt x="0" y="0"/>
                  </a:moveTo>
                  <a:lnTo>
                    <a:pt x="6668"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71" name="Google Shape;2371;p26"/>
            <p:cNvSpPr/>
            <p:nvPr/>
          </p:nvSpPr>
          <p:spPr>
            <a:xfrm>
              <a:off x="8140001" y="4648215"/>
              <a:ext cx="582304" cy="161388"/>
            </a:xfrm>
            <a:custGeom>
              <a:rect b="b" l="l" r="r" t="t"/>
              <a:pathLst>
                <a:path extrusionOk="0" h="4871" w="17575">
                  <a:moveTo>
                    <a:pt x="1787" y="1"/>
                  </a:moveTo>
                  <a:cubicBezTo>
                    <a:pt x="799" y="1"/>
                    <a:pt x="1" y="798"/>
                    <a:pt x="1" y="1787"/>
                  </a:cubicBezTo>
                  <a:lnTo>
                    <a:pt x="1" y="3084"/>
                  </a:lnTo>
                  <a:cubicBezTo>
                    <a:pt x="1" y="4073"/>
                    <a:pt x="799" y="4870"/>
                    <a:pt x="1787" y="4870"/>
                  </a:cubicBezTo>
                  <a:lnTo>
                    <a:pt x="15789" y="4870"/>
                  </a:lnTo>
                  <a:cubicBezTo>
                    <a:pt x="16777" y="4870"/>
                    <a:pt x="17575" y="4073"/>
                    <a:pt x="17575" y="3084"/>
                  </a:cubicBezTo>
                  <a:lnTo>
                    <a:pt x="17575" y="1787"/>
                  </a:lnTo>
                  <a:cubicBezTo>
                    <a:pt x="17575" y="798"/>
                    <a:pt x="16777" y="1"/>
                    <a:pt x="1578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72" name="Google Shape;2372;p26"/>
            <p:cNvSpPr/>
            <p:nvPr/>
          </p:nvSpPr>
          <p:spPr>
            <a:xfrm>
              <a:off x="8140001" y="4710171"/>
              <a:ext cx="582304" cy="98635"/>
            </a:xfrm>
            <a:custGeom>
              <a:rect b="b" l="l" r="r" t="t"/>
              <a:pathLst>
                <a:path extrusionOk="0" h="2977" w="17575">
                  <a:moveTo>
                    <a:pt x="1" y="0"/>
                  </a:moveTo>
                  <a:lnTo>
                    <a:pt x="1" y="1191"/>
                  </a:lnTo>
                  <a:cubicBezTo>
                    <a:pt x="1" y="2179"/>
                    <a:pt x="799" y="2977"/>
                    <a:pt x="1787" y="2977"/>
                  </a:cubicBezTo>
                  <a:lnTo>
                    <a:pt x="15789" y="2977"/>
                  </a:lnTo>
                  <a:cubicBezTo>
                    <a:pt x="16765" y="2977"/>
                    <a:pt x="17575" y="2179"/>
                    <a:pt x="17575" y="1191"/>
                  </a:cubicBezTo>
                  <a:lnTo>
                    <a:pt x="17575" y="0"/>
                  </a:lnTo>
                  <a:cubicBezTo>
                    <a:pt x="17575" y="988"/>
                    <a:pt x="16765" y="1786"/>
                    <a:pt x="15789" y="1786"/>
                  </a:cubicBezTo>
                  <a:lnTo>
                    <a:pt x="1787" y="1786"/>
                  </a:lnTo>
                  <a:cubicBezTo>
                    <a:pt x="799" y="1786"/>
                    <a:pt x="1" y="988"/>
                    <a:pt x="1"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73" name="Google Shape;2373;p26"/>
            <p:cNvSpPr/>
            <p:nvPr/>
          </p:nvSpPr>
          <p:spPr>
            <a:xfrm>
              <a:off x="8054025" y="4808770"/>
              <a:ext cx="753102" cy="80512"/>
            </a:xfrm>
            <a:custGeom>
              <a:rect b="b" l="l" r="r" t="t"/>
              <a:pathLst>
                <a:path extrusionOk="0" h="2430" w="22730">
                  <a:moveTo>
                    <a:pt x="1143" y="1"/>
                  </a:moveTo>
                  <a:cubicBezTo>
                    <a:pt x="512" y="1"/>
                    <a:pt x="0" y="513"/>
                    <a:pt x="0" y="1155"/>
                  </a:cubicBezTo>
                  <a:lnTo>
                    <a:pt x="0" y="1286"/>
                  </a:lnTo>
                  <a:cubicBezTo>
                    <a:pt x="0" y="1917"/>
                    <a:pt x="512" y="2429"/>
                    <a:pt x="1143" y="2429"/>
                  </a:cubicBezTo>
                  <a:lnTo>
                    <a:pt x="21586" y="2429"/>
                  </a:lnTo>
                  <a:cubicBezTo>
                    <a:pt x="22217" y="2429"/>
                    <a:pt x="22729" y="1917"/>
                    <a:pt x="22729" y="1286"/>
                  </a:cubicBezTo>
                  <a:lnTo>
                    <a:pt x="22729" y="1155"/>
                  </a:lnTo>
                  <a:cubicBezTo>
                    <a:pt x="22729" y="513"/>
                    <a:pt x="22217" y="1"/>
                    <a:pt x="2158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74" name="Google Shape;2374;p26"/>
            <p:cNvSpPr/>
            <p:nvPr/>
          </p:nvSpPr>
          <p:spPr>
            <a:xfrm>
              <a:off x="8054025" y="4829279"/>
              <a:ext cx="753499" cy="60798"/>
            </a:xfrm>
            <a:custGeom>
              <a:rect b="b" l="l" r="r" t="t"/>
              <a:pathLst>
                <a:path extrusionOk="0" h="1835" w="22742">
                  <a:moveTo>
                    <a:pt x="143" y="1"/>
                  </a:moveTo>
                  <a:cubicBezTo>
                    <a:pt x="48" y="167"/>
                    <a:pt x="0" y="346"/>
                    <a:pt x="0" y="536"/>
                  </a:cubicBezTo>
                  <a:lnTo>
                    <a:pt x="0" y="679"/>
                  </a:lnTo>
                  <a:cubicBezTo>
                    <a:pt x="0" y="1310"/>
                    <a:pt x="512" y="1834"/>
                    <a:pt x="1155" y="1834"/>
                  </a:cubicBezTo>
                  <a:lnTo>
                    <a:pt x="21598" y="1834"/>
                  </a:lnTo>
                  <a:cubicBezTo>
                    <a:pt x="22229" y="1834"/>
                    <a:pt x="22741" y="1322"/>
                    <a:pt x="22741" y="679"/>
                  </a:cubicBezTo>
                  <a:lnTo>
                    <a:pt x="22741" y="536"/>
                  </a:lnTo>
                  <a:cubicBezTo>
                    <a:pt x="22741" y="346"/>
                    <a:pt x="22682" y="167"/>
                    <a:pt x="22610" y="1"/>
                  </a:cubicBezTo>
                  <a:cubicBezTo>
                    <a:pt x="22420" y="358"/>
                    <a:pt x="22051" y="608"/>
                    <a:pt x="21598" y="608"/>
                  </a:cubicBezTo>
                  <a:lnTo>
                    <a:pt x="1155" y="608"/>
                  </a:lnTo>
                  <a:cubicBezTo>
                    <a:pt x="715" y="608"/>
                    <a:pt x="334" y="358"/>
                    <a:pt x="143"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75" name="Google Shape;2375;p26"/>
            <p:cNvSpPr/>
            <p:nvPr/>
          </p:nvSpPr>
          <p:spPr>
            <a:xfrm>
              <a:off x="8183403" y="4569329"/>
              <a:ext cx="495099" cy="78922"/>
            </a:xfrm>
            <a:custGeom>
              <a:rect b="b" l="l" r="r" t="t"/>
              <a:pathLst>
                <a:path extrusionOk="0" h="2382" w="14943">
                  <a:moveTo>
                    <a:pt x="1191" y="1"/>
                  </a:moveTo>
                  <a:cubicBezTo>
                    <a:pt x="536" y="1"/>
                    <a:pt x="1" y="536"/>
                    <a:pt x="1" y="1191"/>
                  </a:cubicBezTo>
                  <a:cubicBezTo>
                    <a:pt x="1" y="1846"/>
                    <a:pt x="536" y="2382"/>
                    <a:pt x="1191" y="2382"/>
                  </a:cubicBezTo>
                  <a:lnTo>
                    <a:pt x="13752" y="2382"/>
                  </a:lnTo>
                  <a:cubicBezTo>
                    <a:pt x="14407" y="2382"/>
                    <a:pt x="14943" y="1846"/>
                    <a:pt x="14943" y="1191"/>
                  </a:cubicBezTo>
                  <a:cubicBezTo>
                    <a:pt x="14943" y="536"/>
                    <a:pt x="14407" y="1"/>
                    <a:pt x="13752"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76" name="Google Shape;2376;p26"/>
            <p:cNvSpPr/>
            <p:nvPr/>
          </p:nvSpPr>
          <p:spPr>
            <a:xfrm>
              <a:off x="8225613" y="4648215"/>
              <a:ext cx="301042" cy="33"/>
            </a:xfrm>
            <a:custGeom>
              <a:rect b="b" l="l" r="r" t="t"/>
              <a:pathLst>
                <a:path extrusionOk="0" fill="none" h="1" w="9086">
                  <a:moveTo>
                    <a:pt x="1" y="1"/>
                  </a:moveTo>
                  <a:lnTo>
                    <a:pt x="9085"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77" name="Google Shape;2377;p26"/>
            <p:cNvSpPr/>
            <p:nvPr/>
          </p:nvSpPr>
          <p:spPr>
            <a:xfrm>
              <a:off x="8217330" y="4592985"/>
              <a:ext cx="34756" cy="34756"/>
            </a:xfrm>
            <a:custGeom>
              <a:rect b="b" l="l" r="r" t="t"/>
              <a:pathLst>
                <a:path extrusionOk="0" h="1049" w="1049">
                  <a:moveTo>
                    <a:pt x="524" y="1"/>
                  </a:moveTo>
                  <a:cubicBezTo>
                    <a:pt x="239" y="1"/>
                    <a:pt x="1" y="239"/>
                    <a:pt x="1" y="525"/>
                  </a:cubicBezTo>
                  <a:cubicBezTo>
                    <a:pt x="1" y="811"/>
                    <a:pt x="239" y="1049"/>
                    <a:pt x="524" y="1049"/>
                  </a:cubicBezTo>
                  <a:cubicBezTo>
                    <a:pt x="810" y="1049"/>
                    <a:pt x="1048" y="811"/>
                    <a:pt x="1048" y="525"/>
                  </a:cubicBezTo>
                  <a:cubicBezTo>
                    <a:pt x="1048" y="239"/>
                    <a:pt x="810"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78" name="Google Shape;2378;p26"/>
            <p:cNvSpPr/>
            <p:nvPr/>
          </p:nvSpPr>
          <p:spPr>
            <a:xfrm>
              <a:off x="8296216" y="4592985"/>
              <a:ext cx="34756" cy="34756"/>
            </a:xfrm>
            <a:custGeom>
              <a:rect b="b" l="l" r="r" t="t"/>
              <a:pathLst>
                <a:path extrusionOk="0" h="1049" w="1049">
                  <a:moveTo>
                    <a:pt x="525" y="1"/>
                  </a:moveTo>
                  <a:cubicBezTo>
                    <a:pt x="239" y="1"/>
                    <a:pt x="1" y="239"/>
                    <a:pt x="1" y="525"/>
                  </a:cubicBezTo>
                  <a:cubicBezTo>
                    <a:pt x="1" y="811"/>
                    <a:pt x="239" y="1049"/>
                    <a:pt x="525" y="1049"/>
                  </a:cubicBezTo>
                  <a:cubicBezTo>
                    <a:pt x="810" y="1049"/>
                    <a:pt x="1049" y="811"/>
                    <a:pt x="1049" y="525"/>
                  </a:cubicBezTo>
                  <a:cubicBezTo>
                    <a:pt x="1049" y="239"/>
                    <a:pt x="810" y="1"/>
                    <a:pt x="52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79" name="Google Shape;2379;p26"/>
            <p:cNvSpPr/>
            <p:nvPr/>
          </p:nvSpPr>
          <p:spPr>
            <a:xfrm>
              <a:off x="8374737" y="4592985"/>
              <a:ext cx="34325" cy="34756"/>
            </a:xfrm>
            <a:custGeom>
              <a:rect b="b" l="l" r="r" t="t"/>
              <a:pathLst>
                <a:path extrusionOk="0" h="1049" w="1036">
                  <a:moveTo>
                    <a:pt x="524" y="1"/>
                  </a:moveTo>
                  <a:cubicBezTo>
                    <a:pt x="238" y="1"/>
                    <a:pt x="0" y="239"/>
                    <a:pt x="0" y="525"/>
                  </a:cubicBezTo>
                  <a:cubicBezTo>
                    <a:pt x="0" y="811"/>
                    <a:pt x="238" y="1049"/>
                    <a:pt x="524" y="1049"/>
                  </a:cubicBezTo>
                  <a:cubicBezTo>
                    <a:pt x="798" y="1049"/>
                    <a:pt x="1036" y="811"/>
                    <a:pt x="1036" y="525"/>
                  </a:cubicBezTo>
                  <a:cubicBezTo>
                    <a:pt x="1036" y="239"/>
                    <a:pt x="798"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80" name="Google Shape;2380;p26"/>
            <p:cNvSpPr/>
            <p:nvPr/>
          </p:nvSpPr>
          <p:spPr>
            <a:xfrm>
              <a:off x="8453226" y="4592985"/>
              <a:ext cx="34358" cy="34756"/>
            </a:xfrm>
            <a:custGeom>
              <a:rect b="b" l="l" r="r" t="t"/>
              <a:pathLst>
                <a:path extrusionOk="0" h="1049" w="1037">
                  <a:moveTo>
                    <a:pt x="512" y="1"/>
                  </a:moveTo>
                  <a:cubicBezTo>
                    <a:pt x="239" y="1"/>
                    <a:pt x="1" y="239"/>
                    <a:pt x="1" y="525"/>
                  </a:cubicBezTo>
                  <a:cubicBezTo>
                    <a:pt x="1" y="811"/>
                    <a:pt x="239" y="1049"/>
                    <a:pt x="512" y="1049"/>
                  </a:cubicBezTo>
                  <a:cubicBezTo>
                    <a:pt x="798" y="1049"/>
                    <a:pt x="1036" y="811"/>
                    <a:pt x="1036" y="525"/>
                  </a:cubicBezTo>
                  <a:cubicBezTo>
                    <a:pt x="1036" y="239"/>
                    <a:pt x="798" y="1"/>
                    <a:pt x="512"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81" name="Google Shape;2381;p26"/>
            <p:cNvSpPr/>
            <p:nvPr/>
          </p:nvSpPr>
          <p:spPr>
            <a:xfrm>
              <a:off x="8531316" y="4592985"/>
              <a:ext cx="34756" cy="34756"/>
            </a:xfrm>
            <a:custGeom>
              <a:rect b="b" l="l" r="r" t="t"/>
              <a:pathLst>
                <a:path extrusionOk="0" h="1049" w="1049">
                  <a:moveTo>
                    <a:pt x="525" y="1"/>
                  </a:moveTo>
                  <a:cubicBezTo>
                    <a:pt x="239" y="1"/>
                    <a:pt x="1" y="239"/>
                    <a:pt x="1" y="525"/>
                  </a:cubicBezTo>
                  <a:cubicBezTo>
                    <a:pt x="1" y="811"/>
                    <a:pt x="239" y="1049"/>
                    <a:pt x="525" y="1049"/>
                  </a:cubicBezTo>
                  <a:cubicBezTo>
                    <a:pt x="811" y="1049"/>
                    <a:pt x="1049" y="811"/>
                    <a:pt x="1049" y="525"/>
                  </a:cubicBezTo>
                  <a:cubicBezTo>
                    <a:pt x="1049" y="239"/>
                    <a:pt x="811" y="1"/>
                    <a:pt x="52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82" name="Google Shape;2382;p26"/>
            <p:cNvSpPr/>
            <p:nvPr/>
          </p:nvSpPr>
          <p:spPr>
            <a:xfrm>
              <a:off x="8609838" y="4592985"/>
              <a:ext cx="34756" cy="34756"/>
            </a:xfrm>
            <a:custGeom>
              <a:rect b="b" l="l" r="r" t="t"/>
              <a:pathLst>
                <a:path extrusionOk="0" h="1049" w="1049">
                  <a:moveTo>
                    <a:pt x="524" y="1"/>
                  </a:moveTo>
                  <a:cubicBezTo>
                    <a:pt x="238" y="1"/>
                    <a:pt x="0" y="239"/>
                    <a:pt x="0" y="525"/>
                  </a:cubicBezTo>
                  <a:cubicBezTo>
                    <a:pt x="0" y="811"/>
                    <a:pt x="238" y="1049"/>
                    <a:pt x="524" y="1049"/>
                  </a:cubicBezTo>
                  <a:cubicBezTo>
                    <a:pt x="810" y="1049"/>
                    <a:pt x="1048" y="811"/>
                    <a:pt x="1048" y="525"/>
                  </a:cubicBezTo>
                  <a:cubicBezTo>
                    <a:pt x="1048" y="239"/>
                    <a:pt x="810"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83" name="Google Shape;2383;p26"/>
            <p:cNvSpPr/>
            <p:nvPr/>
          </p:nvSpPr>
          <p:spPr>
            <a:xfrm>
              <a:off x="8198776" y="4808770"/>
              <a:ext cx="395337" cy="33"/>
            </a:xfrm>
            <a:custGeom>
              <a:rect b="b" l="l" r="r" t="t"/>
              <a:pathLst>
                <a:path extrusionOk="0" fill="none" h="1" w="11932">
                  <a:moveTo>
                    <a:pt x="1" y="1"/>
                  </a:moveTo>
                  <a:lnTo>
                    <a:pt x="11931"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84" name="Google Shape;2384;p26"/>
            <p:cNvSpPr/>
            <p:nvPr/>
          </p:nvSpPr>
          <p:spPr>
            <a:xfrm>
              <a:off x="8223658" y="4272703"/>
              <a:ext cx="414223" cy="296668"/>
            </a:xfrm>
            <a:custGeom>
              <a:rect b="b" l="l" r="r" t="t"/>
              <a:pathLst>
                <a:path extrusionOk="0" h="8954" w="12502">
                  <a:moveTo>
                    <a:pt x="691" y="0"/>
                  </a:moveTo>
                  <a:lnTo>
                    <a:pt x="0" y="8954"/>
                  </a:lnTo>
                  <a:lnTo>
                    <a:pt x="12502" y="8954"/>
                  </a:lnTo>
                  <a:lnTo>
                    <a:pt x="1182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85" name="Google Shape;2385;p26"/>
            <p:cNvSpPr/>
            <p:nvPr/>
          </p:nvSpPr>
          <p:spPr>
            <a:xfrm>
              <a:off x="8223658" y="4551173"/>
              <a:ext cx="414223" cy="18190"/>
            </a:xfrm>
            <a:custGeom>
              <a:rect b="b" l="l" r="r" t="t"/>
              <a:pathLst>
                <a:path extrusionOk="0" h="549" w="12502">
                  <a:moveTo>
                    <a:pt x="83" y="1"/>
                  </a:moveTo>
                  <a:lnTo>
                    <a:pt x="0" y="549"/>
                  </a:lnTo>
                  <a:lnTo>
                    <a:pt x="12502" y="549"/>
                  </a:lnTo>
                  <a:lnTo>
                    <a:pt x="12442"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86" name="Google Shape;2386;p26"/>
            <p:cNvSpPr/>
            <p:nvPr/>
          </p:nvSpPr>
          <p:spPr>
            <a:xfrm>
              <a:off x="8536452" y="4272703"/>
              <a:ext cx="65536" cy="273409"/>
            </a:xfrm>
            <a:custGeom>
              <a:rect b="b" l="l" r="r" t="t"/>
              <a:pathLst>
                <a:path extrusionOk="0" h="8252" w="1978">
                  <a:moveTo>
                    <a:pt x="1" y="0"/>
                  </a:moveTo>
                  <a:lnTo>
                    <a:pt x="298" y="7513"/>
                  </a:lnTo>
                  <a:cubicBezTo>
                    <a:pt x="346" y="7918"/>
                    <a:pt x="727" y="8251"/>
                    <a:pt x="1191" y="8251"/>
                  </a:cubicBezTo>
                  <a:cubicBezTo>
                    <a:pt x="1656" y="8251"/>
                    <a:pt x="1977" y="7918"/>
                    <a:pt x="1930" y="7513"/>
                  </a:cubicBezTo>
                  <a:lnTo>
                    <a:pt x="1501"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87" name="Google Shape;2387;p26"/>
            <p:cNvSpPr/>
            <p:nvPr/>
          </p:nvSpPr>
          <p:spPr>
            <a:xfrm>
              <a:off x="8449681" y="4272703"/>
              <a:ext cx="56060" cy="273409"/>
            </a:xfrm>
            <a:custGeom>
              <a:rect b="b" l="l" r="r" t="t"/>
              <a:pathLst>
                <a:path extrusionOk="0" h="8252" w="1692">
                  <a:moveTo>
                    <a:pt x="0" y="0"/>
                  </a:moveTo>
                  <a:lnTo>
                    <a:pt x="60" y="7513"/>
                  </a:lnTo>
                  <a:cubicBezTo>
                    <a:pt x="60" y="7918"/>
                    <a:pt x="429" y="8251"/>
                    <a:pt x="893" y="8251"/>
                  </a:cubicBezTo>
                  <a:cubicBezTo>
                    <a:pt x="1358" y="8251"/>
                    <a:pt x="1691" y="7918"/>
                    <a:pt x="1679" y="7513"/>
                  </a:cubicBezTo>
                  <a:lnTo>
                    <a:pt x="1489"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88" name="Google Shape;2388;p26"/>
            <p:cNvSpPr/>
            <p:nvPr/>
          </p:nvSpPr>
          <p:spPr>
            <a:xfrm>
              <a:off x="8355388" y="4272703"/>
              <a:ext cx="56458" cy="273409"/>
            </a:xfrm>
            <a:custGeom>
              <a:rect b="b" l="l" r="r" t="t"/>
              <a:pathLst>
                <a:path extrusionOk="0" h="8252" w="1704">
                  <a:moveTo>
                    <a:pt x="215" y="0"/>
                  </a:moveTo>
                  <a:lnTo>
                    <a:pt x="36" y="7513"/>
                  </a:lnTo>
                  <a:cubicBezTo>
                    <a:pt x="1" y="7918"/>
                    <a:pt x="358" y="8251"/>
                    <a:pt x="822" y="8251"/>
                  </a:cubicBezTo>
                  <a:cubicBezTo>
                    <a:pt x="1287" y="8251"/>
                    <a:pt x="1656" y="7918"/>
                    <a:pt x="1656" y="7513"/>
                  </a:cubicBezTo>
                  <a:lnTo>
                    <a:pt x="1703"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89" name="Google Shape;2389;p26"/>
            <p:cNvSpPr/>
            <p:nvPr/>
          </p:nvSpPr>
          <p:spPr>
            <a:xfrm>
              <a:off x="8259937" y="4272703"/>
              <a:ext cx="64343" cy="273409"/>
            </a:xfrm>
            <a:custGeom>
              <a:rect b="b" l="l" r="r" t="t"/>
              <a:pathLst>
                <a:path extrusionOk="0" h="8252" w="1942">
                  <a:moveTo>
                    <a:pt x="453" y="0"/>
                  </a:moveTo>
                  <a:lnTo>
                    <a:pt x="36" y="7513"/>
                  </a:lnTo>
                  <a:cubicBezTo>
                    <a:pt x="0" y="7918"/>
                    <a:pt x="322" y="8251"/>
                    <a:pt x="786" y="8251"/>
                  </a:cubicBezTo>
                  <a:cubicBezTo>
                    <a:pt x="1227" y="8251"/>
                    <a:pt x="1632" y="7918"/>
                    <a:pt x="1667" y="7513"/>
                  </a:cubicBezTo>
                  <a:lnTo>
                    <a:pt x="1941"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90" name="Google Shape;2390;p26"/>
            <p:cNvSpPr/>
            <p:nvPr/>
          </p:nvSpPr>
          <p:spPr>
            <a:xfrm>
              <a:off x="8223658" y="4569329"/>
              <a:ext cx="414223" cy="33"/>
            </a:xfrm>
            <a:custGeom>
              <a:rect b="b" l="l" r="r" t="t"/>
              <a:pathLst>
                <a:path extrusionOk="0" fill="none" h="1" w="12502">
                  <a:moveTo>
                    <a:pt x="12502" y="1"/>
                  </a:moveTo>
                  <a:lnTo>
                    <a:pt x="0"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91" name="Google Shape;2391;p26"/>
            <p:cNvSpPr/>
            <p:nvPr/>
          </p:nvSpPr>
          <p:spPr>
            <a:xfrm>
              <a:off x="8211035" y="4220223"/>
              <a:ext cx="439867" cy="70241"/>
            </a:xfrm>
            <a:custGeom>
              <a:rect b="b" l="l" r="r" t="t"/>
              <a:pathLst>
                <a:path extrusionOk="0" h="2120" w="13276">
                  <a:moveTo>
                    <a:pt x="1060" y="0"/>
                  </a:moveTo>
                  <a:cubicBezTo>
                    <a:pt x="476" y="0"/>
                    <a:pt x="0" y="477"/>
                    <a:pt x="0" y="1060"/>
                  </a:cubicBezTo>
                  <a:cubicBezTo>
                    <a:pt x="0" y="1644"/>
                    <a:pt x="476" y="2120"/>
                    <a:pt x="1060" y="2120"/>
                  </a:cubicBezTo>
                  <a:lnTo>
                    <a:pt x="12216" y="2120"/>
                  </a:lnTo>
                  <a:cubicBezTo>
                    <a:pt x="12799" y="2120"/>
                    <a:pt x="13276" y="1644"/>
                    <a:pt x="13276" y="1060"/>
                  </a:cubicBezTo>
                  <a:cubicBezTo>
                    <a:pt x="13276" y="477"/>
                    <a:pt x="12799" y="0"/>
                    <a:pt x="12216"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92" name="Google Shape;2392;p26"/>
            <p:cNvSpPr/>
            <p:nvPr/>
          </p:nvSpPr>
          <p:spPr>
            <a:xfrm>
              <a:off x="8248904" y="4290429"/>
              <a:ext cx="266683" cy="33"/>
            </a:xfrm>
            <a:custGeom>
              <a:rect b="b" l="l" r="r" t="t"/>
              <a:pathLst>
                <a:path extrusionOk="0" fill="none" h="1" w="8049">
                  <a:moveTo>
                    <a:pt x="0" y="1"/>
                  </a:moveTo>
                  <a:lnTo>
                    <a:pt x="8049"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93" name="Google Shape;2393;p26"/>
            <p:cNvSpPr/>
            <p:nvPr/>
          </p:nvSpPr>
          <p:spPr>
            <a:xfrm>
              <a:off x="8241383" y="4241526"/>
              <a:ext cx="30813" cy="30416"/>
            </a:xfrm>
            <a:custGeom>
              <a:rect b="b" l="l" r="r" t="t"/>
              <a:pathLst>
                <a:path extrusionOk="0" h="918" w="930">
                  <a:moveTo>
                    <a:pt x="465" y="0"/>
                  </a:moveTo>
                  <a:cubicBezTo>
                    <a:pt x="215" y="0"/>
                    <a:pt x="1" y="203"/>
                    <a:pt x="1" y="465"/>
                  </a:cubicBezTo>
                  <a:cubicBezTo>
                    <a:pt x="1" y="715"/>
                    <a:pt x="215" y="917"/>
                    <a:pt x="465" y="917"/>
                  </a:cubicBezTo>
                  <a:cubicBezTo>
                    <a:pt x="715" y="917"/>
                    <a:pt x="930" y="715"/>
                    <a:pt x="930" y="465"/>
                  </a:cubicBezTo>
                  <a:cubicBezTo>
                    <a:pt x="930"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94" name="Google Shape;2394;p26"/>
            <p:cNvSpPr/>
            <p:nvPr/>
          </p:nvSpPr>
          <p:spPr>
            <a:xfrm>
              <a:off x="8311224" y="4241526"/>
              <a:ext cx="30416" cy="30416"/>
            </a:xfrm>
            <a:custGeom>
              <a:rect b="b" l="l" r="r" t="t"/>
              <a:pathLst>
                <a:path extrusionOk="0" h="918" w="918">
                  <a:moveTo>
                    <a:pt x="453" y="0"/>
                  </a:moveTo>
                  <a:cubicBezTo>
                    <a:pt x="203" y="0"/>
                    <a:pt x="0" y="203"/>
                    <a:pt x="0" y="453"/>
                  </a:cubicBezTo>
                  <a:cubicBezTo>
                    <a:pt x="0" y="715"/>
                    <a:pt x="203" y="917"/>
                    <a:pt x="453" y="917"/>
                  </a:cubicBezTo>
                  <a:cubicBezTo>
                    <a:pt x="715" y="917"/>
                    <a:pt x="917" y="715"/>
                    <a:pt x="917" y="453"/>
                  </a:cubicBezTo>
                  <a:cubicBezTo>
                    <a:pt x="917" y="203"/>
                    <a:pt x="715" y="0"/>
                    <a:pt x="453"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95" name="Google Shape;2395;p26"/>
            <p:cNvSpPr/>
            <p:nvPr/>
          </p:nvSpPr>
          <p:spPr>
            <a:xfrm>
              <a:off x="8380635" y="4241526"/>
              <a:ext cx="30416" cy="30416"/>
            </a:xfrm>
            <a:custGeom>
              <a:rect b="b" l="l" r="r" t="t"/>
              <a:pathLst>
                <a:path extrusionOk="0" h="918" w="918">
                  <a:moveTo>
                    <a:pt x="465" y="0"/>
                  </a:moveTo>
                  <a:cubicBezTo>
                    <a:pt x="203" y="0"/>
                    <a:pt x="1" y="203"/>
                    <a:pt x="1" y="453"/>
                  </a:cubicBezTo>
                  <a:cubicBezTo>
                    <a:pt x="1" y="715"/>
                    <a:pt x="203" y="917"/>
                    <a:pt x="465" y="917"/>
                  </a:cubicBezTo>
                  <a:cubicBezTo>
                    <a:pt x="715" y="917"/>
                    <a:pt x="918" y="715"/>
                    <a:pt x="918" y="453"/>
                  </a:cubicBezTo>
                  <a:cubicBezTo>
                    <a:pt x="918"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96" name="Google Shape;2396;p26"/>
            <p:cNvSpPr/>
            <p:nvPr/>
          </p:nvSpPr>
          <p:spPr>
            <a:xfrm>
              <a:off x="8450476" y="4241526"/>
              <a:ext cx="30780" cy="30416"/>
            </a:xfrm>
            <a:custGeom>
              <a:rect b="b" l="l" r="r" t="t"/>
              <a:pathLst>
                <a:path extrusionOk="0" h="918" w="929">
                  <a:moveTo>
                    <a:pt x="465" y="0"/>
                  </a:moveTo>
                  <a:cubicBezTo>
                    <a:pt x="214" y="0"/>
                    <a:pt x="0" y="203"/>
                    <a:pt x="0" y="465"/>
                  </a:cubicBezTo>
                  <a:cubicBezTo>
                    <a:pt x="0" y="715"/>
                    <a:pt x="214" y="917"/>
                    <a:pt x="465" y="917"/>
                  </a:cubicBezTo>
                  <a:cubicBezTo>
                    <a:pt x="715" y="917"/>
                    <a:pt x="929" y="715"/>
                    <a:pt x="929" y="465"/>
                  </a:cubicBezTo>
                  <a:cubicBezTo>
                    <a:pt x="929"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97" name="Google Shape;2397;p26"/>
            <p:cNvSpPr/>
            <p:nvPr/>
          </p:nvSpPr>
          <p:spPr>
            <a:xfrm>
              <a:off x="8520681" y="4241526"/>
              <a:ext cx="30416" cy="30416"/>
            </a:xfrm>
            <a:custGeom>
              <a:rect b="b" l="l" r="r" t="t"/>
              <a:pathLst>
                <a:path extrusionOk="0" h="918" w="918">
                  <a:moveTo>
                    <a:pt x="465" y="0"/>
                  </a:moveTo>
                  <a:cubicBezTo>
                    <a:pt x="203" y="0"/>
                    <a:pt x="0" y="203"/>
                    <a:pt x="0" y="465"/>
                  </a:cubicBezTo>
                  <a:cubicBezTo>
                    <a:pt x="0" y="715"/>
                    <a:pt x="203" y="917"/>
                    <a:pt x="465" y="917"/>
                  </a:cubicBezTo>
                  <a:cubicBezTo>
                    <a:pt x="715" y="917"/>
                    <a:pt x="917" y="715"/>
                    <a:pt x="917" y="465"/>
                  </a:cubicBezTo>
                  <a:cubicBezTo>
                    <a:pt x="917"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98" name="Google Shape;2398;p26"/>
            <p:cNvSpPr/>
            <p:nvPr/>
          </p:nvSpPr>
          <p:spPr>
            <a:xfrm>
              <a:off x="8590092" y="4241526"/>
              <a:ext cx="30813" cy="30416"/>
            </a:xfrm>
            <a:custGeom>
              <a:rect b="b" l="l" r="r" t="t"/>
              <a:pathLst>
                <a:path extrusionOk="0" h="918" w="930">
                  <a:moveTo>
                    <a:pt x="465" y="0"/>
                  </a:moveTo>
                  <a:cubicBezTo>
                    <a:pt x="203" y="0"/>
                    <a:pt x="1" y="203"/>
                    <a:pt x="1" y="453"/>
                  </a:cubicBezTo>
                  <a:cubicBezTo>
                    <a:pt x="1" y="715"/>
                    <a:pt x="203" y="917"/>
                    <a:pt x="465" y="917"/>
                  </a:cubicBezTo>
                  <a:cubicBezTo>
                    <a:pt x="715" y="917"/>
                    <a:pt x="930" y="715"/>
                    <a:pt x="930" y="453"/>
                  </a:cubicBezTo>
                  <a:cubicBezTo>
                    <a:pt x="930"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399" name="Google Shape;2399;p26"/>
          <p:cNvGrpSpPr/>
          <p:nvPr/>
        </p:nvGrpSpPr>
        <p:grpSpPr>
          <a:xfrm>
            <a:off x="-958325" y="589550"/>
            <a:ext cx="753499" cy="4636652"/>
            <a:chOff x="8054025" y="253425"/>
            <a:chExt cx="753499" cy="4636652"/>
          </a:xfrm>
        </p:grpSpPr>
        <p:sp>
          <p:nvSpPr>
            <p:cNvPr id="2400" name="Google Shape;2400;p26"/>
            <p:cNvSpPr/>
            <p:nvPr/>
          </p:nvSpPr>
          <p:spPr>
            <a:xfrm>
              <a:off x="8248109" y="935867"/>
              <a:ext cx="365717" cy="3296319"/>
            </a:xfrm>
            <a:custGeom>
              <a:rect b="b" l="l" r="r" t="t"/>
              <a:pathLst>
                <a:path extrusionOk="0" h="99489" w="11038">
                  <a:moveTo>
                    <a:pt x="0" y="0"/>
                  </a:moveTo>
                  <a:lnTo>
                    <a:pt x="0" y="99489"/>
                  </a:lnTo>
                  <a:lnTo>
                    <a:pt x="11037" y="99489"/>
                  </a:lnTo>
                  <a:lnTo>
                    <a:pt x="11037"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01" name="Google Shape;2401;p26"/>
            <p:cNvSpPr/>
            <p:nvPr/>
          </p:nvSpPr>
          <p:spPr>
            <a:xfrm>
              <a:off x="8248109" y="935867"/>
              <a:ext cx="365717" cy="76569"/>
            </a:xfrm>
            <a:custGeom>
              <a:rect b="b" l="l" r="r" t="t"/>
              <a:pathLst>
                <a:path extrusionOk="0" h="2311" w="11038">
                  <a:moveTo>
                    <a:pt x="0" y="0"/>
                  </a:moveTo>
                  <a:lnTo>
                    <a:pt x="0" y="2310"/>
                  </a:lnTo>
                  <a:lnTo>
                    <a:pt x="11037" y="2310"/>
                  </a:lnTo>
                  <a:lnTo>
                    <a:pt x="11037"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02" name="Google Shape;2402;p26"/>
            <p:cNvSpPr/>
            <p:nvPr/>
          </p:nvSpPr>
          <p:spPr>
            <a:xfrm>
              <a:off x="8295818" y="1049872"/>
              <a:ext cx="60003" cy="3147985"/>
            </a:xfrm>
            <a:custGeom>
              <a:rect b="b" l="l" r="r" t="t"/>
              <a:pathLst>
                <a:path extrusionOk="0" h="95012" w="1811">
                  <a:moveTo>
                    <a:pt x="906" y="0"/>
                  </a:moveTo>
                  <a:cubicBezTo>
                    <a:pt x="406" y="0"/>
                    <a:pt x="1" y="393"/>
                    <a:pt x="1" y="905"/>
                  </a:cubicBezTo>
                  <a:lnTo>
                    <a:pt x="1" y="94095"/>
                  </a:lnTo>
                  <a:cubicBezTo>
                    <a:pt x="1" y="94607"/>
                    <a:pt x="406" y="95012"/>
                    <a:pt x="906" y="95012"/>
                  </a:cubicBezTo>
                  <a:cubicBezTo>
                    <a:pt x="1418" y="95012"/>
                    <a:pt x="1811" y="94607"/>
                    <a:pt x="1811" y="94095"/>
                  </a:cubicBezTo>
                  <a:lnTo>
                    <a:pt x="1811" y="905"/>
                  </a:lnTo>
                  <a:cubicBezTo>
                    <a:pt x="1811" y="393"/>
                    <a:pt x="1418" y="0"/>
                    <a:pt x="90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03" name="Google Shape;2403;p26"/>
            <p:cNvSpPr/>
            <p:nvPr/>
          </p:nvSpPr>
          <p:spPr>
            <a:xfrm>
              <a:off x="8400745" y="1049872"/>
              <a:ext cx="60401" cy="3147985"/>
            </a:xfrm>
            <a:custGeom>
              <a:rect b="b" l="l" r="r" t="t"/>
              <a:pathLst>
                <a:path extrusionOk="0" h="95012" w="1823">
                  <a:moveTo>
                    <a:pt x="906" y="0"/>
                  </a:moveTo>
                  <a:cubicBezTo>
                    <a:pt x="406" y="0"/>
                    <a:pt x="1" y="393"/>
                    <a:pt x="1" y="905"/>
                  </a:cubicBezTo>
                  <a:lnTo>
                    <a:pt x="1" y="94095"/>
                  </a:lnTo>
                  <a:cubicBezTo>
                    <a:pt x="1" y="94607"/>
                    <a:pt x="406" y="95012"/>
                    <a:pt x="906" y="95012"/>
                  </a:cubicBezTo>
                  <a:cubicBezTo>
                    <a:pt x="1418" y="95012"/>
                    <a:pt x="1823" y="94607"/>
                    <a:pt x="1823" y="94095"/>
                  </a:cubicBezTo>
                  <a:lnTo>
                    <a:pt x="1823" y="905"/>
                  </a:lnTo>
                  <a:cubicBezTo>
                    <a:pt x="1823" y="393"/>
                    <a:pt x="1418" y="0"/>
                    <a:pt x="90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04" name="Google Shape;2404;p26"/>
            <p:cNvSpPr/>
            <p:nvPr/>
          </p:nvSpPr>
          <p:spPr>
            <a:xfrm>
              <a:off x="8505706" y="1049872"/>
              <a:ext cx="60367" cy="3147985"/>
            </a:xfrm>
            <a:custGeom>
              <a:rect b="b" l="l" r="r" t="t"/>
              <a:pathLst>
                <a:path extrusionOk="0" h="95012" w="1822">
                  <a:moveTo>
                    <a:pt x="917" y="0"/>
                  </a:moveTo>
                  <a:cubicBezTo>
                    <a:pt x="405" y="0"/>
                    <a:pt x="0" y="393"/>
                    <a:pt x="0" y="905"/>
                  </a:cubicBezTo>
                  <a:lnTo>
                    <a:pt x="0" y="94095"/>
                  </a:lnTo>
                  <a:cubicBezTo>
                    <a:pt x="0" y="94607"/>
                    <a:pt x="405" y="95012"/>
                    <a:pt x="917" y="95012"/>
                  </a:cubicBezTo>
                  <a:cubicBezTo>
                    <a:pt x="1417" y="95012"/>
                    <a:pt x="1822" y="94607"/>
                    <a:pt x="1822" y="94095"/>
                  </a:cubicBezTo>
                  <a:lnTo>
                    <a:pt x="1822" y="905"/>
                  </a:lnTo>
                  <a:cubicBezTo>
                    <a:pt x="1822" y="393"/>
                    <a:pt x="1417" y="0"/>
                    <a:pt x="91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05" name="Google Shape;2405;p26"/>
            <p:cNvSpPr/>
            <p:nvPr/>
          </p:nvSpPr>
          <p:spPr>
            <a:xfrm>
              <a:off x="8295818" y="1079856"/>
              <a:ext cx="60003" cy="3118000"/>
            </a:xfrm>
            <a:custGeom>
              <a:rect b="b" l="l" r="r" t="t"/>
              <a:pathLst>
                <a:path extrusionOk="0" fill="none" h="94107" w="1811">
                  <a:moveTo>
                    <a:pt x="1811" y="93190"/>
                  </a:moveTo>
                  <a:cubicBezTo>
                    <a:pt x="1811" y="93702"/>
                    <a:pt x="1418" y="94107"/>
                    <a:pt x="906" y="94107"/>
                  </a:cubicBezTo>
                  <a:lnTo>
                    <a:pt x="906" y="94107"/>
                  </a:lnTo>
                  <a:cubicBezTo>
                    <a:pt x="406" y="94107"/>
                    <a:pt x="1" y="93702"/>
                    <a:pt x="1" y="93190"/>
                  </a:cubicBezTo>
                  <a:lnTo>
                    <a:pt x="1"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06" name="Google Shape;2406;p26"/>
            <p:cNvSpPr/>
            <p:nvPr/>
          </p:nvSpPr>
          <p:spPr>
            <a:xfrm>
              <a:off x="8400745" y="1079856"/>
              <a:ext cx="60401" cy="3118000"/>
            </a:xfrm>
            <a:custGeom>
              <a:rect b="b" l="l" r="r" t="t"/>
              <a:pathLst>
                <a:path extrusionOk="0" fill="none" h="94107" w="1823">
                  <a:moveTo>
                    <a:pt x="1823" y="93190"/>
                  </a:moveTo>
                  <a:cubicBezTo>
                    <a:pt x="1823" y="93702"/>
                    <a:pt x="1418" y="94107"/>
                    <a:pt x="906" y="94107"/>
                  </a:cubicBezTo>
                  <a:lnTo>
                    <a:pt x="906" y="94107"/>
                  </a:lnTo>
                  <a:cubicBezTo>
                    <a:pt x="406" y="94107"/>
                    <a:pt x="1" y="93702"/>
                    <a:pt x="1" y="93190"/>
                  </a:cubicBezTo>
                  <a:lnTo>
                    <a:pt x="1"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07" name="Google Shape;2407;p26"/>
            <p:cNvSpPr/>
            <p:nvPr/>
          </p:nvSpPr>
          <p:spPr>
            <a:xfrm>
              <a:off x="8505706" y="1079856"/>
              <a:ext cx="60367" cy="3118000"/>
            </a:xfrm>
            <a:custGeom>
              <a:rect b="b" l="l" r="r" t="t"/>
              <a:pathLst>
                <a:path extrusionOk="0" fill="none" h="94107" w="1822">
                  <a:moveTo>
                    <a:pt x="1822" y="93190"/>
                  </a:moveTo>
                  <a:cubicBezTo>
                    <a:pt x="1822" y="93702"/>
                    <a:pt x="1417" y="94107"/>
                    <a:pt x="917" y="94107"/>
                  </a:cubicBezTo>
                  <a:lnTo>
                    <a:pt x="917" y="94107"/>
                  </a:lnTo>
                  <a:cubicBezTo>
                    <a:pt x="405" y="94107"/>
                    <a:pt x="0" y="93702"/>
                    <a:pt x="0" y="93190"/>
                  </a:cubicBezTo>
                  <a:lnTo>
                    <a:pt x="0"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08" name="Google Shape;2408;p26"/>
            <p:cNvSpPr/>
            <p:nvPr/>
          </p:nvSpPr>
          <p:spPr>
            <a:xfrm>
              <a:off x="8171575" y="253425"/>
              <a:ext cx="519186" cy="76967"/>
            </a:xfrm>
            <a:custGeom>
              <a:rect b="b" l="l" r="r" t="t"/>
              <a:pathLst>
                <a:path extrusionOk="0" h="2323" w="15670">
                  <a:moveTo>
                    <a:pt x="1155" y="0"/>
                  </a:moveTo>
                  <a:cubicBezTo>
                    <a:pt x="524" y="0"/>
                    <a:pt x="0" y="524"/>
                    <a:pt x="0" y="1155"/>
                  </a:cubicBezTo>
                  <a:cubicBezTo>
                    <a:pt x="0" y="1798"/>
                    <a:pt x="524" y="2322"/>
                    <a:pt x="1155" y="2322"/>
                  </a:cubicBezTo>
                  <a:lnTo>
                    <a:pt x="14514" y="2322"/>
                  </a:lnTo>
                  <a:cubicBezTo>
                    <a:pt x="15145" y="2322"/>
                    <a:pt x="15669" y="1798"/>
                    <a:pt x="15669" y="1155"/>
                  </a:cubicBezTo>
                  <a:cubicBezTo>
                    <a:pt x="15669" y="524"/>
                    <a:pt x="15145" y="0"/>
                    <a:pt x="14514"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09" name="Google Shape;2409;p26"/>
            <p:cNvSpPr/>
            <p:nvPr/>
          </p:nvSpPr>
          <p:spPr>
            <a:xfrm>
              <a:off x="8223658" y="330356"/>
              <a:ext cx="414223" cy="211849"/>
            </a:xfrm>
            <a:custGeom>
              <a:rect b="b" l="l" r="r" t="t"/>
              <a:pathLst>
                <a:path extrusionOk="0" h="6394" w="12502">
                  <a:moveTo>
                    <a:pt x="0" y="0"/>
                  </a:moveTo>
                  <a:lnTo>
                    <a:pt x="1119" y="6394"/>
                  </a:lnTo>
                  <a:lnTo>
                    <a:pt x="11406" y="6394"/>
                  </a:lnTo>
                  <a:lnTo>
                    <a:pt x="12502"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0" name="Google Shape;2410;p26"/>
            <p:cNvSpPr/>
            <p:nvPr/>
          </p:nvSpPr>
          <p:spPr>
            <a:xfrm>
              <a:off x="8223658" y="330356"/>
              <a:ext cx="414223" cy="18952"/>
            </a:xfrm>
            <a:custGeom>
              <a:rect b="b" l="l" r="r" t="t"/>
              <a:pathLst>
                <a:path extrusionOk="0" h="572" w="12502">
                  <a:moveTo>
                    <a:pt x="0" y="0"/>
                  </a:moveTo>
                  <a:lnTo>
                    <a:pt x="107" y="572"/>
                  </a:lnTo>
                  <a:lnTo>
                    <a:pt x="12406" y="572"/>
                  </a:lnTo>
                  <a:lnTo>
                    <a:pt x="12502"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1" name="Google Shape;2411;p26"/>
            <p:cNvSpPr/>
            <p:nvPr/>
          </p:nvSpPr>
          <p:spPr>
            <a:xfrm>
              <a:off x="8261130" y="354807"/>
              <a:ext cx="71831" cy="187397"/>
            </a:xfrm>
            <a:custGeom>
              <a:rect b="b" l="l" r="r" t="t"/>
              <a:pathLst>
                <a:path extrusionOk="0" h="5656" w="2168">
                  <a:moveTo>
                    <a:pt x="762" y="0"/>
                  </a:moveTo>
                  <a:cubicBezTo>
                    <a:pt x="322" y="0"/>
                    <a:pt x="0" y="358"/>
                    <a:pt x="60" y="798"/>
                  </a:cubicBezTo>
                  <a:lnTo>
                    <a:pt x="798" y="5656"/>
                  </a:lnTo>
                  <a:lnTo>
                    <a:pt x="2167" y="5656"/>
                  </a:lnTo>
                  <a:lnTo>
                    <a:pt x="1667" y="798"/>
                  </a:lnTo>
                  <a:cubicBezTo>
                    <a:pt x="1631" y="358"/>
                    <a:pt x="1227" y="0"/>
                    <a:pt x="762"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2" name="Google Shape;2412;p26"/>
            <p:cNvSpPr/>
            <p:nvPr/>
          </p:nvSpPr>
          <p:spPr>
            <a:xfrm>
              <a:off x="8356581" y="354807"/>
              <a:ext cx="57617" cy="187397"/>
            </a:xfrm>
            <a:custGeom>
              <a:rect b="b" l="l" r="r" t="t"/>
              <a:pathLst>
                <a:path extrusionOk="0" h="5656" w="1739">
                  <a:moveTo>
                    <a:pt x="798" y="0"/>
                  </a:moveTo>
                  <a:cubicBezTo>
                    <a:pt x="334" y="0"/>
                    <a:pt x="0" y="358"/>
                    <a:pt x="24" y="798"/>
                  </a:cubicBezTo>
                  <a:lnTo>
                    <a:pt x="358" y="5656"/>
                  </a:lnTo>
                  <a:lnTo>
                    <a:pt x="1739" y="5656"/>
                  </a:lnTo>
                  <a:lnTo>
                    <a:pt x="1632" y="798"/>
                  </a:lnTo>
                  <a:cubicBezTo>
                    <a:pt x="1632" y="358"/>
                    <a:pt x="1263" y="0"/>
                    <a:pt x="798"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3" name="Google Shape;2413;p26"/>
            <p:cNvSpPr/>
            <p:nvPr/>
          </p:nvSpPr>
          <p:spPr>
            <a:xfrm>
              <a:off x="8448488" y="354807"/>
              <a:ext cx="56855" cy="187397"/>
            </a:xfrm>
            <a:custGeom>
              <a:rect b="b" l="l" r="r" t="t"/>
              <a:pathLst>
                <a:path extrusionOk="0" h="5656" w="1716">
                  <a:moveTo>
                    <a:pt x="917" y="0"/>
                  </a:moveTo>
                  <a:cubicBezTo>
                    <a:pt x="465" y="0"/>
                    <a:pt x="84" y="358"/>
                    <a:pt x="84" y="798"/>
                  </a:cubicBezTo>
                  <a:lnTo>
                    <a:pt x="1" y="5656"/>
                  </a:lnTo>
                  <a:lnTo>
                    <a:pt x="1394" y="5656"/>
                  </a:lnTo>
                  <a:lnTo>
                    <a:pt x="1691" y="798"/>
                  </a:lnTo>
                  <a:cubicBezTo>
                    <a:pt x="1715" y="358"/>
                    <a:pt x="1370" y="0"/>
                    <a:pt x="91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4" name="Google Shape;2414;p26"/>
            <p:cNvSpPr/>
            <p:nvPr/>
          </p:nvSpPr>
          <p:spPr>
            <a:xfrm>
              <a:off x="8529362" y="354807"/>
              <a:ext cx="71036" cy="187397"/>
            </a:xfrm>
            <a:custGeom>
              <a:rect b="b" l="l" r="r" t="t"/>
              <a:pathLst>
                <a:path extrusionOk="0" h="5656" w="2144">
                  <a:moveTo>
                    <a:pt x="1370" y="0"/>
                  </a:moveTo>
                  <a:cubicBezTo>
                    <a:pt x="929" y="0"/>
                    <a:pt x="524" y="358"/>
                    <a:pt x="477" y="798"/>
                  </a:cubicBezTo>
                  <a:lnTo>
                    <a:pt x="0" y="5656"/>
                  </a:lnTo>
                  <a:lnTo>
                    <a:pt x="1393" y="5656"/>
                  </a:lnTo>
                  <a:lnTo>
                    <a:pt x="2084" y="798"/>
                  </a:lnTo>
                  <a:cubicBezTo>
                    <a:pt x="2144" y="358"/>
                    <a:pt x="1834" y="0"/>
                    <a:pt x="1370"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5" name="Google Shape;2415;p26"/>
            <p:cNvSpPr/>
            <p:nvPr/>
          </p:nvSpPr>
          <p:spPr>
            <a:xfrm>
              <a:off x="8223658" y="330356"/>
              <a:ext cx="414223" cy="33"/>
            </a:xfrm>
            <a:custGeom>
              <a:rect b="b" l="l" r="r" t="t"/>
              <a:pathLst>
                <a:path extrusionOk="0" fill="none" h="1" w="12502">
                  <a:moveTo>
                    <a:pt x="0" y="0"/>
                  </a:moveTo>
                  <a:lnTo>
                    <a:pt x="12502"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6" name="Google Shape;2416;p26"/>
            <p:cNvSpPr/>
            <p:nvPr/>
          </p:nvSpPr>
          <p:spPr>
            <a:xfrm>
              <a:off x="8175120" y="853800"/>
              <a:ext cx="512063" cy="82102"/>
            </a:xfrm>
            <a:custGeom>
              <a:rect b="b" l="l" r="r" t="t"/>
              <a:pathLst>
                <a:path extrusionOk="0" h="2478" w="15455">
                  <a:moveTo>
                    <a:pt x="1227" y="1"/>
                  </a:moveTo>
                  <a:cubicBezTo>
                    <a:pt x="548" y="1"/>
                    <a:pt x="1" y="560"/>
                    <a:pt x="1" y="1239"/>
                  </a:cubicBezTo>
                  <a:cubicBezTo>
                    <a:pt x="1" y="1930"/>
                    <a:pt x="548" y="2477"/>
                    <a:pt x="1227" y="2477"/>
                  </a:cubicBezTo>
                  <a:lnTo>
                    <a:pt x="14229" y="2477"/>
                  </a:lnTo>
                  <a:cubicBezTo>
                    <a:pt x="14907" y="2477"/>
                    <a:pt x="15455" y="1930"/>
                    <a:pt x="15455" y="1239"/>
                  </a:cubicBezTo>
                  <a:cubicBezTo>
                    <a:pt x="15455" y="560"/>
                    <a:pt x="14907" y="1"/>
                    <a:pt x="142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7" name="Google Shape;2417;p26"/>
            <p:cNvSpPr/>
            <p:nvPr/>
          </p:nvSpPr>
          <p:spPr>
            <a:xfrm>
              <a:off x="8248109" y="935867"/>
              <a:ext cx="281295" cy="33"/>
            </a:xfrm>
            <a:custGeom>
              <a:rect b="b" l="l" r="r" t="t"/>
              <a:pathLst>
                <a:path extrusionOk="0" fill="none" h="1" w="8490">
                  <a:moveTo>
                    <a:pt x="0" y="0"/>
                  </a:moveTo>
                  <a:lnTo>
                    <a:pt x="8489"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8" name="Google Shape;2418;p26"/>
            <p:cNvSpPr/>
            <p:nvPr/>
          </p:nvSpPr>
          <p:spPr>
            <a:xfrm>
              <a:off x="8209842" y="879047"/>
              <a:ext cx="35518" cy="35551"/>
            </a:xfrm>
            <a:custGeom>
              <a:rect b="b" l="l" r="r" t="t"/>
              <a:pathLst>
                <a:path extrusionOk="0" h="1073" w="1072">
                  <a:moveTo>
                    <a:pt x="536" y="1"/>
                  </a:moveTo>
                  <a:cubicBezTo>
                    <a:pt x="238" y="1"/>
                    <a:pt x="0" y="239"/>
                    <a:pt x="0" y="537"/>
                  </a:cubicBezTo>
                  <a:cubicBezTo>
                    <a:pt x="0" y="834"/>
                    <a:pt x="238"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9" name="Google Shape;2419;p26"/>
            <p:cNvSpPr/>
            <p:nvPr/>
          </p:nvSpPr>
          <p:spPr>
            <a:xfrm>
              <a:off x="8291478" y="879047"/>
              <a:ext cx="35551" cy="35551"/>
            </a:xfrm>
            <a:custGeom>
              <a:rect b="b" l="l" r="r" t="t"/>
              <a:pathLst>
                <a:path extrusionOk="0" h="1073" w="1073">
                  <a:moveTo>
                    <a:pt x="537" y="1"/>
                  </a:moveTo>
                  <a:cubicBezTo>
                    <a:pt x="239" y="1"/>
                    <a:pt x="1" y="239"/>
                    <a:pt x="1" y="537"/>
                  </a:cubicBezTo>
                  <a:cubicBezTo>
                    <a:pt x="1" y="834"/>
                    <a:pt x="239" y="1072"/>
                    <a:pt x="537" y="1072"/>
                  </a:cubicBezTo>
                  <a:cubicBezTo>
                    <a:pt x="822" y="1072"/>
                    <a:pt x="1073" y="834"/>
                    <a:pt x="1073" y="537"/>
                  </a:cubicBezTo>
                  <a:cubicBezTo>
                    <a:pt x="1073" y="239"/>
                    <a:pt x="822"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20" name="Google Shape;2420;p26"/>
            <p:cNvSpPr/>
            <p:nvPr/>
          </p:nvSpPr>
          <p:spPr>
            <a:xfrm>
              <a:off x="8372749" y="879047"/>
              <a:ext cx="35551" cy="35551"/>
            </a:xfrm>
            <a:custGeom>
              <a:rect b="b" l="l" r="r" t="t"/>
              <a:pathLst>
                <a:path extrusionOk="0" h="1073" w="1073">
                  <a:moveTo>
                    <a:pt x="536" y="1"/>
                  </a:moveTo>
                  <a:cubicBezTo>
                    <a:pt x="239" y="1"/>
                    <a:pt x="1" y="239"/>
                    <a:pt x="1" y="537"/>
                  </a:cubicBezTo>
                  <a:cubicBezTo>
                    <a:pt x="1" y="834"/>
                    <a:pt x="239"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21" name="Google Shape;2421;p26"/>
            <p:cNvSpPr/>
            <p:nvPr/>
          </p:nvSpPr>
          <p:spPr>
            <a:xfrm>
              <a:off x="8453623" y="879047"/>
              <a:ext cx="35518" cy="35551"/>
            </a:xfrm>
            <a:custGeom>
              <a:rect b="b" l="l" r="r" t="t"/>
              <a:pathLst>
                <a:path extrusionOk="0" h="1073" w="1072">
                  <a:moveTo>
                    <a:pt x="536" y="1"/>
                  </a:moveTo>
                  <a:cubicBezTo>
                    <a:pt x="239" y="1"/>
                    <a:pt x="0" y="239"/>
                    <a:pt x="0" y="537"/>
                  </a:cubicBezTo>
                  <a:cubicBezTo>
                    <a:pt x="0" y="834"/>
                    <a:pt x="239"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22" name="Google Shape;2422;p26"/>
            <p:cNvSpPr/>
            <p:nvPr/>
          </p:nvSpPr>
          <p:spPr>
            <a:xfrm>
              <a:off x="8534895" y="879047"/>
              <a:ext cx="35518" cy="35551"/>
            </a:xfrm>
            <a:custGeom>
              <a:rect b="b" l="l" r="r" t="t"/>
              <a:pathLst>
                <a:path extrusionOk="0" h="1073" w="1072">
                  <a:moveTo>
                    <a:pt x="536" y="1"/>
                  </a:moveTo>
                  <a:cubicBezTo>
                    <a:pt x="238" y="1"/>
                    <a:pt x="0" y="239"/>
                    <a:pt x="0" y="537"/>
                  </a:cubicBezTo>
                  <a:cubicBezTo>
                    <a:pt x="0" y="834"/>
                    <a:pt x="238"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23" name="Google Shape;2423;p26"/>
            <p:cNvSpPr/>
            <p:nvPr/>
          </p:nvSpPr>
          <p:spPr>
            <a:xfrm>
              <a:off x="8616133" y="879047"/>
              <a:ext cx="35551" cy="35551"/>
            </a:xfrm>
            <a:custGeom>
              <a:rect b="b" l="l" r="r" t="t"/>
              <a:pathLst>
                <a:path extrusionOk="0" h="1073" w="1073">
                  <a:moveTo>
                    <a:pt x="537" y="1"/>
                  </a:moveTo>
                  <a:cubicBezTo>
                    <a:pt x="239" y="1"/>
                    <a:pt x="1" y="239"/>
                    <a:pt x="1" y="537"/>
                  </a:cubicBezTo>
                  <a:cubicBezTo>
                    <a:pt x="1" y="834"/>
                    <a:pt x="239" y="1072"/>
                    <a:pt x="537" y="1072"/>
                  </a:cubicBezTo>
                  <a:cubicBezTo>
                    <a:pt x="834" y="1072"/>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24" name="Google Shape;2424;p26"/>
            <p:cNvSpPr/>
            <p:nvPr/>
          </p:nvSpPr>
          <p:spPr>
            <a:xfrm>
              <a:off x="8175120" y="541768"/>
              <a:ext cx="512063" cy="82102"/>
            </a:xfrm>
            <a:custGeom>
              <a:rect b="b" l="l" r="r" t="t"/>
              <a:pathLst>
                <a:path extrusionOk="0" h="2478" w="15455">
                  <a:moveTo>
                    <a:pt x="1227" y="1"/>
                  </a:moveTo>
                  <a:cubicBezTo>
                    <a:pt x="548" y="1"/>
                    <a:pt x="1" y="549"/>
                    <a:pt x="1" y="1239"/>
                  </a:cubicBezTo>
                  <a:cubicBezTo>
                    <a:pt x="1" y="1918"/>
                    <a:pt x="548" y="2477"/>
                    <a:pt x="1227" y="2477"/>
                  </a:cubicBezTo>
                  <a:lnTo>
                    <a:pt x="14229" y="2477"/>
                  </a:lnTo>
                  <a:cubicBezTo>
                    <a:pt x="14907" y="2477"/>
                    <a:pt x="15455" y="1918"/>
                    <a:pt x="15455" y="1239"/>
                  </a:cubicBezTo>
                  <a:cubicBezTo>
                    <a:pt x="15455" y="549"/>
                    <a:pt x="14907" y="1"/>
                    <a:pt x="142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25" name="Google Shape;2425;p26"/>
            <p:cNvSpPr/>
            <p:nvPr/>
          </p:nvSpPr>
          <p:spPr>
            <a:xfrm>
              <a:off x="8261527" y="542166"/>
              <a:ext cx="340072" cy="33"/>
            </a:xfrm>
            <a:custGeom>
              <a:rect b="b" l="l" r="r" t="t"/>
              <a:pathLst>
                <a:path extrusionOk="0" fill="none" h="1" w="10264">
                  <a:moveTo>
                    <a:pt x="0" y="1"/>
                  </a:moveTo>
                  <a:lnTo>
                    <a:pt x="10263"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26" name="Google Shape;2426;p26"/>
            <p:cNvSpPr/>
            <p:nvPr/>
          </p:nvSpPr>
          <p:spPr>
            <a:xfrm>
              <a:off x="8210637" y="567014"/>
              <a:ext cx="35518" cy="35551"/>
            </a:xfrm>
            <a:custGeom>
              <a:rect b="b" l="l" r="r" t="t"/>
              <a:pathLst>
                <a:path extrusionOk="0" h="1073" w="1072">
                  <a:moveTo>
                    <a:pt x="536" y="1"/>
                  </a:moveTo>
                  <a:cubicBezTo>
                    <a:pt x="238" y="1"/>
                    <a:pt x="0" y="239"/>
                    <a:pt x="0" y="537"/>
                  </a:cubicBezTo>
                  <a:cubicBezTo>
                    <a:pt x="0" y="834"/>
                    <a:pt x="238"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27" name="Google Shape;2427;p26"/>
            <p:cNvSpPr/>
            <p:nvPr/>
          </p:nvSpPr>
          <p:spPr>
            <a:xfrm>
              <a:off x="8291876" y="567014"/>
              <a:ext cx="35551" cy="35551"/>
            </a:xfrm>
            <a:custGeom>
              <a:rect b="b" l="l" r="r" t="t"/>
              <a:pathLst>
                <a:path extrusionOk="0" h="1073" w="1073">
                  <a:moveTo>
                    <a:pt x="537" y="1"/>
                  </a:moveTo>
                  <a:cubicBezTo>
                    <a:pt x="239" y="1"/>
                    <a:pt x="1" y="239"/>
                    <a:pt x="1" y="537"/>
                  </a:cubicBezTo>
                  <a:cubicBezTo>
                    <a:pt x="1" y="834"/>
                    <a:pt x="239" y="1073"/>
                    <a:pt x="537" y="1073"/>
                  </a:cubicBezTo>
                  <a:cubicBezTo>
                    <a:pt x="834" y="1073"/>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28" name="Google Shape;2428;p26"/>
            <p:cNvSpPr/>
            <p:nvPr/>
          </p:nvSpPr>
          <p:spPr>
            <a:xfrm>
              <a:off x="8372749" y="567014"/>
              <a:ext cx="35551" cy="35551"/>
            </a:xfrm>
            <a:custGeom>
              <a:rect b="b" l="l" r="r" t="t"/>
              <a:pathLst>
                <a:path extrusionOk="0" h="1073" w="1073">
                  <a:moveTo>
                    <a:pt x="536" y="1"/>
                  </a:moveTo>
                  <a:cubicBezTo>
                    <a:pt x="239" y="1"/>
                    <a:pt x="1" y="239"/>
                    <a:pt x="1" y="537"/>
                  </a:cubicBezTo>
                  <a:cubicBezTo>
                    <a:pt x="1" y="834"/>
                    <a:pt x="239"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29" name="Google Shape;2429;p26"/>
            <p:cNvSpPr/>
            <p:nvPr/>
          </p:nvSpPr>
          <p:spPr>
            <a:xfrm>
              <a:off x="8454021" y="567014"/>
              <a:ext cx="35518" cy="35551"/>
            </a:xfrm>
            <a:custGeom>
              <a:rect b="b" l="l" r="r" t="t"/>
              <a:pathLst>
                <a:path extrusionOk="0" h="1073" w="1072">
                  <a:moveTo>
                    <a:pt x="536" y="1"/>
                  </a:moveTo>
                  <a:cubicBezTo>
                    <a:pt x="238" y="1"/>
                    <a:pt x="0" y="239"/>
                    <a:pt x="0" y="537"/>
                  </a:cubicBezTo>
                  <a:cubicBezTo>
                    <a:pt x="0" y="834"/>
                    <a:pt x="238"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30" name="Google Shape;2430;p26"/>
            <p:cNvSpPr/>
            <p:nvPr/>
          </p:nvSpPr>
          <p:spPr>
            <a:xfrm>
              <a:off x="8535292" y="567014"/>
              <a:ext cx="35518" cy="35551"/>
            </a:xfrm>
            <a:custGeom>
              <a:rect b="b" l="l" r="r" t="t"/>
              <a:pathLst>
                <a:path extrusionOk="0" h="1073" w="1072">
                  <a:moveTo>
                    <a:pt x="536" y="1"/>
                  </a:moveTo>
                  <a:cubicBezTo>
                    <a:pt x="238" y="1"/>
                    <a:pt x="0" y="239"/>
                    <a:pt x="0" y="537"/>
                  </a:cubicBezTo>
                  <a:cubicBezTo>
                    <a:pt x="0" y="834"/>
                    <a:pt x="238" y="1073"/>
                    <a:pt x="536" y="1073"/>
                  </a:cubicBezTo>
                  <a:cubicBezTo>
                    <a:pt x="833" y="1073"/>
                    <a:pt x="1072" y="834"/>
                    <a:pt x="1072" y="537"/>
                  </a:cubicBezTo>
                  <a:cubicBezTo>
                    <a:pt x="1072" y="239"/>
                    <a:pt x="833"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31" name="Google Shape;2431;p26"/>
            <p:cNvSpPr/>
            <p:nvPr/>
          </p:nvSpPr>
          <p:spPr>
            <a:xfrm>
              <a:off x="8616133" y="567014"/>
              <a:ext cx="35551" cy="35551"/>
            </a:xfrm>
            <a:custGeom>
              <a:rect b="b" l="l" r="r" t="t"/>
              <a:pathLst>
                <a:path extrusionOk="0" h="1073" w="1073">
                  <a:moveTo>
                    <a:pt x="537" y="1"/>
                  </a:moveTo>
                  <a:cubicBezTo>
                    <a:pt x="239" y="1"/>
                    <a:pt x="1" y="239"/>
                    <a:pt x="1" y="537"/>
                  </a:cubicBezTo>
                  <a:cubicBezTo>
                    <a:pt x="1" y="834"/>
                    <a:pt x="239" y="1073"/>
                    <a:pt x="537" y="1073"/>
                  </a:cubicBezTo>
                  <a:cubicBezTo>
                    <a:pt x="834" y="1073"/>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32" name="Google Shape;2432;p26"/>
            <p:cNvSpPr/>
            <p:nvPr/>
          </p:nvSpPr>
          <p:spPr>
            <a:xfrm>
              <a:off x="8233896" y="623835"/>
              <a:ext cx="393747" cy="236732"/>
            </a:xfrm>
            <a:custGeom>
              <a:rect b="b" l="l" r="r" t="t"/>
              <a:pathLst>
                <a:path extrusionOk="0" h="7145" w="11884">
                  <a:moveTo>
                    <a:pt x="1" y="0"/>
                  </a:moveTo>
                  <a:lnTo>
                    <a:pt x="1" y="7144"/>
                  </a:lnTo>
                  <a:lnTo>
                    <a:pt x="11883" y="7144"/>
                  </a:lnTo>
                  <a:lnTo>
                    <a:pt x="1188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33" name="Google Shape;2433;p26"/>
            <p:cNvSpPr/>
            <p:nvPr/>
          </p:nvSpPr>
          <p:spPr>
            <a:xfrm>
              <a:off x="8233896" y="701528"/>
              <a:ext cx="393747" cy="159798"/>
            </a:xfrm>
            <a:custGeom>
              <a:rect b="b" l="l" r="r" t="t"/>
              <a:pathLst>
                <a:path extrusionOk="0" h="4823" w="11884">
                  <a:moveTo>
                    <a:pt x="1" y="1"/>
                  </a:moveTo>
                  <a:lnTo>
                    <a:pt x="1" y="4823"/>
                  </a:lnTo>
                  <a:lnTo>
                    <a:pt x="11883" y="4823"/>
                  </a:lnTo>
                  <a:lnTo>
                    <a:pt x="11883"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34" name="Google Shape;2434;p26"/>
            <p:cNvSpPr/>
            <p:nvPr/>
          </p:nvSpPr>
          <p:spPr>
            <a:xfrm>
              <a:off x="8115550" y="623835"/>
              <a:ext cx="236732" cy="236732"/>
            </a:xfrm>
            <a:custGeom>
              <a:rect b="b" l="l" r="r" t="t"/>
              <a:pathLst>
                <a:path extrusionOk="0" h="7145" w="7145">
                  <a:moveTo>
                    <a:pt x="3573" y="0"/>
                  </a:moveTo>
                  <a:cubicBezTo>
                    <a:pt x="1608" y="0"/>
                    <a:pt x="1" y="1596"/>
                    <a:pt x="1" y="3572"/>
                  </a:cubicBezTo>
                  <a:cubicBezTo>
                    <a:pt x="1" y="5537"/>
                    <a:pt x="1608" y="7144"/>
                    <a:pt x="3573" y="7144"/>
                  </a:cubicBezTo>
                  <a:cubicBezTo>
                    <a:pt x="5549" y="7144"/>
                    <a:pt x="7145" y="5537"/>
                    <a:pt x="7145" y="3572"/>
                  </a:cubicBezTo>
                  <a:cubicBezTo>
                    <a:pt x="7145" y="1596"/>
                    <a:pt x="5549" y="0"/>
                    <a:pt x="3573"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35" name="Google Shape;2435;p26"/>
            <p:cNvSpPr/>
            <p:nvPr/>
          </p:nvSpPr>
          <p:spPr>
            <a:xfrm>
              <a:off x="8509251" y="623835"/>
              <a:ext cx="236699" cy="236732"/>
            </a:xfrm>
            <a:custGeom>
              <a:rect b="b" l="l" r="r" t="t"/>
              <a:pathLst>
                <a:path extrusionOk="0" h="7145" w="7144">
                  <a:moveTo>
                    <a:pt x="3572" y="0"/>
                  </a:moveTo>
                  <a:cubicBezTo>
                    <a:pt x="1596" y="0"/>
                    <a:pt x="0" y="1596"/>
                    <a:pt x="0" y="3572"/>
                  </a:cubicBezTo>
                  <a:cubicBezTo>
                    <a:pt x="0" y="5537"/>
                    <a:pt x="1596" y="7144"/>
                    <a:pt x="3572" y="7144"/>
                  </a:cubicBezTo>
                  <a:cubicBezTo>
                    <a:pt x="5549" y="7144"/>
                    <a:pt x="7144" y="5537"/>
                    <a:pt x="7144" y="3572"/>
                  </a:cubicBezTo>
                  <a:cubicBezTo>
                    <a:pt x="7144" y="1596"/>
                    <a:pt x="5549" y="0"/>
                    <a:pt x="3572"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36" name="Google Shape;2436;p26"/>
            <p:cNvSpPr/>
            <p:nvPr/>
          </p:nvSpPr>
          <p:spPr>
            <a:xfrm>
              <a:off x="8111210" y="623835"/>
              <a:ext cx="638331" cy="243822"/>
            </a:xfrm>
            <a:custGeom>
              <a:rect b="b" l="l" r="r" t="t"/>
              <a:pathLst>
                <a:path extrusionOk="0" fill="none" h="7359" w="19266">
                  <a:moveTo>
                    <a:pt x="15360" y="5549"/>
                  </a:moveTo>
                  <a:cubicBezTo>
                    <a:pt x="17205" y="5573"/>
                    <a:pt x="17503" y="2977"/>
                    <a:pt x="15681" y="2405"/>
                  </a:cubicBezTo>
                  <a:cubicBezTo>
                    <a:pt x="14610" y="2084"/>
                    <a:pt x="13455" y="2572"/>
                    <a:pt x="13086" y="3572"/>
                  </a:cubicBezTo>
                  <a:cubicBezTo>
                    <a:pt x="12788" y="4370"/>
                    <a:pt x="12967" y="5501"/>
                    <a:pt x="13502" y="6168"/>
                  </a:cubicBezTo>
                  <a:cubicBezTo>
                    <a:pt x="14312" y="7180"/>
                    <a:pt x="15717" y="7358"/>
                    <a:pt x="16931" y="6870"/>
                  </a:cubicBezTo>
                  <a:cubicBezTo>
                    <a:pt x="18134" y="6382"/>
                    <a:pt x="19039" y="5251"/>
                    <a:pt x="19146" y="3953"/>
                  </a:cubicBezTo>
                  <a:cubicBezTo>
                    <a:pt x="19265" y="2382"/>
                    <a:pt x="18396" y="0"/>
                    <a:pt x="15384" y="0"/>
                  </a:cubicBezTo>
                  <a:lnTo>
                    <a:pt x="3894" y="0"/>
                  </a:lnTo>
                  <a:cubicBezTo>
                    <a:pt x="870" y="0"/>
                    <a:pt x="1" y="2382"/>
                    <a:pt x="120" y="3953"/>
                  </a:cubicBezTo>
                  <a:cubicBezTo>
                    <a:pt x="227" y="5251"/>
                    <a:pt x="1132" y="6382"/>
                    <a:pt x="2346" y="6870"/>
                  </a:cubicBezTo>
                  <a:cubicBezTo>
                    <a:pt x="3549" y="7358"/>
                    <a:pt x="4966" y="7180"/>
                    <a:pt x="5763" y="6168"/>
                  </a:cubicBezTo>
                  <a:cubicBezTo>
                    <a:pt x="6299" y="5501"/>
                    <a:pt x="6490" y="4370"/>
                    <a:pt x="6180" y="3572"/>
                  </a:cubicBezTo>
                  <a:cubicBezTo>
                    <a:pt x="5811" y="2572"/>
                    <a:pt x="4668" y="2084"/>
                    <a:pt x="3596" y="2405"/>
                  </a:cubicBezTo>
                  <a:cubicBezTo>
                    <a:pt x="1763" y="2977"/>
                    <a:pt x="2061" y="5561"/>
                    <a:pt x="3906" y="5549"/>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37" name="Google Shape;2437;p26"/>
            <p:cNvSpPr/>
            <p:nvPr/>
          </p:nvSpPr>
          <p:spPr>
            <a:xfrm>
              <a:off x="8339220" y="701528"/>
              <a:ext cx="183455" cy="33"/>
            </a:xfrm>
            <a:custGeom>
              <a:rect b="b" l="l" r="r" t="t"/>
              <a:pathLst>
                <a:path extrusionOk="0" fill="none" h="1" w="5537">
                  <a:moveTo>
                    <a:pt x="1" y="1"/>
                  </a:moveTo>
                  <a:lnTo>
                    <a:pt x="5537"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38" name="Google Shape;2438;p26"/>
            <p:cNvSpPr/>
            <p:nvPr/>
          </p:nvSpPr>
          <p:spPr>
            <a:xfrm>
              <a:off x="8430729" y="703118"/>
              <a:ext cx="33" cy="158208"/>
            </a:xfrm>
            <a:custGeom>
              <a:rect b="b" l="l" r="r" t="t"/>
              <a:pathLst>
                <a:path extrusionOk="0" fill="none" h="4775" w="1">
                  <a:moveTo>
                    <a:pt x="1" y="1"/>
                  </a:moveTo>
                  <a:lnTo>
                    <a:pt x="1" y="4775"/>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39" name="Google Shape;2439;p26"/>
            <p:cNvSpPr/>
            <p:nvPr/>
          </p:nvSpPr>
          <p:spPr>
            <a:xfrm>
              <a:off x="8354991" y="701528"/>
              <a:ext cx="37142" cy="158241"/>
            </a:xfrm>
            <a:custGeom>
              <a:rect b="b" l="l" r="r" t="t"/>
              <a:pathLst>
                <a:path extrusionOk="0" fill="none" h="4776" w="1121">
                  <a:moveTo>
                    <a:pt x="1072" y="1"/>
                  </a:moveTo>
                  <a:cubicBezTo>
                    <a:pt x="1072" y="1"/>
                    <a:pt x="1120" y="2918"/>
                    <a:pt x="1" y="4775"/>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40" name="Google Shape;2440;p26"/>
            <p:cNvSpPr/>
            <p:nvPr/>
          </p:nvSpPr>
          <p:spPr>
            <a:xfrm>
              <a:off x="8470189" y="701528"/>
              <a:ext cx="37108" cy="158241"/>
            </a:xfrm>
            <a:custGeom>
              <a:rect b="b" l="l" r="r" t="t"/>
              <a:pathLst>
                <a:path extrusionOk="0" fill="none" h="4776" w="1120">
                  <a:moveTo>
                    <a:pt x="48" y="1"/>
                  </a:moveTo>
                  <a:cubicBezTo>
                    <a:pt x="48" y="1"/>
                    <a:pt x="0" y="2918"/>
                    <a:pt x="1120" y="4775"/>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41" name="Google Shape;2441;p26"/>
            <p:cNvSpPr/>
            <p:nvPr/>
          </p:nvSpPr>
          <p:spPr>
            <a:xfrm>
              <a:off x="8320302" y="859731"/>
              <a:ext cx="220928" cy="33"/>
            </a:xfrm>
            <a:custGeom>
              <a:rect b="b" l="l" r="r" t="t"/>
              <a:pathLst>
                <a:path extrusionOk="0" fill="none" h="1" w="6668">
                  <a:moveTo>
                    <a:pt x="0" y="0"/>
                  </a:moveTo>
                  <a:lnTo>
                    <a:pt x="6668"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42" name="Google Shape;2442;p26"/>
            <p:cNvSpPr/>
            <p:nvPr/>
          </p:nvSpPr>
          <p:spPr>
            <a:xfrm>
              <a:off x="8140001" y="4648215"/>
              <a:ext cx="582304" cy="161388"/>
            </a:xfrm>
            <a:custGeom>
              <a:rect b="b" l="l" r="r" t="t"/>
              <a:pathLst>
                <a:path extrusionOk="0" h="4871" w="17575">
                  <a:moveTo>
                    <a:pt x="1787" y="1"/>
                  </a:moveTo>
                  <a:cubicBezTo>
                    <a:pt x="799" y="1"/>
                    <a:pt x="1" y="798"/>
                    <a:pt x="1" y="1787"/>
                  </a:cubicBezTo>
                  <a:lnTo>
                    <a:pt x="1" y="3084"/>
                  </a:lnTo>
                  <a:cubicBezTo>
                    <a:pt x="1" y="4073"/>
                    <a:pt x="799" y="4870"/>
                    <a:pt x="1787" y="4870"/>
                  </a:cubicBezTo>
                  <a:lnTo>
                    <a:pt x="15789" y="4870"/>
                  </a:lnTo>
                  <a:cubicBezTo>
                    <a:pt x="16777" y="4870"/>
                    <a:pt x="17575" y="4073"/>
                    <a:pt x="17575" y="3084"/>
                  </a:cubicBezTo>
                  <a:lnTo>
                    <a:pt x="17575" y="1787"/>
                  </a:lnTo>
                  <a:cubicBezTo>
                    <a:pt x="17575" y="798"/>
                    <a:pt x="16777" y="1"/>
                    <a:pt x="1578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43" name="Google Shape;2443;p26"/>
            <p:cNvSpPr/>
            <p:nvPr/>
          </p:nvSpPr>
          <p:spPr>
            <a:xfrm>
              <a:off x="8140001" y="4710171"/>
              <a:ext cx="582304" cy="98635"/>
            </a:xfrm>
            <a:custGeom>
              <a:rect b="b" l="l" r="r" t="t"/>
              <a:pathLst>
                <a:path extrusionOk="0" h="2977" w="17575">
                  <a:moveTo>
                    <a:pt x="1" y="0"/>
                  </a:moveTo>
                  <a:lnTo>
                    <a:pt x="1" y="1191"/>
                  </a:lnTo>
                  <a:cubicBezTo>
                    <a:pt x="1" y="2179"/>
                    <a:pt x="799" y="2977"/>
                    <a:pt x="1787" y="2977"/>
                  </a:cubicBezTo>
                  <a:lnTo>
                    <a:pt x="15789" y="2977"/>
                  </a:lnTo>
                  <a:cubicBezTo>
                    <a:pt x="16765" y="2977"/>
                    <a:pt x="17575" y="2179"/>
                    <a:pt x="17575" y="1191"/>
                  </a:cubicBezTo>
                  <a:lnTo>
                    <a:pt x="17575" y="0"/>
                  </a:lnTo>
                  <a:cubicBezTo>
                    <a:pt x="17575" y="988"/>
                    <a:pt x="16765" y="1786"/>
                    <a:pt x="15789" y="1786"/>
                  </a:cubicBezTo>
                  <a:lnTo>
                    <a:pt x="1787" y="1786"/>
                  </a:lnTo>
                  <a:cubicBezTo>
                    <a:pt x="799" y="1786"/>
                    <a:pt x="1" y="988"/>
                    <a:pt x="1"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44" name="Google Shape;2444;p26"/>
            <p:cNvSpPr/>
            <p:nvPr/>
          </p:nvSpPr>
          <p:spPr>
            <a:xfrm>
              <a:off x="8054025" y="4808770"/>
              <a:ext cx="753102" cy="80512"/>
            </a:xfrm>
            <a:custGeom>
              <a:rect b="b" l="l" r="r" t="t"/>
              <a:pathLst>
                <a:path extrusionOk="0" h="2430" w="22730">
                  <a:moveTo>
                    <a:pt x="1143" y="1"/>
                  </a:moveTo>
                  <a:cubicBezTo>
                    <a:pt x="512" y="1"/>
                    <a:pt x="0" y="513"/>
                    <a:pt x="0" y="1155"/>
                  </a:cubicBezTo>
                  <a:lnTo>
                    <a:pt x="0" y="1286"/>
                  </a:lnTo>
                  <a:cubicBezTo>
                    <a:pt x="0" y="1917"/>
                    <a:pt x="512" y="2429"/>
                    <a:pt x="1143" y="2429"/>
                  </a:cubicBezTo>
                  <a:lnTo>
                    <a:pt x="21586" y="2429"/>
                  </a:lnTo>
                  <a:cubicBezTo>
                    <a:pt x="22217" y="2429"/>
                    <a:pt x="22729" y="1917"/>
                    <a:pt x="22729" y="1286"/>
                  </a:cubicBezTo>
                  <a:lnTo>
                    <a:pt x="22729" y="1155"/>
                  </a:lnTo>
                  <a:cubicBezTo>
                    <a:pt x="22729" y="513"/>
                    <a:pt x="22217" y="1"/>
                    <a:pt x="2158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45" name="Google Shape;2445;p26"/>
            <p:cNvSpPr/>
            <p:nvPr/>
          </p:nvSpPr>
          <p:spPr>
            <a:xfrm>
              <a:off x="8054025" y="4829279"/>
              <a:ext cx="753499" cy="60798"/>
            </a:xfrm>
            <a:custGeom>
              <a:rect b="b" l="l" r="r" t="t"/>
              <a:pathLst>
                <a:path extrusionOk="0" h="1835" w="22742">
                  <a:moveTo>
                    <a:pt x="143" y="1"/>
                  </a:moveTo>
                  <a:cubicBezTo>
                    <a:pt x="48" y="167"/>
                    <a:pt x="0" y="346"/>
                    <a:pt x="0" y="536"/>
                  </a:cubicBezTo>
                  <a:lnTo>
                    <a:pt x="0" y="679"/>
                  </a:lnTo>
                  <a:cubicBezTo>
                    <a:pt x="0" y="1310"/>
                    <a:pt x="512" y="1834"/>
                    <a:pt x="1155" y="1834"/>
                  </a:cubicBezTo>
                  <a:lnTo>
                    <a:pt x="21598" y="1834"/>
                  </a:lnTo>
                  <a:cubicBezTo>
                    <a:pt x="22229" y="1834"/>
                    <a:pt x="22741" y="1322"/>
                    <a:pt x="22741" y="679"/>
                  </a:cubicBezTo>
                  <a:lnTo>
                    <a:pt x="22741" y="536"/>
                  </a:lnTo>
                  <a:cubicBezTo>
                    <a:pt x="22741" y="346"/>
                    <a:pt x="22682" y="167"/>
                    <a:pt x="22610" y="1"/>
                  </a:cubicBezTo>
                  <a:cubicBezTo>
                    <a:pt x="22420" y="358"/>
                    <a:pt x="22051" y="608"/>
                    <a:pt x="21598" y="608"/>
                  </a:cubicBezTo>
                  <a:lnTo>
                    <a:pt x="1155" y="608"/>
                  </a:lnTo>
                  <a:cubicBezTo>
                    <a:pt x="715" y="608"/>
                    <a:pt x="334" y="358"/>
                    <a:pt x="143"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46" name="Google Shape;2446;p26"/>
            <p:cNvSpPr/>
            <p:nvPr/>
          </p:nvSpPr>
          <p:spPr>
            <a:xfrm>
              <a:off x="8183403" y="4569329"/>
              <a:ext cx="495099" cy="78922"/>
            </a:xfrm>
            <a:custGeom>
              <a:rect b="b" l="l" r="r" t="t"/>
              <a:pathLst>
                <a:path extrusionOk="0" h="2382" w="14943">
                  <a:moveTo>
                    <a:pt x="1191" y="1"/>
                  </a:moveTo>
                  <a:cubicBezTo>
                    <a:pt x="536" y="1"/>
                    <a:pt x="1" y="536"/>
                    <a:pt x="1" y="1191"/>
                  </a:cubicBezTo>
                  <a:cubicBezTo>
                    <a:pt x="1" y="1846"/>
                    <a:pt x="536" y="2382"/>
                    <a:pt x="1191" y="2382"/>
                  </a:cubicBezTo>
                  <a:lnTo>
                    <a:pt x="13752" y="2382"/>
                  </a:lnTo>
                  <a:cubicBezTo>
                    <a:pt x="14407" y="2382"/>
                    <a:pt x="14943" y="1846"/>
                    <a:pt x="14943" y="1191"/>
                  </a:cubicBezTo>
                  <a:cubicBezTo>
                    <a:pt x="14943" y="536"/>
                    <a:pt x="14407" y="1"/>
                    <a:pt x="13752"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47" name="Google Shape;2447;p26"/>
            <p:cNvSpPr/>
            <p:nvPr/>
          </p:nvSpPr>
          <p:spPr>
            <a:xfrm>
              <a:off x="8225613" y="4648215"/>
              <a:ext cx="301042" cy="33"/>
            </a:xfrm>
            <a:custGeom>
              <a:rect b="b" l="l" r="r" t="t"/>
              <a:pathLst>
                <a:path extrusionOk="0" fill="none" h="1" w="9086">
                  <a:moveTo>
                    <a:pt x="1" y="1"/>
                  </a:moveTo>
                  <a:lnTo>
                    <a:pt x="9085"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48" name="Google Shape;2448;p26"/>
            <p:cNvSpPr/>
            <p:nvPr/>
          </p:nvSpPr>
          <p:spPr>
            <a:xfrm>
              <a:off x="8217330" y="4592985"/>
              <a:ext cx="34756" cy="34756"/>
            </a:xfrm>
            <a:custGeom>
              <a:rect b="b" l="l" r="r" t="t"/>
              <a:pathLst>
                <a:path extrusionOk="0" h="1049" w="1049">
                  <a:moveTo>
                    <a:pt x="524" y="1"/>
                  </a:moveTo>
                  <a:cubicBezTo>
                    <a:pt x="239" y="1"/>
                    <a:pt x="1" y="239"/>
                    <a:pt x="1" y="525"/>
                  </a:cubicBezTo>
                  <a:cubicBezTo>
                    <a:pt x="1" y="811"/>
                    <a:pt x="239" y="1049"/>
                    <a:pt x="524" y="1049"/>
                  </a:cubicBezTo>
                  <a:cubicBezTo>
                    <a:pt x="810" y="1049"/>
                    <a:pt x="1048" y="811"/>
                    <a:pt x="1048" y="525"/>
                  </a:cubicBezTo>
                  <a:cubicBezTo>
                    <a:pt x="1048" y="239"/>
                    <a:pt x="810"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49" name="Google Shape;2449;p26"/>
            <p:cNvSpPr/>
            <p:nvPr/>
          </p:nvSpPr>
          <p:spPr>
            <a:xfrm>
              <a:off x="8296216" y="4592985"/>
              <a:ext cx="34756" cy="34756"/>
            </a:xfrm>
            <a:custGeom>
              <a:rect b="b" l="l" r="r" t="t"/>
              <a:pathLst>
                <a:path extrusionOk="0" h="1049" w="1049">
                  <a:moveTo>
                    <a:pt x="525" y="1"/>
                  </a:moveTo>
                  <a:cubicBezTo>
                    <a:pt x="239" y="1"/>
                    <a:pt x="1" y="239"/>
                    <a:pt x="1" y="525"/>
                  </a:cubicBezTo>
                  <a:cubicBezTo>
                    <a:pt x="1" y="811"/>
                    <a:pt x="239" y="1049"/>
                    <a:pt x="525" y="1049"/>
                  </a:cubicBezTo>
                  <a:cubicBezTo>
                    <a:pt x="810" y="1049"/>
                    <a:pt x="1049" y="811"/>
                    <a:pt x="1049" y="525"/>
                  </a:cubicBezTo>
                  <a:cubicBezTo>
                    <a:pt x="1049" y="239"/>
                    <a:pt x="810" y="1"/>
                    <a:pt x="52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0" name="Google Shape;2450;p26"/>
            <p:cNvSpPr/>
            <p:nvPr/>
          </p:nvSpPr>
          <p:spPr>
            <a:xfrm>
              <a:off x="8374737" y="4592985"/>
              <a:ext cx="34325" cy="34756"/>
            </a:xfrm>
            <a:custGeom>
              <a:rect b="b" l="l" r="r" t="t"/>
              <a:pathLst>
                <a:path extrusionOk="0" h="1049" w="1036">
                  <a:moveTo>
                    <a:pt x="524" y="1"/>
                  </a:moveTo>
                  <a:cubicBezTo>
                    <a:pt x="238" y="1"/>
                    <a:pt x="0" y="239"/>
                    <a:pt x="0" y="525"/>
                  </a:cubicBezTo>
                  <a:cubicBezTo>
                    <a:pt x="0" y="811"/>
                    <a:pt x="238" y="1049"/>
                    <a:pt x="524" y="1049"/>
                  </a:cubicBezTo>
                  <a:cubicBezTo>
                    <a:pt x="798" y="1049"/>
                    <a:pt x="1036" y="811"/>
                    <a:pt x="1036" y="525"/>
                  </a:cubicBezTo>
                  <a:cubicBezTo>
                    <a:pt x="1036" y="239"/>
                    <a:pt x="798"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1" name="Google Shape;2451;p26"/>
            <p:cNvSpPr/>
            <p:nvPr/>
          </p:nvSpPr>
          <p:spPr>
            <a:xfrm>
              <a:off x="8453226" y="4592985"/>
              <a:ext cx="34358" cy="34756"/>
            </a:xfrm>
            <a:custGeom>
              <a:rect b="b" l="l" r="r" t="t"/>
              <a:pathLst>
                <a:path extrusionOk="0" h="1049" w="1037">
                  <a:moveTo>
                    <a:pt x="512" y="1"/>
                  </a:moveTo>
                  <a:cubicBezTo>
                    <a:pt x="239" y="1"/>
                    <a:pt x="1" y="239"/>
                    <a:pt x="1" y="525"/>
                  </a:cubicBezTo>
                  <a:cubicBezTo>
                    <a:pt x="1" y="811"/>
                    <a:pt x="239" y="1049"/>
                    <a:pt x="512" y="1049"/>
                  </a:cubicBezTo>
                  <a:cubicBezTo>
                    <a:pt x="798" y="1049"/>
                    <a:pt x="1036" y="811"/>
                    <a:pt x="1036" y="525"/>
                  </a:cubicBezTo>
                  <a:cubicBezTo>
                    <a:pt x="1036" y="239"/>
                    <a:pt x="798" y="1"/>
                    <a:pt x="512"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2" name="Google Shape;2452;p26"/>
            <p:cNvSpPr/>
            <p:nvPr/>
          </p:nvSpPr>
          <p:spPr>
            <a:xfrm>
              <a:off x="8531316" y="4592985"/>
              <a:ext cx="34756" cy="34756"/>
            </a:xfrm>
            <a:custGeom>
              <a:rect b="b" l="l" r="r" t="t"/>
              <a:pathLst>
                <a:path extrusionOk="0" h="1049" w="1049">
                  <a:moveTo>
                    <a:pt x="525" y="1"/>
                  </a:moveTo>
                  <a:cubicBezTo>
                    <a:pt x="239" y="1"/>
                    <a:pt x="1" y="239"/>
                    <a:pt x="1" y="525"/>
                  </a:cubicBezTo>
                  <a:cubicBezTo>
                    <a:pt x="1" y="811"/>
                    <a:pt x="239" y="1049"/>
                    <a:pt x="525" y="1049"/>
                  </a:cubicBezTo>
                  <a:cubicBezTo>
                    <a:pt x="811" y="1049"/>
                    <a:pt x="1049" y="811"/>
                    <a:pt x="1049" y="525"/>
                  </a:cubicBezTo>
                  <a:cubicBezTo>
                    <a:pt x="1049" y="239"/>
                    <a:pt x="811" y="1"/>
                    <a:pt x="52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3" name="Google Shape;2453;p26"/>
            <p:cNvSpPr/>
            <p:nvPr/>
          </p:nvSpPr>
          <p:spPr>
            <a:xfrm>
              <a:off x="8609838" y="4592985"/>
              <a:ext cx="34756" cy="34756"/>
            </a:xfrm>
            <a:custGeom>
              <a:rect b="b" l="l" r="r" t="t"/>
              <a:pathLst>
                <a:path extrusionOk="0" h="1049" w="1049">
                  <a:moveTo>
                    <a:pt x="524" y="1"/>
                  </a:moveTo>
                  <a:cubicBezTo>
                    <a:pt x="238" y="1"/>
                    <a:pt x="0" y="239"/>
                    <a:pt x="0" y="525"/>
                  </a:cubicBezTo>
                  <a:cubicBezTo>
                    <a:pt x="0" y="811"/>
                    <a:pt x="238" y="1049"/>
                    <a:pt x="524" y="1049"/>
                  </a:cubicBezTo>
                  <a:cubicBezTo>
                    <a:pt x="810" y="1049"/>
                    <a:pt x="1048" y="811"/>
                    <a:pt x="1048" y="525"/>
                  </a:cubicBezTo>
                  <a:cubicBezTo>
                    <a:pt x="1048" y="239"/>
                    <a:pt x="810"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4" name="Google Shape;2454;p26"/>
            <p:cNvSpPr/>
            <p:nvPr/>
          </p:nvSpPr>
          <p:spPr>
            <a:xfrm>
              <a:off x="8198776" y="4808770"/>
              <a:ext cx="395337" cy="33"/>
            </a:xfrm>
            <a:custGeom>
              <a:rect b="b" l="l" r="r" t="t"/>
              <a:pathLst>
                <a:path extrusionOk="0" fill="none" h="1" w="11932">
                  <a:moveTo>
                    <a:pt x="1" y="1"/>
                  </a:moveTo>
                  <a:lnTo>
                    <a:pt x="11931"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5" name="Google Shape;2455;p26"/>
            <p:cNvSpPr/>
            <p:nvPr/>
          </p:nvSpPr>
          <p:spPr>
            <a:xfrm>
              <a:off x="8223658" y="4272703"/>
              <a:ext cx="414223" cy="296668"/>
            </a:xfrm>
            <a:custGeom>
              <a:rect b="b" l="l" r="r" t="t"/>
              <a:pathLst>
                <a:path extrusionOk="0" h="8954" w="12502">
                  <a:moveTo>
                    <a:pt x="691" y="0"/>
                  </a:moveTo>
                  <a:lnTo>
                    <a:pt x="0" y="8954"/>
                  </a:lnTo>
                  <a:lnTo>
                    <a:pt x="12502" y="8954"/>
                  </a:lnTo>
                  <a:lnTo>
                    <a:pt x="1182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6" name="Google Shape;2456;p26"/>
            <p:cNvSpPr/>
            <p:nvPr/>
          </p:nvSpPr>
          <p:spPr>
            <a:xfrm>
              <a:off x="8223658" y="4551173"/>
              <a:ext cx="414223" cy="18190"/>
            </a:xfrm>
            <a:custGeom>
              <a:rect b="b" l="l" r="r" t="t"/>
              <a:pathLst>
                <a:path extrusionOk="0" h="549" w="12502">
                  <a:moveTo>
                    <a:pt x="83" y="1"/>
                  </a:moveTo>
                  <a:lnTo>
                    <a:pt x="0" y="549"/>
                  </a:lnTo>
                  <a:lnTo>
                    <a:pt x="12502" y="549"/>
                  </a:lnTo>
                  <a:lnTo>
                    <a:pt x="12442"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7" name="Google Shape;2457;p26"/>
            <p:cNvSpPr/>
            <p:nvPr/>
          </p:nvSpPr>
          <p:spPr>
            <a:xfrm>
              <a:off x="8536452" y="4272703"/>
              <a:ext cx="65536" cy="273409"/>
            </a:xfrm>
            <a:custGeom>
              <a:rect b="b" l="l" r="r" t="t"/>
              <a:pathLst>
                <a:path extrusionOk="0" h="8252" w="1978">
                  <a:moveTo>
                    <a:pt x="1" y="0"/>
                  </a:moveTo>
                  <a:lnTo>
                    <a:pt x="298" y="7513"/>
                  </a:lnTo>
                  <a:cubicBezTo>
                    <a:pt x="346" y="7918"/>
                    <a:pt x="727" y="8251"/>
                    <a:pt x="1191" y="8251"/>
                  </a:cubicBezTo>
                  <a:cubicBezTo>
                    <a:pt x="1656" y="8251"/>
                    <a:pt x="1977" y="7918"/>
                    <a:pt x="1930" y="7513"/>
                  </a:cubicBezTo>
                  <a:lnTo>
                    <a:pt x="1501"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8" name="Google Shape;2458;p26"/>
            <p:cNvSpPr/>
            <p:nvPr/>
          </p:nvSpPr>
          <p:spPr>
            <a:xfrm>
              <a:off x="8449681" y="4272703"/>
              <a:ext cx="56060" cy="273409"/>
            </a:xfrm>
            <a:custGeom>
              <a:rect b="b" l="l" r="r" t="t"/>
              <a:pathLst>
                <a:path extrusionOk="0" h="8252" w="1692">
                  <a:moveTo>
                    <a:pt x="0" y="0"/>
                  </a:moveTo>
                  <a:lnTo>
                    <a:pt x="60" y="7513"/>
                  </a:lnTo>
                  <a:cubicBezTo>
                    <a:pt x="60" y="7918"/>
                    <a:pt x="429" y="8251"/>
                    <a:pt x="893" y="8251"/>
                  </a:cubicBezTo>
                  <a:cubicBezTo>
                    <a:pt x="1358" y="8251"/>
                    <a:pt x="1691" y="7918"/>
                    <a:pt x="1679" y="7513"/>
                  </a:cubicBezTo>
                  <a:lnTo>
                    <a:pt x="1489"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9" name="Google Shape;2459;p26"/>
            <p:cNvSpPr/>
            <p:nvPr/>
          </p:nvSpPr>
          <p:spPr>
            <a:xfrm>
              <a:off x="8355388" y="4272703"/>
              <a:ext cx="56458" cy="273409"/>
            </a:xfrm>
            <a:custGeom>
              <a:rect b="b" l="l" r="r" t="t"/>
              <a:pathLst>
                <a:path extrusionOk="0" h="8252" w="1704">
                  <a:moveTo>
                    <a:pt x="215" y="0"/>
                  </a:moveTo>
                  <a:lnTo>
                    <a:pt x="36" y="7513"/>
                  </a:lnTo>
                  <a:cubicBezTo>
                    <a:pt x="1" y="7918"/>
                    <a:pt x="358" y="8251"/>
                    <a:pt x="822" y="8251"/>
                  </a:cubicBezTo>
                  <a:cubicBezTo>
                    <a:pt x="1287" y="8251"/>
                    <a:pt x="1656" y="7918"/>
                    <a:pt x="1656" y="7513"/>
                  </a:cubicBezTo>
                  <a:lnTo>
                    <a:pt x="1703"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60" name="Google Shape;2460;p26"/>
            <p:cNvSpPr/>
            <p:nvPr/>
          </p:nvSpPr>
          <p:spPr>
            <a:xfrm>
              <a:off x="8259937" y="4272703"/>
              <a:ext cx="64343" cy="273409"/>
            </a:xfrm>
            <a:custGeom>
              <a:rect b="b" l="l" r="r" t="t"/>
              <a:pathLst>
                <a:path extrusionOk="0" h="8252" w="1942">
                  <a:moveTo>
                    <a:pt x="453" y="0"/>
                  </a:moveTo>
                  <a:lnTo>
                    <a:pt x="36" y="7513"/>
                  </a:lnTo>
                  <a:cubicBezTo>
                    <a:pt x="0" y="7918"/>
                    <a:pt x="322" y="8251"/>
                    <a:pt x="786" y="8251"/>
                  </a:cubicBezTo>
                  <a:cubicBezTo>
                    <a:pt x="1227" y="8251"/>
                    <a:pt x="1632" y="7918"/>
                    <a:pt x="1667" y="7513"/>
                  </a:cubicBezTo>
                  <a:lnTo>
                    <a:pt x="1941"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61" name="Google Shape;2461;p26"/>
            <p:cNvSpPr/>
            <p:nvPr/>
          </p:nvSpPr>
          <p:spPr>
            <a:xfrm>
              <a:off x="8223658" y="4569329"/>
              <a:ext cx="414223" cy="33"/>
            </a:xfrm>
            <a:custGeom>
              <a:rect b="b" l="l" r="r" t="t"/>
              <a:pathLst>
                <a:path extrusionOk="0" fill="none" h="1" w="12502">
                  <a:moveTo>
                    <a:pt x="12502" y="1"/>
                  </a:moveTo>
                  <a:lnTo>
                    <a:pt x="0"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62" name="Google Shape;2462;p26"/>
            <p:cNvSpPr/>
            <p:nvPr/>
          </p:nvSpPr>
          <p:spPr>
            <a:xfrm>
              <a:off x="8211035" y="4220223"/>
              <a:ext cx="439867" cy="70241"/>
            </a:xfrm>
            <a:custGeom>
              <a:rect b="b" l="l" r="r" t="t"/>
              <a:pathLst>
                <a:path extrusionOk="0" h="2120" w="13276">
                  <a:moveTo>
                    <a:pt x="1060" y="0"/>
                  </a:moveTo>
                  <a:cubicBezTo>
                    <a:pt x="476" y="0"/>
                    <a:pt x="0" y="477"/>
                    <a:pt x="0" y="1060"/>
                  </a:cubicBezTo>
                  <a:cubicBezTo>
                    <a:pt x="0" y="1644"/>
                    <a:pt x="476" y="2120"/>
                    <a:pt x="1060" y="2120"/>
                  </a:cubicBezTo>
                  <a:lnTo>
                    <a:pt x="12216" y="2120"/>
                  </a:lnTo>
                  <a:cubicBezTo>
                    <a:pt x="12799" y="2120"/>
                    <a:pt x="13276" y="1644"/>
                    <a:pt x="13276" y="1060"/>
                  </a:cubicBezTo>
                  <a:cubicBezTo>
                    <a:pt x="13276" y="477"/>
                    <a:pt x="12799" y="0"/>
                    <a:pt x="12216"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63" name="Google Shape;2463;p26"/>
            <p:cNvSpPr/>
            <p:nvPr/>
          </p:nvSpPr>
          <p:spPr>
            <a:xfrm>
              <a:off x="8248904" y="4290429"/>
              <a:ext cx="266683" cy="33"/>
            </a:xfrm>
            <a:custGeom>
              <a:rect b="b" l="l" r="r" t="t"/>
              <a:pathLst>
                <a:path extrusionOk="0" fill="none" h="1" w="8049">
                  <a:moveTo>
                    <a:pt x="0" y="1"/>
                  </a:moveTo>
                  <a:lnTo>
                    <a:pt x="8049"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64" name="Google Shape;2464;p26"/>
            <p:cNvSpPr/>
            <p:nvPr/>
          </p:nvSpPr>
          <p:spPr>
            <a:xfrm>
              <a:off x="8241383" y="4241526"/>
              <a:ext cx="30813" cy="30416"/>
            </a:xfrm>
            <a:custGeom>
              <a:rect b="b" l="l" r="r" t="t"/>
              <a:pathLst>
                <a:path extrusionOk="0" h="918" w="930">
                  <a:moveTo>
                    <a:pt x="465" y="0"/>
                  </a:moveTo>
                  <a:cubicBezTo>
                    <a:pt x="215" y="0"/>
                    <a:pt x="1" y="203"/>
                    <a:pt x="1" y="465"/>
                  </a:cubicBezTo>
                  <a:cubicBezTo>
                    <a:pt x="1" y="715"/>
                    <a:pt x="215" y="917"/>
                    <a:pt x="465" y="917"/>
                  </a:cubicBezTo>
                  <a:cubicBezTo>
                    <a:pt x="715" y="917"/>
                    <a:pt x="930" y="715"/>
                    <a:pt x="930" y="465"/>
                  </a:cubicBezTo>
                  <a:cubicBezTo>
                    <a:pt x="930"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65" name="Google Shape;2465;p26"/>
            <p:cNvSpPr/>
            <p:nvPr/>
          </p:nvSpPr>
          <p:spPr>
            <a:xfrm>
              <a:off x="8311224" y="4241526"/>
              <a:ext cx="30416" cy="30416"/>
            </a:xfrm>
            <a:custGeom>
              <a:rect b="b" l="l" r="r" t="t"/>
              <a:pathLst>
                <a:path extrusionOk="0" h="918" w="918">
                  <a:moveTo>
                    <a:pt x="453" y="0"/>
                  </a:moveTo>
                  <a:cubicBezTo>
                    <a:pt x="203" y="0"/>
                    <a:pt x="0" y="203"/>
                    <a:pt x="0" y="453"/>
                  </a:cubicBezTo>
                  <a:cubicBezTo>
                    <a:pt x="0" y="715"/>
                    <a:pt x="203" y="917"/>
                    <a:pt x="453" y="917"/>
                  </a:cubicBezTo>
                  <a:cubicBezTo>
                    <a:pt x="715" y="917"/>
                    <a:pt x="917" y="715"/>
                    <a:pt x="917" y="453"/>
                  </a:cubicBezTo>
                  <a:cubicBezTo>
                    <a:pt x="917" y="203"/>
                    <a:pt x="715" y="0"/>
                    <a:pt x="453"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66" name="Google Shape;2466;p26"/>
            <p:cNvSpPr/>
            <p:nvPr/>
          </p:nvSpPr>
          <p:spPr>
            <a:xfrm>
              <a:off x="8380635" y="4241526"/>
              <a:ext cx="30416" cy="30416"/>
            </a:xfrm>
            <a:custGeom>
              <a:rect b="b" l="l" r="r" t="t"/>
              <a:pathLst>
                <a:path extrusionOk="0" h="918" w="918">
                  <a:moveTo>
                    <a:pt x="465" y="0"/>
                  </a:moveTo>
                  <a:cubicBezTo>
                    <a:pt x="203" y="0"/>
                    <a:pt x="1" y="203"/>
                    <a:pt x="1" y="453"/>
                  </a:cubicBezTo>
                  <a:cubicBezTo>
                    <a:pt x="1" y="715"/>
                    <a:pt x="203" y="917"/>
                    <a:pt x="465" y="917"/>
                  </a:cubicBezTo>
                  <a:cubicBezTo>
                    <a:pt x="715" y="917"/>
                    <a:pt x="918" y="715"/>
                    <a:pt x="918" y="453"/>
                  </a:cubicBezTo>
                  <a:cubicBezTo>
                    <a:pt x="918"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67" name="Google Shape;2467;p26"/>
            <p:cNvSpPr/>
            <p:nvPr/>
          </p:nvSpPr>
          <p:spPr>
            <a:xfrm>
              <a:off x="8450476" y="4241526"/>
              <a:ext cx="30780" cy="30416"/>
            </a:xfrm>
            <a:custGeom>
              <a:rect b="b" l="l" r="r" t="t"/>
              <a:pathLst>
                <a:path extrusionOk="0" h="918" w="929">
                  <a:moveTo>
                    <a:pt x="465" y="0"/>
                  </a:moveTo>
                  <a:cubicBezTo>
                    <a:pt x="214" y="0"/>
                    <a:pt x="0" y="203"/>
                    <a:pt x="0" y="465"/>
                  </a:cubicBezTo>
                  <a:cubicBezTo>
                    <a:pt x="0" y="715"/>
                    <a:pt x="214" y="917"/>
                    <a:pt x="465" y="917"/>
                  </a:cubicBezTo>
                  <a:cubicBezTo>
                    <a:pt x="715" y="917"/>
                    <a:pt x="929" y="715"/>
                    <a:pt x="929" y="465"/>
                  </a:cubicBezTo>
                  <a:cubicBezTo>
                    <a:pt x="929"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68" name="Google Shape;2468;p26"/>
            <p:cNvSpPr/>
            <p:nvPr/>
          </p:nvSpPr>
          <p:spPr>
            <a:xfrm>
              <a:off x="8520681" y="4241526"/>
              <a:ext cx="30416" cy="30416"/>
            </a:xfrm>
            <a:custGeom>
              <a:rect b="b" l="l" r="r" t="t"/>
              <a:pathLst>
                <a:path extrusionOk="0" h="918" w="918">
                  <a:moveTo>
                    <a:pt x="465" y="0"/>
                  </a:moveTo>
                  <a:cubicBezTo>
                    <a:pt x="203" y="0"/>
                    <a:pt x="0" y="203"/>
                    <a:pt x="0" y="465"/>
                  </a:cubicBezTo>
                  <a:cubicBezTo>
                    <a:pt x="0" y="715"/>
                    <a:pt x="203" y="917"/>
                    <a:pt x="465" y="917"/>
                  </a:cubicBezTo>
                  <a:cubicBezTo>
                    <a:pt x="715" y="917"/>
                    <a:pt x="917" y="715"/>
                    <a:pt x="917" y="465"/>
                  </a:cubicBezTo>
                  <a:cubicBezTo>
                    <a:pt x="917"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69" name="Google Shape;2469;p26"/>
            <p:cNvSpPr/>
            <p:nvPr/>
          </p:nvSpPr>
          <p:spPr>
            <a:xfrm>
              <a:off x="8590092" y="4241526"/>
              <a:ext cx="30813" cy="30416"/>
            </a:xfrm>
            <a:custGeom>
              <a:rect b="b" l="l" r="r" t="t"/>
              <a:pathLst>
                <a:path extrusionOk="0" h="918" w="930">
                  <a:moveTo>
                    <a:pt x="465" y="0"/>
                  </a:moveTo>
                  <a:cubicBezTo>
                    <a:pt x="203" y="0"/>
                    <a:pt x="1" y="203"/>
                    <a:pt x="1" y="453"/>
                  </a:cubicBezTo>
                  <a:cubicBezTo>
                    <a:pt x="1" y="715"/>
                    <a:pt x="203" y="917"/>
                    <a:pt x="465" y="917"/>
                  </a:cubicBezTo>
                  <a:cubicBezTo>
                    <a:pt x="715" y="917"/>
                    <a:pt x="930" y="715"/>
                    <a:pt x="930" y="453"/>
                  </a:cubicBezTo>
                  <a:cubicBezTo>
                    <a:pt x="930"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470" name="Google Shape;2470;p26"/>
          <p:cNvGrpSpPr/>
          <p:nvPr/>
        </p:nvGrpSpPr>
        <p:grpSpPr>
          <a:xfrm>
            <a:off x="1981809" y="3878302"/>
            <a:ext cx="686750" cy="1124120"/>
            <a:chOff x="985700" y="4031052"/>
            <a:chExt cx="593561" cy="971582"/>
          </a:xfrm>
        </p:grpSpPr>
        <p:sp>
          <p:nvSpPr>
            <p:cNvPr id="2471" name="Google Shape;2471;p26"/>
            <p:cNvSpPr/>
            <p:nvPr/>
          </p:nvSpPr>
          <p:spPr>
            <a:xfrm>
              <a:off x="1053907" y="4031052"/>
              <a:ext cx="457165" cy="176011"/>
            </a:xfrm>
            <a:custGeom>
              <a:rect b="b" l="l" r="r" t="t"/>
              <a:pathLst>
                <a:path extrusionOk="0" h="10275" w="26688">
                  <a:moveTo>
                    <a:pt x="973" y="1"/>
                  </a:moveTo>
                  <a:cubicBezTo>
                    <a:pt x="365" y="1"/>
                    <a:pt x="0" y="578"/>
                    <a:pt x="91" y="1247"/>
                  </a:cubicBezTo>
                  <a:lnTo>
                    <a:pt x="1246" y="7630"/>
                  </a:lnTo>
                  <a:cubicBezTo>
                    <a:pt x="1520" y="9119"/>
                    <a:pt x="2857" y="10274"/>
                    <a:pt x="4256" y="10274"/>
                  </a:cubicBezTo>
                  <a:lnTo>
                    <a:pt x="22463" y="10274"/>
                  </a:lnTo>
                  <a:cubicBezTo>
                    <a:pt x="23861" y="10274"/>
                    <a:pt x="25198" y="9119"/>
                    <a:pt x="25441" y="7630"/>
                  </a:cubicBezTo>
                  <a:lnTo>
                    <a:pt x="26596" y="1247"/>
                  </a:lnTo>
                  <a:cubicBezTo>
                    <a:pt x="26688" y="578"/>
                    <a:pt x="26323" y="1"/>
                    <a:pt x="25715"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72" name="Google Shape;2472;p26"/>
            <p:cNvSpPr/>
            <p:nvPr/>
          </p:nvSpPr>
          <p:spPr>
            <a:xfrm>
              <a:off x="1053907" y="4032611"/>
              <a:ext cx="455983" cy="174452"/>
            </a:xfrm>
            <a:custGeom>
              <a:rect b="b" l="l" r="r" t="t"/>
              <a:pathLst>
                <a:path extrusionOk="0" h="10184" w="26619">
                  <a:moveTo>
                    <a:pt x="25928" y="1"/>
                  </a:moveTo>
                  <a:cubicBezTo>
                    <a:pt x="25957" y="11"/>
                    <a:pt x="25985" y="23"/>
                    <a:pt x="26012" y="36"/>
                  </a:cubicBezTo>
                  <a:lnTo>
                    <a:pt x="26012" y="36"/>
                  </a:lnTo>
                  <a:lnTo>
                    <a:pt x="26019" y="1"/>
                  </a:lnTo>
                  <a:close/>
                  <a:moveTo>
                    <a:pt x="639" y="1"/>
                  </a:moveTo>
                  <a:cubicBezTo>
                    <a:pt x="213" y="123"/>
                    <a:pt x="0" y="639"/>
                    <a:pt x="61" y="1156"/>
                  </a:cubicBezTo>
                  <a:lnTo>
                    <a:pt x="1216" y="7539"/>
                  </a:lnTo>
                  <a:cubicBezTo>
                    <a:pt x="1459" y="9028"/>
                    <a:pt x="2797" y="10183"/>
                    <a:pt x="4225" y="10183"/>
                  </a:cubicBezTo>
                  <a:lnTo>
                    <a:pt x="22371" y="10183"/>
                  </a:lnTo>
                  <a:cubicBezTo>
                    <a:pt x="23770" y="10183"/>
                    <a:pt x="25107" y="9028"/>
                    <a:pt x="25381" y="7539"/>
                  </a:cubicBezTo>
                  <a:lnTo>
                    <a:pt x="26505" y="1156"/>
                  </a:lnTo>
                  <a:cubicBezTo>
                    <a:pt x="26619" y="646"/>
                    <a:pt x="26389" y="215"/>
                    <a:pt x="26012" y="36"/>
                  </a:cubicBezTo>
                  <a:lnTo>
                    <a:pt x="26012" y="36"/>
                  </a:lnTo>
                  <a:lnTo>
                    <a:pt x="25411" y="3284"/>
                  </a:lnTo>
                  <a:cubicBezTo>
                    <a:pt x="25137" y="4773"/>
                    <a:pt x="23830" y="5898"/>
                    <a:pt x="22402" y="5898"/>
                  </a:cubicBezTo>
                  <a:lnTo>
                    <a:pt x="4256" y="5898"/>
                  </a:lnTo>
                  <a:cubicBezTo>
                    <a:pt x="2857" y="5898"/>
                    <a:pt x="1520" y="4773"/>
                    <a:pt x="1246" y="3284"/>
                  </a:cubicBezTo>
                  <a:lnTo>
                    <a:pt x="639"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73" name="Google Shape;2473;p26"/>
            <p:cNvSpPr/>
            <p:nvPr/>
          </p:nvSpPr>
          <p:spPr>
            <a:xfrm>
              <a:off x="1012764" y="4207031"/>
              <a:ext cx="537882" cy="795603"/>
            </a:xfrm>
            <a:custGeom>
              <a:rect b="b" l="l" r="r" t="t"/>
              <a:pathLst>
                <a:path extrusionOk="0" h="46445" w="31400">
                  <a:moveTo>
                    <a:pt x="6536" y="0"/>
                  </a:moveTo>
                  <a:cubicBezTo>
                    <a:pt x="6536" y="0"/>
                    <a:pt x="8603" y="3861"/>
                    <a:pt x="8481" y="8724"/>
                  </a:cubicBezTo>
                  <a:cubicBezTo>
                    <a:pt x="8390" y="12675"/>
                    <a:pt x="5898" y="15837"/>
                    <a:pt x="3284" y="25928"/>
                  </a:cubicBezTo>
                  <a:cubicBezTo>
                    <a:pt x="1" y="38664"/>
                    <a:pt x="7235" y="46445"/>
                    <a:pt x="11187" y="46445"/>
                  </a:cubicBezTo>
                  <a:lnTo>
                    <a:pt x="20214" y="46445"/>
                  </a:lnTo>
                  <a:cubicBezTo>
                    <a:pt x="24166" y="46445"/>
                    <a:pt x="31400" y="38664"/>
                    <a:pt x="28117" y="25928"/>
                  </a:cubicBezTo>
                  <a:lnTo>
                    <a:pt x="28147" y="25928"/>
                  </a:lnTo>
                  <a:cubicBezTo>
                    <a:pt x="25564" y="15837"/>
                    <a:pt x="23041" y="12675"/>
                    <a:pt x="22950" y="8724"/>
                  </a:cubicBezTo>
                  <a:cubicBezTo>
                    <a:pt x="22889" y="3861"/>
                    <a:pt x="24895" y="0"/>
                    <a:pt x="24895"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74" name="Google Shape;2474;p26"/>
            <p:cNvSpPr/>
            <p:nvPr/>
          </p:nvSpPr>
          <p:spPr>
            <a:xfrm>
              <a:off x="1125231" y="4207031"/>
              <a:ext cx="314507" cy="79672"/>
            </a:xfrm>
            <a:custGeom>
              <a:rect b="b" l="l" r="r" t="t"/>
              <a:pathLst>
                <a:path extrusionOk="0" h="4651" w="18360">
                  <a:moveTo>
                    <a:pt x="0" y="0"/>
                  </a:moveTo>
                  <a:cubicBezTo>
                    <a:pt x="0" y="0"/>
                    <a:pt x="1003" y="1855"/>
                    <a:pt x="1581" y="4651"/>
                  </a:cubicBezTo>
                  <a:cubicBezTo>
                    <a:pt x="3887" y="3437"/>
                    <a:pt x="6465" y="2769"/>
                    <a:pt x="9195" y="2766"/>
                  </a:cubicBezTo>
                  <a:lnTo>
                    <a:pt x="9195" y="2766"/>
                  </a:lnTo>
                  <a:cubicBezTo>
                    <a:pt x="11925" y="2769"/>
                    <a:pt x="14503" y="3437"/>
                    <a:pt x="16809" y="4651"/>
                  </a:cubicBezTo>
                  <a:cubicBezTo>
                    <a:pt x="17387" y="1885"/>
                    <a:pt x="18359" y="0"/>
                    <a:pt x="18359"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75" name="Google Shape;2475;p26"/>
            <p:cNvSpPr/>
            <p:nvPr/>
          </p:nvSpPr>
          <p:spPr>
            <a:xfrm>
              <a:off x="1057538" y="4803158"/>
              <a:ext cx="449371" cy="199427"/>
            </a:xfrm>
            <a:custGeom>
              <a:rect b="b" l="l" r="r" t="t"/>
              <a:pathLst>
                <a:path extrusionOk="0" h="11642" w="26233">
                  <a:moveTo>
                    <a:pt x="1" y="0"/>
                  </a:moveTo>
                  <a:lnTo>
                    <a:pt x="1" y="0"/>
                  </a:lnTo>
                  <a:cubicBezTo>
                    <a:pt x="913" y="7356"/>
                    <a:pt x="5624" y="11642"/>
                    <a:pt x="8603" y="11642"/>
                  </a:cubicBezTo>
                  <a:lnTo>
                    <a:pt x="17630" y="11642"/>
                  </a:lnTo>
                  <a:cubicBezTo>
                    <a:pt x="20579" y="11642"/>
                    <a:pt x="25290" y="7356"/>
                    <a:pt x="26232" y="0"/>
                  </a:cubicBezTo>
                  <a:lnTo>
                    <a:pt x="26232" y="0"/>
                  </a:lnTo>
                  <a:cubicBezTo>
                    <a:pt x="23011" y="3891"/>
                    <a:pt x="18330" y="6323"/>
                    <a:pt x="13132" y="6323"/>
                  </a:cubicBezTo>
                  <a:cubicBezTo>
                    <a:pt x="7904" y="6323"/>
                    <a:pt x="3253" y="3861"/>
                    <a:pt x="1"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76" name="Google Shape;2476;p26"/>
            <p:cNvSpPr/>
            <p:nvPr/>
          </p:nvSpPr>
          <p:spPr>
            <a:xfrm>
              <a:off x="985700" y="4306514"/>
              <a:ext cx="181869" cy="254483"/>
            </a:xfrm>
            <a:custGeom>
              <a:rect b="b" l="l" r="r" t="t"/>
              <a:pathLst>
                <a:path extrusionOk="0" h="14856" w="10617">
                  <a:moveTo>
                    <a:pt x="6956" y="1"/>
                  </a:moveTo>
                  <a:cubicBezTo>
                    <a:pt x="6428" y="1"/>
                    <a:pt x="5889" y="109"/>
                    <a:pt x="5380" y="332"/>
                  </a:cubicBezTo>
                  <a:cubicBezTo>
                    <a:pt x="0" y="2764"/>
                    <a:pt x="3739" y="11092"/>
                    <a:pt x="5806" y="14497"/>
                  </a:cubicBezTo>
                  <a:cubicBezTo>
                    <a:pt x="5956" y="14750"/>
                    <a:pt x="6184" y="14856"/>
                    <a:pt x="6413" y="14856"/>
                  </a:cubicBezTo>
                  <a:cubicBezTo>
                    <a:pt x="6925" y="14856"/>
                    <a:pt x="7440" y="14325"/>
                    <a:pt x="7083" y="13737"/>
                  </a:cubicBezTo>
                  <a:cubicBezTo>
                    <a:pt x="5563" y="11244"/>
                    <a:pt x="3982" y="7931"/>
                    <a:pt x="4165" y="4892"/>
                  </a:cubicBezTo>
                  <a:cubicBezTo>
                    <a:pt x="4256" y="3402"/>
                    <a:pt x="5016" y="1791"/>
                    <a:pt x="6596" y="1487"/>
                  </a:cubicBezTo>
                  <a:cubicBezTo>
                    <a:pt x="6772" y="1450"/>
                    <a:pt x="6937" y="1433"/>
                    <a:pt x="7091" y="1433"/>
                  </a:cubicBezTo>
                  <a:cubicBezTo>
                    <a:pt x="9259" y="1433"/>
                    <a:pt x="9331" y="4847"/>
                    <a:pt x="6972" y="4847"/>
                  </a:cubicBezTo>
                  <a:cubicBezTo>
                    <a:pt x="6881" y="4847"/>
                    <a:pt x="6786" y="4841"/>
                    <a:pt x="6687" y="4831"/>
                  </a:cubicBezTo>
                  <a:lnTo>
                    <a:pt x="6687" y="4861"/>
                  </a:lnTo>
                  <a:cubicBezTo>
                    <a:pt x="6649" y="4857"/>
                    <a:pt x="6613" y="4854"/>
                    <a:pt x="6578" y="4854"/>
                  </a:cubicBezTo>
                  <a:cubicBezTo>
                    <a:pt x="5716" y="4854"/>
                    <a:pt x="5753" y="6234"/>
                    <a:pt x="6687" y="6351"/>
                  </a:cubicBezTo>
                  <a:cubicBezTo>
                    <a:pt x="6806" y="6363"/>
                    <a:pt x="6924" y="6368"/>
                    <a:pt x="7041" y="6368"/>
                  </a:cubicBezTo>
                  <a:cubicBezTo>
                    <a:pt x="9012" y="6368"/>
                    <a:pt x="10617" y="4709"/>
                    <a:pt x="10244" y="2642"/>
                  </a:cubicBezTo>
                  <a:cubicBezTo>
                    <a:pt x="9971" y="940"/>
                    <a:pt x="8513" y="1"/>
                    <a:pt x="6956"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77" name="Google Shape;2477;p26"/>
            <p:cNvSpPr/>
            <p:nvPr/>
          </p:nvSpPr>
          <p:spPr>
            <a:xfrm>
              <a:off x="1397357" y="4306514"/>
              <a:ext cx="181903" cy="254483"/>
            </a:xfrm>
            <a:custGeom>
              <a:rect b="b" l="l" r="r" t="t"/>
              <a:pathLst>
                <a:path extrusionOk="0" h="14856" w="10619">
                  <a:moveTo>
                    <a:pt x="3636" y="1"/>
                  </a:moveTo>
                  <a:cubicBezTo>
                    <a:pt x="2087" y="1"/>
                    <a:pt x="640" y="940"/>
                    <a:pt x="345" y="2642"/>
                  </a:cubicBezTo>
                  <a:cubicBezTo>
                    <a:pt x="0" y="4709"/>
                    <a:pt x="1607" y="6368"/>
                    <a:pt x="3578" y="6368"/>
                  </a:cubicBezTo>
                  <a:cubicBezTo>
                    <a:pt x="3695" y="6368"/>
                    <a:pt x="3813" y="6363"/>
                    <a:pt x="3931" y="6351"/>
                  </a:cubicBezTo>
                  <a:cubicBezTo>
                    <a:pt x="4837" y="6234"/>
                    <a:pt x="4872" y="4854"/>
                    <a:pt x="4038" y="4854"/>
                  </a:cubicBezTo>
                  <a:cubicBezTo>
                    <a:pt x="4004" y="4854"/>
                    <a:pt x="3968" y="4857"/>
                    <a:pt x="3931" y="4861"/>
                  </a:cubicBezTo>
                  <a:lnTo>
                    <a:pt x="3931" y="4831"/>
                  </a:lnTo>
                  <a:cubicBezTo>
                    <a:pt x="3832" y="4841"/>
                    <a:pt x="3736" y="4847"/>
                    <a:pt x="3644" y="4847"/>
                  </a:cubicBezTo>
                  <a:cubicBezTo>
                    <a:pt x="1260" y="4847"/>
                    <a:pt x="1329" y="1433"/>
                    <a:pt x="3498" y="1433"/>
                  </a:cubicBezTo>
                  <a:cubicBezTo>
                    <a:pt x="3652" y="1433"/>
                    <a:pt x="3817" y="1450"/>
                    <a:pt x="3992" y="1487"/>
                  </a:cubicBezTo>
                  <a:cubicBezTo>
                    <a:pt x="5603" y="1791"/>
                    <a:pt x="6363" y="3402"/>
                    <a:pt x="6424" y="4892"/>
                  </a:cubicBezTo>
                  <a:cubicBezTo>
                    <a:pt x="6606" y="7931"/>
                    <a:pt x="5026" y="11244"/>
                    <a:pt x="3506" y="13737"/>
                  </a:cubicBezTo>
                  <a:cubicBezTo>
                    <a:pt x="3170" y="14325"/>
                    <a:pt x="3676" y="14856"/>
                    <a:pt x="4182" y="14856"/>
                  </a:cubicBezTo>
                  <a:cubicBezTo>
                    <a:pt x="4407" y="14856"/>
                    <a:pt x="4632" y="14750"/>
                    <a:pt x="4783" y="14497"/>
                  </a:cubicBezTo>
                  <a:cubicBezTo>
                    <a:pt x="6849" y="11092"/>
                    <a:pt x="10618" y="2764"/>
                    <a:pt x="5208" y="332"/>
                  </a:cubicBezTo>
                  <a:cubicBezTo>
                    <a:pt x="4700" y="109"/>
                    <a:pt x="4162" y="1"/>
                    <a:pt x="3636"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78" name="Google Shape;2478;p26"/>
            <p:cNvSpPr/>
            <p:nvPr/>
          </p:nvSpPr>
          <p:spPr>
            <a:xfrm>
              <a:off x="1261645" y="4750059"/>
              <a:ext cx="41660" cy="41660"/>
            </a:xfrm>
            <a:custGeom>
              <a:rect b="b" l="l" r="r" t="t"/>
              <a:pathLst>
                <a:path extrusionOk="0" h="2432" w="2432">
                  <a:moveTo>
                    <a:pt x="1216" y="0"/>
                  </a:moveTo>
                  <a:cubicBezTo>
                    <a:pt x="517" y="0"/>
                    <a:pt x="0" y="547"/>
                    <a:pt x="0" y="1216"/>
                  </a:cubicBezTo>
                  <a:cubicBezTo>
                    <a:pt x="0" y="1915"/>
                    <a:pt x="517" y="2432"/>
                    <a:pt x="1216" y="2432"/>
                  </a:cubicBezTo>
                  <a:cubicBezTo>
                    <a:pt x="1885" y="2432"/>
                    <a:pt x="2432" y="1915"/>
                    <a:pt x="2432" y="1216"/>
                  </a:cubicBezTo>
                  <a:cubicBezTo>
                    <a:pt x="2432" y="547"/>
                    <a:pt x="1885" y="0"/>
                    <a:pt x="1216" y="0"/>
                  </a:cubicBez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79" name="Google Shape;2479;p26"/>
            <p:cNvSpPr/>
            <p:nvPr/>
          </p:nvSpPr>
          <p:spPr>
            <a:xfrm>
              <a:off x="1086178" y="4525144"/>
              <a:ext cx="391575" cy="192147"/>
            </a:xfrm>
            <a:custGeom>
              <a:rect b="b" l="l" r="r" t="t"/>
              <a:pathLst>
                <a:path extrusionOk="0" h="11217" w="22859">
                  <a:moveTo>
                    <a:pt x="11399" y="0"/>
                  </a:moveTo>
                  <a:cubicBezTo>
                    <a:pt x="10183" y="0"/>
                    <a:pt x="9575" y="3952"/>
                    <a:pt x="9332" y="5380"/>
                  </a:cubicBezTo>
                  <a:cubicBezTo>
                    <a:pt x="9119" y="6657"/>
                    <a:pt x="8755" y="8967"/>
                    <a:pt x="8420" y="9423"/>
                  </a:cubicBezTo>
                  <a:cubicBezTo>
                    <a:pt x="8056" y="8967"/>
                    <a:pt x="7691" y="6657"/>
                    <a:pt x="7478" y="5441"/>
                  </a:cubicBezTo>
                  <a:cubicBezTo>
                    <a:pt x="7267" y="3964"/>
                    <a:pt x="6697" y="273"/>
                    <a:pt x="5472" y="273"/>
                  </a:cubicBezTo>
                  <a:cubicBezTo>
                    <a:pt x="5462" y="273"/>
                    <a:pt x="5452" y="273"/>
                    <a:pt x="5442" y="274"/>
                  </a:cubicBezTo>
                  <a:cubicBezTo>
                    <a:pt x="4226" y="335"/>
                    <a:pt x="3618" y="3952"/>
                    <a:pt x="3375" y="5441"/>
                  </a:cubicBezTo>
                  <a:cubicBezTo>
                    <a:pt x="3192" y="6596"/>
                    <a:pt x="2828" y="8693"/>
                    <a:pt x="2463" y="9088"/>
                  </a:cubicBezTo>
                  <a:cubicBezTo>
                    <a:pt x="2128" y="8663"/>
                    <a:pt x="1794" y="6566"/>
                    <a:pt x="1551" y="5471"/>
                  </a:cubicBezTo>
                  <a:cubicBezTo>
                    <a:pt x="1399" y="4620"/>
                    <a:pt x="1308" y="2736"/>
                    <a:pt x="609" y="1733"/>
                  </a:cubicBezTo>
                  <a:cubicBezTo>
                    <a:pt x="426" y="2341"/>
                    <a:pt x="183" y="3040"/>
                    <a:pt x="1" y="3708"/>
                  </a:cubicBezTo>
                  <a:cubicBezTo>
                    <a:pt x="183" y="4408"/>
                    <a:pt x="335" y="5228"/>
                    <a:pt x="426" y="5806"/>
                  </a:cubicBezTo>
                  <a:cubicBezTo>
                    <a:pt x="700" y="7265"/>
                    <a:pt x="1247" y="10547"/>
                    <a:pt x="2463" y="10669"/>
                  </a:cubicBezTo>
                  <a:cubicBezTo>
                    <a:pt x="2485" y="10671"/>
                    <a:pt x="2507" y="10672"/>
                    <a:pt x="2528" y="10672"/>
                  </a:cubicBezTo>
                  <a:cubicBezTo>
                    <a:pt x="3787" y="10672"/>
                    <a:pt x="4291" y="7241"/>
                    <a:pt x="4530" y="5836"/>
                  </a:cubicBezTo>
                  <a:cubicBezTo>
                    <a:pt x="4712" y="4681"/>
                    <a:pt x="5107" y="2432"/>
                    <a:pt x="5442" y="1976"/>
                  </a:cubicBezTo>
                  <a:cubicBezTo>
                    <a:pt x="5776" y="2401"/>
                    <a:pt x="6171" y="4620"/>
                    <a:pt x="6353" y="5836"/>
                  </a:cubicBezTo>
                  <a:cubicBezTo>
                    <a:pt x="6566" y="7325"/>
                    <a:pt x="7235" y="11155"/>
                    <a:pt x="8451" y="11216"/>
                  </a:cubicBezTo>
                  <a:cubicBezTo>
                    <a:pt x="9727" y="11216"/>
                    <a:pt x="10274" y="7417"/>
                    <a:pt x="10518" y="5836"/>
                  </a:cubicBezTo>
                  <a:cubicBezTo>
                    <a:pt x="10730" y="4529"/>
                    <a:pt x="10882" y="3040"/>
                    <a:pt x="11460" y="1793"/>
                  </a:cubicBezTo>
                  <a:cubicBezTo>
                    <a:pt x="12007" y="3040"/>
                    <a:pt x="12129" y="4529"/>
                    <a:pt x="12372" y="5836"/>
                  </a:cubicBezTo>
                  <a:cubicBezTo>
                    <a:pt x="12584" y="7290"/>
                    <a:pt x="13188" y="11216"/>
                    <a:pt x="14424" y="11216"/>
                  </a:cubicBezTo>
                  <a:cubicBezTo>
                    <a:pt x="14429" y="11216"/>
                    <a:pt x="14434" y="11216"/>
                    <a:pt x="14439" y="11216"/>
                  </a:cubicBezTo>
                  <a:cubicBezTo>
                    <a:pt x="15746" y="11125"/>
                    <a:pt x="16262" y="7447"/>
                    <a:pt x="16536" y="5836"/>
                  </a:cubicBezTo>
                  <a:cubicBezTo>
                    <a:pt x="16718" y="4620"/>
                    <a:pt x="17114" y="2401"/>
                    <a:pt x="17448" y="1976"/>
                  </a:cubicBezTo>
                  <a:cubicBezTo>
                    <a:pt x="17782" y="2432"/>
                    <a:pt x="18177" y="4620"/>
                    <a:pt x="18360" y="5836"/>
                  </a:cubicBezTo>
                  <a:cubicBezTo>
                    <a:pt x="18538" y="7087"/>
                    <a:pt x="19184" y="10674"/>
                    <a:pt x="20354" y="10674"/>
                  </a:cubicBezTo>
                  <a:cubicBezTo>
                    <a:pt x="20378" y="10674"/>
                    <a:pt x="20402" y="10672"/>
                    <a:pt x="20427" y="10669"/>
                  </a:cubicBezTo>
                  <a:lnTo>
                    <a:pt x="20366" y="10639"/>
                  </a:lnTo>
                  <a:cubicBezTo>
                    <a:pt x="21673" y="10487"/>
                    <a:pt x="22159" y="7295"/>
                    <a:pt x="22433" y="5775"/>
                  </a:cubicBezTo>
                  <a:cubicBezTo>
                    <a:pt x="22554" y="5198"/>
                    <a:pt x="22706" y="4408"/>
                    <a:pt x="22858" y="3708"/>
                  </a:cubicBezTo>
                  <a:cubicBezTo>
                    <a:pt x="22646" y="3040"/>
                    <a:pt x="22433" y="2432"/>
                    <a:pt x="22250" y="1824"/>
                  </a:cubicBezTo>
                  <a:cubicBezTo>
                    <a:pt x="21673" y="2857"/>
                    <a:pt x="21399" y="4711"/>
                    <a:pt x="21247" y="5471"/>
                  </a:cubicBezTo>
                  <a:cubicBezTo>
                    <a:pt x="21065" y="6566"/>
                    <a:pt x="20670" y="8663"/>
                    <a:pt x="20335" y="9088"/>
                  </a:cubicBezTo>
                  <a:cubicBezTo>
                    <a:pt x="20001" y="8693"/>
                    <a:pt x="19606" y="6596"/>
                    <a:pt x="19424" y="5441"/>
                  </a:cubicBezTo>
                  <a:cubicBezTo>
                    <a:pt x="19150" y="3830"/>
                    <a:pt x="18664" y="365"/>
                    <a:pt x="17387" y="274"/>
                  </a:cubicBezTo>
                  <a:cubicBezTo>
                    <a:pt x="17369" y="272"/>
                    <a:pt x="17350" y="271"/>
                    <a:pt x="17332" y="271"/>
                  </a:cubicBezTo>
                  <a:cubicBezTo>
                    <a:pt x="16151" y="271"/>
                    <a:pt x="15500" y="4094"/>
                    <a:pt x="15320" y="5441"/>
                  </a:cubicBezTo>
                  <a:cubicBezTo>
                    <a:pt x="15138" y="6687"/>
                    <a:pt x="14743" y="8997"/>
                    <a:pt x="14408" y="9423"/>
                  </a:cubicBezTo>
                  <a:cubicBezTo>
                    <a:pt x="14074" y="8997"/>
                    <a:pt x="13740" y="6687"/>
                    <a:pt x="13496" y="5380"/>
                  </a:cubicBezTo>
                  <a:cubicBezTo>
                    <a:pt x="13223" y="3800"/>
                    <a:pt x="12706" y="0"/>
                    <a:pt x="11399" y="0"/>
                  </a:cubicBez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80" name="Google Shape;2480;p26"/>
            <p:cNvSpPr/>
            <p:nvPr/>
          </p:nvSpPr>
          <p:spPr>
            <a:xfrm>
              <a:off x="1368889" y="4740673"/>
              <a:ext cx="39074" cy="39074"/>
            </a:xfrm>
            <a:custGeom>
              <a:rect b="b" l="l" r="r" t="t"/>
              <a:pathLst>
                <a:path extrusionOk="0" h="2281" w="2281">
                  <a:moveTo>
                    <a:pt x="1125" y="1"/>
                  </a:moveTo>
                  <a:cubicBezTo>
                    <a:pt x="517" y="1"/>
                    <a:pt x="1" y="518"/>
                    <a:pt x="1" y="1126"/>
                  </a:cubicBezTo>
                  <a:cubicBezTo>
                    <a:pt x="1" y="1733"/>
                    <a:pt x="517" y="2281"/>
                    <a:pt x="1125" y="2281"/>
                  </a:cubicBezTo>
                  <a:cubicBezTo>
                    <a:pt x="1733" y="2281"/>
                    <a:pt x="2280" y="1733"/>
                    <a:pt x="2280" y="1126"/>
                  </a:cubicBezTo>
                  <a:cubicBezTo>
                    <a:pt x="2280" y="487"/>
                    <a:pt x="1733" y="1"/>
                    <a:pt x="1125" y="1"/>
                  </a:cubicBez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81" name="Google Shape;2481;p26"/>
            <p:cNvSpPr/>
            <p:nvPr/>
          </p:nvSpPr>
          <p:spPr>
            <a:xfrm>
              <a:off x="1064835" y="4722465"/>
              <a:ext cx="35425" cy="37498"/>
            </a:xfrm>
            <a:custGeom>
              <a:rect b="b" l="l" r="r" t="t"/>
              <a:pathLst>
                <a:path extrusionOk="0" h="2189" w="2068">
                  <a:moveTo>
                    <a:pt x="943" y="0"/>
                  </a:moveTo>
                  <a:cubicBezTo>
                    <a:pt x="335" y="0"/>
                    <a:pt x="183" y="213"/>
                    <a:pt x="1" y="547"/>
                  </a:cubicBezTo>
                  <a:cubicBezTo>
                    <a:pt x="183" y="1094"/>
                    <a:pt x="396" y="1611"/>
                    <a:pt x="608" y="2128"/>
                  </a:cubicBezTo>
                  <a:cubicBezTo>
                    <a:pt x="730" y="2158"/>
                    <a:pt x="852" y="2189"/>
                    <a:pt x="943" y="2189"/>
                  </a:cubicBezTo>
                  <a:cubicBezTo>
                    <a:pt x="1551" y="2189"/>
                    <a:pt x="2067" y="1702"/>
                    <a:pt x="2067" y="1094"/>
                  </a:cubicBezTo>
                  <a:cubicBezTo>
                    <a:pt x="2067" y="486"/>
                    <a:pt x="1551" y="0"/>
                    <a:pt x="943" y="0"/>
                  </a:cubicBez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82" name="Google Shape;2482;p26"/>
            <p:cNvSpPr/>
            <p:nvPr/>
          </p:nvSpPr>
          <p:spPr>
            <a:xfrm>
              <a:off x="1464691" y="4722414"/>
              <a:ext cx="34894" cy="37549"/>
            </a:xfrm>
            <a:custGeom>
              <a:rect b="b" l="l" r="r" t="t"/>
              <a:pathLst>
                <a:path extrusionOk="0" h="2192" w="2037">
                  <a:moveTo>
                    <a:pt x="1166" y="1"/>
                  </a:moveTo>
                  <a:cubicBezTo>
                    <a:pt x="1143" y="1"/>
                    <a:pt x="1119" y="1"/>
                    <a:pt x="1095" y="3"/>
                  </a:cubicBezTo>
                  <a:cubicBezTo>
                    <a:pt x="487" y="3"/>
                    <a:pt x="0" y="489"/>
                    <a:pt x="0" y="1097"/>
                  </a:cubicBezTo>
                  <a:cubicBezTo>
                    <a:pt x="0" y="1705"/>
                    <a:pt x="487" y="2192"/>
                    <a:pt x="1095" y="2192"/>
                  </a:cubicBezTo>
                  <a:cubicBezTo>
                    <a:pt x="1703" y="2192"/>
                    <a:pt x="1307" y="2192"/>
                    <a:pt x="1429" y="2100"/>
                  </a:cubicBezTo>
                  <a:cubicBezTo>
                    <a:pt x="1611" y="1614"/>
                    <a:pt x="1855" y="1097"/>
                    <a:pt x="2037" y="550"/>
                  </a:cubicBezTo>
                  <a:cubicBezTo>
                    <a:pt x="1865" y="235"/>
                    <a:pt x="1558" y="1"/>
                    <a:pt x="1166" y="1"/>
                  </a:cubicBez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83" name="Google Shape;2483;p26"/>
            <p:cNvSpPr/>
            <p:nvPr/>
          </p:nvSpPr>
          <p:spPr>
            <a:xfrm>
              <a:off x="1157502" y="4740673"/>
              <a:ext cx="39074" cy="39074"/>
            </a:xfrm>
            <a:custGeom>
              <a:rect b="b" l="l" r="r" t="t"/>
              <a:pathLst>
                <a:path extrusionOk="0" h="2281" w="2281">
                  <a:moveTo>
                    <a:pt x="1126" y="1"/>
                  </a:moveTo>
                  <a:cubicBezTo>
                    <a:pt x="487" y="1"/>
                    <a:pt x="1" y="518"/>
                    <a:pt x="1" y="1126"/>
                  </a:cubicBezTo>
                  <a:cubicBezTo>
                    <a:pt x="1" y="1733"/>
                    <a:pt x="518" y="2281"/>
                    <a:pt x="1126" y="2281"/>
                  </a:cubicBezTo>
                  <a:cubicBezTo>
                    <a:pt x="1734" y="2281"/>
                    <a:pt x="2281" y="1733"/>
                    <a:pt x="2281" y="1126"/>
                  </a:cubicBezTo>
                  <a:cubicBezTo>
                    <a:pt x="2281" y="518"/>
                    <a:pt x="1734" y="1"/>
                    <a:pt x="1126" y="1"/>
                  </a:cubicBez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84" name="Google Shape;2484;p26"/>
            <p:cNvSpPr/>
            <p:nvPr/>
          </p:nvSpPr>
          <p:spPr>
            <a:xfrm>
              <a:off x="1405853" y="4356444"/>
              <a:ext cx="89059" cy="294722"/>
            </a:xfrm>
            <a:custGeom>
              <a:rect b="b" l="l" r="r" t="t"/>
              <a:pathLst>
                <a:path extrusionOk="0" fill="none" h="17205" w="5199">
                  <a:moveTo>
                    <a:pt x="5198" y="17205"/>
                  </a:moveTo>
                  <a:cubicBezTo>
                    <a:pt x="2615" y="7114"/>
                    <a:pt x="92" y="3952"/>
                    <a:pt x="1" y="1"/>
                  </a:cubicBezTo>
                </a:path>
              </a:pathLst>
            </a:custGeom>
            <a:noFill/>
            <a:ln cap="rnd"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85" name="Google Shape;2485;p26"/>
            <p:cNvSpPr/>
            <p:nvPr/>
          </p:nvSpPr>
          <p:spPr>
            <a:xfrm>
              <a:off x="1068997" y="4207031"/>
              <a:ext cx="292118" cy="444147"/>
            </a:xfrm>
            <a:custGeom>
              <a:rect b="b" l="l" r="r" t="t"/>
              <a:pathLst>
                <a:path extrusionOk="0" fill="none" h="25928" w="17053">
                  <a:moveTo>
                    <a:pt x="17053" y="0"/>
                  </a:moveTo>
                  <a:lnTo>
                    <a:pt x="3253" y="0"/>
                  </a:lnTo>
                  <a:cubicBezTo>
                    <a:pt x="3253" y="0"/>
                    <a:pt x="5320" y="3861"/>
                    <a:pt x="5198" y="8724"/>
                  </a:cubicBezTo>
                  <a:cubicBezTo>
                    <a:pt x="5107" y="12675"/>
                    <a:pt x="2615" y="15837"/>
                    <a:pt x="1" y="25928"/>
                  </a:cubicBezTo>
                </a:path>
              </a:pathLst>
            </a:custGeom>
            <a:noFill/>
            <a:ln cap="rnd"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486" name="Google Shape;2486;p26"/>
          <p:cNvGrpSpPr/>
          <p:nvPr/>
        </p:nvGrpSpPr>
        <p:grpSpPr>
          <a:xfrm>
            <a:off x="2471517" y="4374346"/>
            <a:ext cx="615603" cy="628019"/>
            <a:chOff x="7260025" y="4273589"/>
            <a:chExt cx="714488" cy="728983"/>
          </a:xfrm>
        </p:grpSpPr>
        <p:sp>
          <p:nvSpPr>
            <p:cNvPr id="2487" name="Google Shape;2487;p26"/>
            <p:cNvSpPr/>
            <p:nvPr/>
          </p:nvSpPr>
          <p:spPr>
            <a:xfrm>
              <a:off x="7426408" y="4950483"/>
              <a:ext cx="382205" cy="52089"/>
            </a:xfrm>
            <a:custGeom>
              <a:rect b="b" l="l" r="r" t="t"/>
              <a:pathLst>
                <a:path extrusionOk="0" h="2572" w="18872">
                  <a:moveTo>
                    <a:pt x="3227" y="0"/>
                  </a:moveTo>
                  <a:cubicBezTo>
                    <a:pt x="3227" y="0"/>
                    <a:pt x="1084" y="1250"/>
                    <a:pt x="0" y="2572"/>
                  </a:cubicBezTo>
                  <a:lnTo>
                    <a:pt x="18872" y="2572"/>
                  </a:lnTo>
                  <a:cubicBezTo>
                    <a:pt x="17788" y="1250"/>
                    <a:pt x="15645" y="0"/>
                    <a:pt x="1564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88" name="Google Shape;2488;p26"/>
            <p:cNvSpPr/>
            <p:nvPr/>
          </p:nvSpPr>
          <p:spPr>
            <a:xfrm>
              <a:off x="7285585" y="4273589"/>
              <a:ext cx="662885" cy="70904"/>
            </a:xfrm>
            <a:custGeom>
              <a:rect b="b" l="l" r="r" t="t"/>
              <a:pathLst>
                <a:path extrusionOk="0" h="3501" w="32731">
                  <a:moveTo>
                    <a:pt x="953" y="0"/>
                  </a:moveTo>
                  <a:cubicBezTo>
                    <a:pt x="429" y="0"/>
                    <a:pt x="0" y="429"/>
                    <a:pt x="0" y="953"/>
                  </a:cubicBezTo>
                  <a:lnTo>
                    <a:pt x="0" y="2548"/>
                  </a:lnTo>
                  <a:cubicBezTo>
                    <a:pt x="0" y="3084"/>
                    <a:pt x="429" y="3501"/>
                    <a:pt x="953" y="3501"/>
                  </a:cubicBezTo>
                  <a:lnTo>
                    <a:pt x="31778" y="3501"/>
                  </a:lnTo>
                  <a:cubicBezTo>
                    <a:pt x="32302" y="3501"/>
                    <a:pt x="32730" y="3084"/>
                    <a:pt x="32730" y="2548"/>
                  </a:cubicBezTo>
                  <a:lnTo>
                    <a:pt x="32730" y="953"/>
                  </a:lnTo>
                  <a:cubicBezTo>
                    <a:pt x="32730" y="429"/>
                    <a:pt x="32302" y="0"/>
                    <a:pt x="31778"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89" name="Google Shape;2489;p26"/>
            <p:cNvSpPr/>
            <p:nvPr/>
          </p:nvSpPr>
          <p:spPr>
            <a:xfrm>
              <a:off x="7260025" y="4344476"/>
              <a:ext cx="714488" cy="605995"/>
            </a:xfrm>
            <a:custGeom>
              <a:rect b="b" l="l" r="r" t="t"/>
              <a:pathLst>
                <a:path extrusionOk="0" h="29922" w="35279">
                  <a:moveTo>
                    <a:pt x="2119" y="1"/>
                  </a:moveTo>
                  <a:cubicBezTo>
                    <a:pt x="0" y="10514"/>
                    <a:pt x="7203" y="22504"/>
                    <a:pt x="11430" y="29921"/>
                  </a:cubicBezTo>
                  <a:lnTo>
                    <a:pt x="23848" y="29921"/>
                  </a:lnTo>
                  <a:cubicBezTo>
                    <a:pt x="28075" y="22504"/>
                    <a:pt x="35278" y="10514"/>
                    <a:pt x="33159"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90" name="Google Shape;2490;p26"/>
            <p:cNvSpPr/>
            <p:nvPr/>
          </p:nvSpPr>
          <p:spPr>
            <a:xfrm>
              <a:off x="7296421" y="4344476"/>
              <a:ext cx="641437" cy="49943"/>
            </a:xfrm>
            <a:custGeom>
              <a:rect b="b" l="l" r="r" t="t"/>
              <a:pathLst>
                <a:path extrusionOk="0" h="2466" w="31672">
                  <a:moveTo>
                    <a:pt x="322" y="1"/>
                  </a:moveTo>
                  <a:cubicBezTo>
                    <a:pt x="120" y="953"/>
                    <a:pt x="60" y="1453"/>
                    <a:pt x="1" y="2465"/>
                  </a:cubicBezTo>
                  <a:lnTo>
                    <a:pt x="31672" y="2465"/>
                  </a:lnTo>
                  <a:cubicBezTo>
                    <a:pt x="31612" y="1453"/>
                    <a:pt x="31552" y="953"/>
                    <a:pt x="31362"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91" name="Google Shape;2491;p26"/>
            <p:cNvSpPr/>
            <p:nvPr/>
          </p:nvSpPr>
          <p:spPr>
            <a:xfrm>
              <a:off x="7384443" y="4745274"/>
              <a:ext cx="465402" cy="205219"/>
            </a:xfrm>
            <a:custGeom>
              <a:rect b="b" l="l" r="r" t="t"/>
              <a:pathLst>
                <a:path extrusionOk="0" h="10133" w="22980">
                  <a:moveTo>
                    <a:pt x="1" y="0"/>
                  </a:moveTo>
                  <a:lnTo>
                    <a:pt x="1" y="0"/>
                  </a:lnTo>
                  <a:cubicBezTo>
                    <a:pt x="1644" y="3512"/>
                    <a:pt x="3394" y="6882"/>
                    <a:pt x="5287" y="10132"/>
                  </a:cubicBezTo>
                  <a:lnTo>
                    <a:pt x="17705" y="10132"/>
                  </a:lnTo>
                  <a:cubicBezTo>
                    <a:pt x="19586" y="6882"/>
                    <a:pt x="21349" y="3512"/>
                    <a:pt x="22980" y="0"/>
                  </a:cubicBezTo>
                  <a:lnTo>
                    <a:pt x="22980" y="0"/>
                  </a:lnTo>
                  <a:cubicBezTo>
                    <a:pt x="19467" y="3036"/>
                    <a:pt x="15681" y="5132"/>
                    <a:pt x="11490" y="5132"/>
                  </a:cubicBezTo>
                  <a:cubicBezTo>
                    <a:pt x="7323" y="5132"/>
                    <a:pt x="3513" y="3036"/>
                    <a:pt x="1"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92" name="Google Shape;2492;p26"/>
            <p:cNvSpPr/>
            <p:nvPr/>
          </p:nvSpPr>
          <p:spPr>
            <a:xfrm>
              <a:off x="7310416" y="4441430"/>
              <a:ext cx="618289" cy="302147"/>
            </a:xfrm>
            <a:custGeom>
              <a:rect b="b" l="l" r="r" t="t"/>
              <a:pathLst>
                <a:path extrusionOk="0" h="14919" w="30529">
                  <a:moveTo>
                    <a:pt x="1013" y="0"/>
                  </a:moveTo>
                  <a:cubicBezTo>
                    <a:pt x="441" y="0"/>
                    <a:pt x="0" y="631"/>
                    <a:pt x="0" y="1429"/>
                  </a:cubicBezTo>
                  <a:cubicBezTo>
                    <a:pt x="0" y="2215"/>
                    <a:pt x="441" y="2858"/>
                    <a:pt x="1013" y="2858"/>
                  </a:cubicBezTo>
                  <a:cubicBezTo>
                    <a:pt x="1560" y="2858"/>
                    <a:pt x="2025" y="2215"/>
                    <a:pt x="2025" y="1429"/>
                  </a:cubicBezTo>
                  <a:cubicBezTo>
                    <a:pt x="2025" y="631"/>
                    <a:pt x="1572" y="0"/>
                    <a:pt x="1013" y="0"/>
                  </a:cubicBezTo>
                  <a:close/>
                  <a:moveTo>
                    <a:pt x="8109" y="0"/>
                  </a:moveTo>
                  <a:cubicBezTo>
                    <a:pt x="7537" y="0"/>
                    <a:pt x="7097" y="631"/>
                    <a:pt x="7097" y="1429"/>
                  </a:cubicBezTo>
                  <a:cubicBezTo>
                    <a:pt x="7097" y="2215"/>
                    <a:pt x="7537" y="2858"/>
                    <a:pt x="8109" y="2858"/>
                  </a:cubicBezTo>
                  <a:cubicBezTo>
                    <a:pt x="8668" y="2858"/>
                    <a:pt x="9121" y="2215"/>
                    <a:pt x="9121" y="1429"/>
                  </a:cubicBezTo>
                  <a:cubicBezTo>
                    <a:pt x="9121" y="631"/>
                    <a:pt x="8668" y="0"/>
                    <a:pt x="8109" y="0"/>
                  </a:cubicBezTo>
                  <a:close/>
                  <a:moveTo>
                    <a:pt x="15371" y="0"/>
                  </a:moveTo>
                  <a:cubicBezTo>
                    <a:pt x="14812" y="0"/>
                    <a:pt x="14359" y="631"/>
                    <a:pt x="14359" y="1429"/>
                  </a:cubicBezTo>
                  <a:cubicBezTo>
                    <a:pt x="14359" y="2215"/>
                    <a:pt x="14812" y="2858"/>
                    <a:pt x="15371" y="2858"/>
                  </a:cubicBezTo>
                  <a:cubicBezTo>
                    <a:pt x="15931" y="2858"/>
                    <a:pt x="16383" y="2215"/>
                    <a:pt x="16383" y="1429"/>
                  </a:cubicBezTo>
                  <a:cubicBezTo>
                    <a:pt x="16383" y="631"/>
                    <a:pt x="15931" y="0"/>
                    <a:pt x="15371" y="0"/>
                  </a:cubicBezTo>
                  <a:close/>
                  <a:moveTo>
                    <a:pt x="22444" y="0"/>
                  </a:moveTo>
                  <a:cubicBezTo>
                    <a:pt x="21872" y="0"/>
                    <a:pt x="21432" y="631"/>
                    <a:pt x="21432" y="1429"/>
                  </a:cubicBezTo>
                  <a:cubicBezTo>
                    <a:pt x="21432" y="2215"/>
                    <a:pt x="21872" y="2858"/>
                    <a:pt x="22444" y="2858"/>
                  </a:cubicBezTo>
                  <a:cubicBezTo>
                    <a:pt x="23003" y="2858"/>
                    <a:pt x="23456" y="2215"/>
                    <a:pt x="23456" y="1429"/>
                  </a:cubicBezTo>
                  <a:cubicBezTo>
                    <a:pt x="23456" y="631"/>
                    <a:pt x="23003" y="0"/>
                    <a:pt x="22444" y="0"/>
                  </a:cubicBezTo>
                  <a:close/>
                  <a:moveTo>
                    <a:pt x="29516" y="0"/>
                  </a:moveTo>
                  <a:cubicBezTo>
                    <a:pt x="28956" y="0"/>
                    <a:pt x="28504" y="631"/>
                    <a:pt x="28504" y="1429"/>
                  </a:cubicBezTo>
                  <a:cubicBezTo>
                    <a:pt x="28504" y="2215"/>
                    <a:pt x="28945" y="2858"/>
                    <a:pt x="29516" y="2858"/>
                  </a:cubicBezTo>
                  <a:cubicBezTo>
                    <a:pt x="30076" y="2858"/>
                    <a:pt x="30528" y="2215"/>
                    <a:pt x="30528" y="1429"/>
                  </a:cubicBezTo>
                  <a:cubicBezTo>
                    <a:pt x="30528" y="631"/>
                    <a:pt x="30076" y="0"/>
                    <a:pt x="29516" y="0"/>
                  </a:cubicBezTo>
                  <a:close/>
                  <a:moveTo>
                    <a:pt x="4644" y="715"/>
                  </a:moveTo>
                  <a:lnTo>
                    <a:pt x="1394" y="9906"/>
                  </a:lnTo>
                  <a:cubicBezTo>
                    <a:pt x="1596" y="10442"/>
                    <a:pt x="1798" y="10978"/>
                    <a:pt x="2013" y="11513"/>
                  </a:cubicBezTo>
                  <a:lnTo>
                    <a:pt x="4644" y="4036"/>
                  </a:lnTo>
                  <a:lnTo>
                    <a:pt x="8180" y="14109"/>
                  </a:lnTo>
                  <a:lnTo>
                    <a:pt x="11728" y="4036"/>
                  </a:lnTo>
                  <a:lnTo>
                    <a:pt x="15264" y="14109"/>
                  </a:lnTo>
                  <a:lnTo>
                    <a:pt x="18812" y="4036"/>
                  </a:lnTo>
                  <a:lnTo>
                    <a:pt x="22372" y="14109"/>
                  </a:lnTo>
                  <a:lnTo>
                    <a:pt x="25908" y="4036"/>
                  </a:lnTo>
                  <a:lnTo>
                    <a:pt x="28445" y="11216"/>
                  </a:lnTo>
                  <a:cubicBezTo>
                    <a:pt x="28647" y="10680"/>
                    <a:pt x="28861" y="10144"/>
                    <a:pt x="29040" y="9597"/>
                  </a:cubicBezTo>
                  <a:lnTo>
                    <a:pt x="25908" y="726"/>
                  </a:lnTo>
                  <a:lnTo>
                    <a:pt x="25908" y="715"/>
                  </a:lnTo>
                  <a:lnTo>
                    <a:pt x="22372" y="10775"/>
                  </a:lnTo>
                  <a:lnTo>
                    <a:pt x="18812" y="715"/>
                  </a:lnTo>
                  <a:lnTo>
                    <a:pt x="15264" y="10775"/>
                  </a:lnTo>
                  <a:lnTo>
                    <a:pt x="11728" y="715"/>
                  </a:lnTo>
                  <a:lnTo>
                    <a:pt x="8180" y="10775"/>
                  </a:lnTo>
                  <a:lnTo>
                    <a:pt x="4644" y="715"/>
                  </a:lnTo>
                  <a:close/>
                  <a:moveTo>
                    <a:pt x="4489" y="12061"/>
                  </a:moveTo>
                  <a:cubicBezTo>
                    <a:pt x="3930" y="12061"/>
                    <a:pt x="3477" y="12704"/>
                    <a:pt x="3477" y="13490"/>
                  </a:cubicBezTo>
                  <a:cubicBezTo>
                    <a:pt x="3477" y="14288"/>
                    <a:pt x="3941" y="14919"/>
                    <a:pt x="4489" y="14919"/>
                  </a:cubicBezTo>
                  <a:cubicBezTo>
                    <a:pt x="5061" y="14919"/>
                    <a:pt x="5501" y="14288"/>
                    <a:pt x="5501" y="13490"/>
                  </a:cubicBezTo>
                  <a:cubicBezTo>
                    <a:pt x="5501" y="12704"/>
                    <a:pt x="5061" y="12061"/>
                    <a:pt x="4489" y="12061"/>
                  </a:cubicBezTo>
                  <a:close/>
                  <a:moveTo>
                    <a:pt x="11740" y="12061"/>
                  </a:moveTo>
                  <a:cubicBezTo>
                    <a:pt x="11192" y="12061"/>
                    <a:pt x="10728" y="12704"/>
                    <a:pt x="10728" y="13490"/>
                  </a:cubicBezTo>
                  <a:cubicBezTo>
                    <a:pt x="10728" y="14288"/>
                    <a:pt x="11180" y="14919"/>
                    <a:pt x="11740" y="14919"/>
                  </a:cubicBezTo>
                  <a:cubicBezTo>
                    <a:pt x="12312" y="14919"/>
                    <a:pt x="12752" y="14288"/>
                    <a:pt x="12752" y="13490"/>
                  </a:cubicBezTo>
                  <a:cubicBezTo>
                    <a:pt x="12752" y="12704"/>
                    <a:pt x="12312" y="12061"/>
                    <a:pt x="11740" y="12061"/>
                  </a:cubicBezTo>
                  <a:close/>
                  <a:moveTo>
                    <a:pt x="18812" y="12061"/>
                  </a:moveTo>
                  <a:cubicBezTo>
                    <a:pt x="18253" y="12061"/>
                    <a:pt x="17800" y="12704"/>
                    <a:pt x="17800" y="13490"/>
                  </a:cubicBezTo>
                  <a:cubicBezTo>
                    <a:pt x="17800" y="14288"/>
                    <a:pt x="18241" y="14919"/>
                    <a:pt x="18812" y="14919"/>
                  </a:cubicBezTo>
                  <a:cubicBezTo>
                    <a:pt x="19372" y="14919"/>
                    <a:pt x="19824" y="14288"/>
                    <a:pt x="19824" y="13490"/>
                  </a:cubicBezTo>
                  <a:cubicBezTo>
                    <a:pt x="19824" y="12704"/>
                    <a:pt x="19372" y="12061"/>
                    <a:pt x="18812" y="12061"/>
                  </a:cubicBezTo>
                  <a:close/>
                  <a:moveTo>
                    <a:pt x="25885" y="12061"/>
                  </a:moveTo>
                  <a:cubicBezTo>
                    <a:pt x="25313" y="12061"/>
                    <a:pt x="24873" y="12704"/>
                    <a:pt x="24873" y="13490"/>
                  </a:cubicBezTo>
                  <a:cubicBezTo>
                    <a:pt x="24873" y="14288"/>
                    <a:pt x="25313" y="14919"/>
                    <a:pt x="25885" y="14919"/>
                  </a:cubicBezTo>
                  <a:cubicBezTo>
                    <a:pt x="26444" y="14919"/>
                    <a:pt x="26897" y="14288"/>
                    <a:pt x="26897" y="13490"/>
                  </a:cubicBezTo>
                  <a:cubicBezTo>
                    <a:pt x="26897" y="12704"/>
                    <a:pt x="26444" y="12061"/>
                    <a:pt x="25885" y="1206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93" name="Google Shape;2493;p26"/>
            <p:cNvSpPr/>
            <p:nvPr/>
          </p:nvSpPr>
          <p:spPr>
            <a:xfrm>
              <a:off x="7301970" y="4344476"/>
              <a:ext cx="469514" cy="20"/>
            </a:xfrm>
            <a:custGeom>
              <a:rect b="b" l="l" r="r" t="t"/>
              <a:pathLst>
                <a:path extrusionOk="0" fill="none" h="1" w="23183">
                  <a:moveTo>
                    <a:pt x="1" y="1"/>
                  </a:moveTo>
                  <a:lnTo>
                    <a:pt x="23182" y="1"/>
                  </a:lnTo>
                </a:path>
              </a:pathLst>
            </a:custGeom>
            <a:noFill/>
            <a:ln cap="rnd" cmpd="sng" w="62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94" name="Google Shape;2494;p26"/>
            <p:cNvSpPr/>
            <p:nvPr/>
          </p:nvSpPr>
          <p:spPr>
            <a:xfrm>
              <a:off x="7491523" y="4952650"/>
              <a:ext cx="161817" cy="20"/>
            </a:xfrm>
            <a:custGeom>
              <a:rect b="b" l="l" r="r" t="t"/>
              <a:pathLst>
                <a:path extrusionOk="0" fill="none" h="1" w="7990">
                  <a:moveTo>
                    <a:pt x="0" y="0"/>
                  </a:moveTo>
                  <a:lnTo>
                    <a:pt x="7989" y="0"/>
                  </a:lnTo>
                </a:path>
              </a:pathLst>
            </a:custGeom>
            <a:noFill/>
            <a:ln cap="rnd" cmpd="sng" w="62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495" name="Google Shape;2495;p26"/>
          <p:cNvGrpSpPr/>
          <p:nvPr/>
        </p:nvGrpSpPr>
        <p:grpSpPr>
          <a:xfrm flipH="1">
            <a:off x="7648192" y="3480930"/>
            <a:ext cx="782623" cy="1521440"/>
            <a:chOff x="1120850" y="3537818"/>
            <a:chExt cx="753464" cy="1464754"/>
          </a:xfrm>
        </p:grpSpPr>
        <p:sp>
          <p:nvSpPr>
            <p:cNvPr id="2496" name="Google Shape;2496;p26"/>
            <p:cNvSpPr/>
            <p:nvPr/>
          </p:nvSpPr>
          <p:spPr>
            <a:xfrm>
              <a:off x="1218348" y="3582432"/>
              <a:ext cx="558478" cy="379591"/>
            </a:xfrm>
            <a:custGeom>
              <a:rect b="b" l="l" r="r" t="t"/>
              <a:pathLst>
                <a:path extrusionOk="0" h="19051" w="28029">
                  <a:moveTo>
                    <a:pt x="1" y="0"/>
                  </a:moveTo>
                  <a:lnTo>
                    <a:pt x="8407" y="19050"/>
                  </a:lnTo>
                  <a:lnTo>
                    <a:pt x="19622" y="19050"/>
                  </a:lnTo>
                  <a:lnTo>
                    <a:pt x="2802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97" name="Google Shape;2497;p26"/>
            <p:cNvSpPr/>
            <p:nvPr/>
          </p:nvSpPr>
          <p:spPr>
            <a:xfrm>
              <a:off x="1218348" y="3582432"/>
              <a:ext cx="558478" cy="34410"/>
            </a:xfrm>
            <a:custGeom>
              <a:rect b="b" l="l" r="r" t="t"/>
              <a:pathLst>
                <a:path extrusionOk="0" h="1727" w="28029">
                  <a:moveTo>
                    <a:pt x="1" y="0"/>
                  </a:moveTo>
                  <a:lnTo>
                    <a:pt x="763" y="1727"/>
                  </a:lnTo>
                  <a:lnTo>
                    <a:pt x="27266" y="1727"/>
                  </a:lnTo>
                  <a:lnTo>
                    <a:pt x="2802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98" name="Google Shape;2498;p26"/>
            <p:cNvSpPr/>
            <p:nvPr/>
          </p:nvSpPr>
          <p:spPr>
            <a:xfrm>
              <a:off x="1327482" y="3830351"/>
              <a:ext cx="339502" cy="131684"/>
            </a:xfrm>
            <a:custGeom>
              <a:rect b="b" l="l" r="r" t="t"/>
              <a:pathLst>
                <a:path extrusionOk="0" h="6609" w="17039">
                  <a:moveTo>
                    <a:pt x="1" y="0"/>
                  </a:moveTo>
                  <a:lnTo>
                    <a:pt x="2918" y="6608"/>
                  </a:lnTo>
                  <a:lnTo>
                    <a:pt x="14121" y="6608"/>
                  </a:lnTo>
                  <a:lnTo>
                    <a:pt x="17039" y="0"/>
                  </a:lnTo>
                  <a:lnTo>
                    <a:pt x="17039" y="0"/>
                  </a:lnTo>
                  <a:cubicBezTo>
                    <a:pt x="14623" y="2023"/>
                    <a:pt x="11684" y="3213"/>
                    <a:pt x="8520" y="3215"/>
                  </a:cubicBezTo>
                  <a:lnTo>
                    <a:pt x="8520" y="3215"/>
                  </a:lnTo>
                  <a:cubicBezTo>
                    <a:pt x="5355" y="3213"/>
                    <a:pt x="2428" y="2023"/>
                    <a:pt x="1"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99" name="Google Shape;2499;p26"/>
            <p:cNvSpPr/>
            <p:nvPr/>
          </p:nvSpPr>
          <p:spPr>
            <a:xfrm>
              <a:off x="1120850" y="3963436"/>
              <a:ext cx="753464" cy="971005"/>
            </a:xfrm>
            <a:custGeom>
              <a:rect b="b" l="l" r="r" t="t"/>
              <a:pathLst>
                <a:path extrusionOk="0" h="48733" w="37815">
                  <a:moveTo>
                    <a:pt x="13300" y="1"/>
                  </a:moveTo>
                  <a:cubicBezTo>
                    <a:pt x="13300" y="1"/>
                    <a:pt x="0" y="10252"/>
                    <a:pt x="2548" y="23385"/>
                  </a:cubicBezTo>
                  <a:cubicBezTo>
                    <a:pt x="5084" y="36505"/>
                    <a:pt x="11907" y="48733"/>
                    <a:pt x="11907" y="48733"/>
                  </a:cubicBezTo>
                  <a:lnTo>
                    <a:pt x="25908" y="48733"/>
                  </a:lnTo>
                  <a:cubicBezTo>
                    <a:pt x="25908" y="48733"/>
                    <a:pt x="32731" y="36493"/>
                    <a:pt x="35267" y="23385"/>
                  </a:cubicBezTo>
                  <a:cubicBezTo>
                    <a:pt x="37815" y="10252"/>
                    <a:pt x="24515" y="1"/>
                    <a:pt x="24515"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00" name="Google Shape;2500;p26"/>
            <p:cNvSpPr/>
            <p:nvPr/>
          </p:nvSpPr>
          <p:spPr>
            <a:xfrm>
              <a:off x="1186566" y="4497472"/>
              <a:ext cx="622039" cy="436756"/>
            </a:xfrm>
            <a:custGeom>
              <a:rect b="b" l="l" r="r" t="t"/>
              <a:pathLst>
                <a:path extrusionOk="0" h="21920" w="31219">
                  <a:moveTo>
                    <a:pt x="0" y="1"/>
                  </a:moveTo>
                  <a:lnTo>
                    <a:pt x="0" y="1"/>
                  </a:lnTo>
                  <a:cubicBezTo>
                    <a:pt x="2941" y="11752"/>
                    <a:pt x="8609" y="21920"/>
                    <a:pt x="8609" y="21920"/>
                  </a:cubicBezTo>
                  <a:lnTo>
                    <a:pt x="22610" y="21920"/>
                  </a:lnTo>
                  <a:cubicBezTo>
                    <a:pt x="22610" y="21920"/>
                    <a:pt x="28278" y="11752"/>
                    <a:pt x="31219" y="1"/>
                  </a:cubicBezTo>
                  <a:lnTo>
                    <a:pt x="31219" y="1"/>
                  </a:lnTo>
                  <a:cubicBezTo>
                    <a:pt x="27599" y="6990"/>
                    <a:pt x="21955" y="11478"/>
                    <a:pt x="15621" y="11478"/>
                  </a:cubicBezTo>
                  <a:lnTo>
                    <a:pt x="15598" y="11478"/>
                  </a:lnTo>
                  <a:cubicBezTo>
                    <a:pt x="9263" y="11478"/>
                    <a:pt x="3620" y="6990"/>
                    <a:pt x="0" y="1"/>
                  </a:cubicBezTo>
                  <a:close/>
                </a:path>
              </a:pathLst>
            </a:custGeom>
            <a:solidFill>
              <a:srgbClr val="6D3421">
                <a:alpha val="1709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01" name="Google Shape;2501;p26"/>
            <p:cNvSpPr/>
            <p:nvPr/>
          </p:nvSpPr>
          <p:spPr>
            <a:xfrm>
              <a:off x="1280517" y="4933292"/>
              <a:ext cx="433907" cy="69279"/>
            </a:xfrm>
            <a:custGeom>
              <a:rect b="b" l="l" r="r" t="t"/>
              <a:pathLst>
                <a:path extrusionOk="0" h="3477" w="21777">
                  <a:moveTo>
                    <a:pt x="3894" y="0"/>
                  </a:moveTo>
                  <a:cubicBezTo>
                    <a:pt x="3894" y="0"/>
                    <a:pt x="1274" y="1691"/>
                    <a:pt x="0" y="3477"/>
                  </a:cubicBezTo>
                  <a:lnTo>
                    <a:pt x="21777" y="3477"/>
                  </a:lnTo>
                  <a:cubicBezTo>
                    <a:pt x="20515" y="1691"/>
                    <a:pt x="17895" y="0"/>
                    <a:pt x="17895"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02" name="Google Shape;2502;p26"/>
            <p:cNvSpPr/>
            <p:nvPr/>
          </p:nvSpPr>
          <p:spPr>
            <a:xfrm>
              <a:off x="1203164" y="3537818"/>
              <a:ext cx="589063" cy="44632"/>
            </a:xfrm>
            <a:custGeom>
              <a:rect b="b" l="l" r="r" t="t"/>
              <a:pathLst>
                <a:path extrusionOk="0" h="2240" w="29564">
                  <a:moveTo>
                    <a:pt x="715" y="1"/>
                  </a:moveTo>
                  <a:cubicBezTo>
                    <a:pt x="322" y="1"/>
                    <a:pt x="1" y="322"/>
                    <a:pt x="1" y="715"/>
                  </a:cubicBezTo>
                  <a:lnTo>
                    <a:pt x="1" y="1525"/>
                  </a:lnTo>
                  <a:cubicBezTo>
                    <a:pt x="1" y="1918"/>
                    <a:pt x="322" y="2239"/>
                    <a:pt x="715" y="2239"/>
                  </a:cubicBezTo>
                  <a:lnTo>
                    <a:pt x="28850" y="2239"/>
                  </a:lnTo>
                  <a:cubicBezTo>
                    <a:pt x="29243" y="2239"/>
                    <a:pt x="29564" y="1918"/>
                    <a:pt x="29564" y="1525"/>
                  </a:cubicBezTo>
                  <a:lnTo>
                    <a:pt x="29564" y="715"/>
                  </a:lnTo>
                  <a:cubicBezTo>
                    <a:pt x="29564" y="322"/>
                    <a:pt x="29243" y="1"/>
                    <a:pt x="28850"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03" name="Google Shape;2503;p26"/>
            <p:cNvSpPr/>
            <p:nvPr/>
          </p:nvSpPr>
          <p:spPr>
            <a:xfrm>
              <a:off x="1169728" y="4139941"/>
              <a:ext cx="655473" cy="533611"/>
            </a:xfrm>
            <a:custGeom>
              <a:rect b="b" l="l" r="r" t="t"/>
              <a:pathLst>
                <a:path extrusionOk="0" h="26781" w="32897">
                  <a:moveTo>
                    <a:pt x="16438" y="1"/>
                  </a:moveTo>
                  <a:cubicBezTo>
                    <a:pt x="11668" y="1"/>
                    <a:pt x="6900" y="644"/>
                    <a:pt x="2072" y="1930"/>
                  </a:cubicBezTo>
                  <a:cubicBezTo>
                    <a:pt x="1845" y="2382"/>
                    <a:pt x="1643" y="2823"/>
                    <a:pt x="1441" y="3287"/>
                  </a:cubicBezTo>
                  <a:cubicBezTo>
                    <a:pt x="6471" y="2186"/>
                    <a:pt x="11454" y="1635"/>
                    <a:pt x="16437" y="1635"/>
                  </a:cubicBezTo>
                  <a:cubicBezTo>
                    <a:pt x="21419" y="1635"/>
                    <a:pt x="26402" y="2186"/>
                    <a:pt x="31433" y="3287"/>
                  </a:cubicBezTo>
                  <a:cubicBezTo>
                    <a:pt x="31242" y="2823"/>
                    <a:pt x="31028" y="2370"/>
                    <a:pt x="30813" y="1930"/>
                  </a:cubicBezTo>
                  <a:cubicBezTo>
                    <a:pt x="25979" y="644"/>
                    <a:pt x="21208" y="1"/>
                    <a:pt x="16438" y="1"/>
                  </a:cubicBezTo>
                  <a:close/>
                  <a:moveTo>
                    <a:pt x="16550" y="5049"/>
                  </a:moveTo>
                  <a:cubicBezTo>
                    <a:pt x="15966" y="5049"/>
                    <a:pt x="15478" y="5775"/>
                    <a:pt x="15466" y="6668"/>
                  </a:cubicBezTo>
                  <a:cubicBezTo>
                    <a:pt x="15466" y="7561"/>
                    <a:pt x="15942" y="8276"/>
                    <a:pt x="16550" y="8276"/>
                  </a:cubicBezTo>
                  <a:cubicBezTo>
                    <a:pt x="17157" y="8276"/>
                    <a:pt x="17657" y="7561"/>
                    <a:pt x="17633" y="6668"/>
                  </a:cubicBezTo>
                  <a:cubicBezTo>
                    <a:pt x="17621" y="5775"/>
                    <a:pt x="17133" y="5049"/>
                    <a:pt x="16550" y="5049"/>
                  </a:cubicBezTo>
                  <a:close/>
                  <a:moveTo>
                    <a:pt x="9035" y="5309"/>
                  </a:moveTo>
                  <a:cubicBezTo>
                    <a:pt x="9016" y="5309"/>
                    <a:pt x="8997" y="5310"/>
                    <a:pt x="8977" y="5311"/>
                  </a:cubicBezTo>
                  <a:cubicBezTo>
                    <a:pt x="8394" y="5359"/>
                    <a:pt x="7799" y="6085"/>
                    <a:pt x="7680" y="6930"/>
                  </a:cubicBezTo>
                  <a:cubicBezTo>
                    <a:pt x="7563" y="7784"/>
                    <a:pt x="7963" y="8443"/>
                    <a:pt x="8553" y="8443"/>
                  </a:cubicBezTo>
                  <a:cubicBezTo>
                    <a:pt x="8563" y="8443"/>
                    <a:pt x="8574" y="8443"/>
                    <a:pt x="8584" y="8442"/>
                  </a:cubicBezTo>
                  <a:cubicBezTo>
                    <a:pt x="9204" y="8407"/>
                    <a:pt x="9751" y="7692"/>
                    <a:pt x="9835" y="6811"/>
                  </a:cubicBezTo>
                  <a:cubicBezTo>
                    <a:pt x="9927" y="5971"/>
                    <a:pt x="9585" y="5309"/>
                    <a:pt x="9035" y="5309"/>
                  </a:cubicBezTo>
                  <a:close/>
                  <a:moveTo>
                    <a:pt x="23875" y="5309"/>
                  </a:moveTo>
                  <a:cubicBezTo>
                    <a:pt x="23325" y="5309"/>
                    <a:pt x="22982" y="5982"/>
                    <a:pt x="23074" y="6811"/>
                  </a:cubicBezTo>
                  <a:cubicBezTo>
                    <a:pt x="23158" y="7692"/>
                    <a:pt x="23705" y="8407"/>
                    <a:pt x="24324" y="8442"/>
                  </a:cubicBezTo>
                  <a:cubicBezTo>
                    <a:pt x="24335" y="8443"/>
                    <a:pt x="24345" y="8443"/>
                    <a:pt x="24356" y="8443"/>
                  </a:cubicBezTo>
                  <a:cubicBezTo>
                    <a:pt x="24946" y="8443"/>
                    <a:pt x="25358" y="7784"/>
                    <a:pt x="25229" y="6930"/>
                  </a:cubicBezTo>
                  <a:cubicBezTo>
                    <a:pt x="25110" y="6073"/>
                    <a:pt x="24515" y="5347"/>
                    <a:pt x="23932" y="5311"/>
                  </a:cubicBezTo>
                  <a:cubicBezTo>
                    <a:pt x="23913" y="5310"/>
                    <a:pt x="23894" y="5309"/>
                    <a:pt x="23875" y="5309"/>
                  </a:cubicBezTo>
                  <a:close/>
                  <a:moveTo>
                    <a:pt x="1668" y="6053"/>
                  </a:moveTo>
                  <a:cubicBezTo>
                    <a:pt x="1633" y="6053"/>
                    <a:pt x="1597" y="6056"/>
                    <a:pt x="1560" y="6061"/>
                  </a:cubicBezTo>
                  <a:cubicBezTo>
                    <a:pt x="1060" y="6133"/>
                    <a:pt x="452" y="6668"/>
                    <a:pt x="167" y="7311"/>
                  </a:cubicBezTo>
                  <a:cubicBezTo>
                    <a:pt x="107" y="7585"/>
                    <a:pt x="48" y="7883"/>
                    <a:pt x="0" y="8169"/>
                  </a:cubicBezTo>
                  <a:cubicBezTo>
                    <a:pt x="56" y="8607"/>
                    <a:pt x="324" y="8886"/>
                    <a:pt x="735" y="8886"/>
                  </a:cubicBezTo>
                  <a:cubicBezTo>
                    <a:pt x="759" y="8886"/>
                    <a:pt x="784" y="8885"/>
                    <a:pt x="810" y="8883"/>
                  </a:cubicBezTo>
                  <a:lnTo>
                    <a:pt x="810" y="8895"/>
                  </a:lnTo>
                  <a:cubicBezTo>
                    <a:pt x="1417" y="8859"/>
                    <a:pt x="2024" y="8169"/>
                    <a:pt x="2215" y="7371"/>
                  </a:cubicBezTo>
                  <a:cubicBezTo>
                    <a:pt x="2404" y="6613"/>
                    <a:pt x="2176" y="6053"/>
                    <a:pt x="1668" y="6053"/>
                  </a:cubicBezTo>
                  <a:close/>
                  <a:moveTo>
                    <a:pt x="31231" y="6067"/>
                  </a:moveTo>
                  <a:cubicBezTo>
                    <a:pt x="30724" y="6067"/>
                    <a:pt x="30491" y="6619"/>
                    <a:pt x="30671" y="7383"/>
                  </a:cubicBezTo>
                  <a:cubicBezTo>
                    <a:pt x="30873" y="8181"/>
                    <a:pt x="31480" y="8859"/>
                    <a:pt x="32087" y="8919"/>
                  </a:cubicBezTo>
                  <a:cubicBezTo>
                    <a:pt x="32105" y="8920"/>
                    <a:pt x="32122" y="8920"/>
                    <a:pt x="32139" y="8920"/>
                  </a:cubicBezTo>
                  <a:cubicBezTo>
                    <a:pt x="32563" y="8920"/>
                    <a:pt x="32840" y="8639"/>
                    <a:pt x="32897" y="8204"/>
                  </a:cubicBezTo>
                  <a:cubicBezTo>
                    <a:pt x="32849" y="7907"/>
                    <a:pt x="32790" y="7621"/>
                    <a:pt x="32730" y="7335"/>
                  </a:cubicBezTo>
                  <a:lnTo>
                    <a:pt x="32730" y="7323"/>
                  </a:lnTo>
                  <a:cubicBezTo>
                    <a:pt x="32433" y="6680"/>
                    <a:pt x="31837" y="6133"/>
                    <a:pt x="31325" y="6073"/>
                  </a:cubicBezTo>
                  <a:cubicBezTo>
                    <a:pt x="31293" y="6069"/>
                    <a:pt x="31262" y="6067"/>
                    <a:pt x="31231" y="6067"/>
                  </a:cubicBezTo>
                  <a:close/>
                  <a:moveTo>
                    <a:pt x="12668" y="5906"/>
                  </a:moveTo>
                  <a:cubicBezTo>
                    <a:pt x="11192" y="9597"/>
                    <a:pt x="9656" y="13288"/>
                    <a:pt x="8525" y="17110"/>
                  </a:cubicBezTo>
                  <a:cubicBezTo>
                    <a:pt x="7084" y="13586"/>
                    <a:pt x="5846" y="10121"/>
                    <a:pt x="5132" y="6371"/>
                  </a:cubicBezTo>
                  <a:cubicBezTo>
                    <a:pt x="3322" y="9752"/>
                    <a:pt x="1715" y="13086"/>
                    <a:pt x="631" y="16753"/>
                  </a:cubicBezTo>
                  <a:cubicBezTo>
                    <a:pt x="572" y="16634"/>
                    <a:pt x="512" y="16503"/>
                    <a:pt x="429" y="16384"/>
                  </a:cubicBezTo>
                  <a:lnTo>
                    <a:pt x="429" y="16384"/>
                  </a:lnTo>
                  <a:cubicBezTo>
                    <a:pt x="714" y="17622"/>
                    <a:pt x="1024" y="18837"/>
                    <a:pt x="1357" y="20051"/>
                  </a:cubicBezTo>
                  <a:cubicBezTo>
                    <a:pt x="1607" y="16455"/>
                    <a:pt x="3096" y="13086"/>
                    <a:pt x="4560" y="9847"/>
                  </a:cubicBezTo>
                  <a:cubicBezTo>
                    <a:pt x="5691" y="13622"/>
                    <a:pt x="7239" y="17158"/>
                    <a:pt x="8870" y="20730"/>
                  </a:cubicBezTo>
                  <a:cubicBezTo>
                    <a:pt x="9775" y="16920"/>
                    <a:pt x="11061" y="13276"/>
                    <a:pt x="12442" y="9609"/>
                  </a:cubicBezTo>
                  <a:cubicBezTo>
                    <a:pt x="13692" y="13419"/>
                    <a:pt x="15109" y="17158"/>
                    <a:pt x="16383" y="20956"/>
                  </a:cubicBezTo>
                  <a:cubicBezTo>
                    <a:pt x="17681" y="17158"/>
                    <a:pt x="19086" y="13407"/>
                    <a:pt x="20336" y="9609"/>
                  </a:cubicBezTo>
                  <a:cubicBezTo>
                    <a:pt x="21717" y="13276"/>
                    <a:pt x="22991" y="16920"/>
                    <a:pt x="23908" y="20730"/>
                  </a:cubicBezTo>
                  <a:cubicBezTo>
                    <a:pt x="25551" y="17158"/>
                    <a:pt x="27087" y="13622"/>
                    <a:pt x="28218" y="9847"/>
                  </a:cubicBezTo>
                  <a:cubicBezTo>
                    <a:pt x="29694" y="13110"/>
                    <a:pt x="31111" y="16443"/>
                    <a:pt x="31421" y="20051"/>
                  </a:cubicBezTo>
                  <a:lnTo>
                    <a:pt x="31421" y="20027"/>
                  </a:lnTo>
                  <a:cubicBezTo>
                    <a:pt x="31742" y="18837"/>
                    <a:pt x="32064" y="17622"/>
                    <a:pt x="32337" y="16384"/>
                  </a:cubicBezTo>
                  <a:lnTo>
                    <a:pt x="32337" y="16384"/>
                  </a:lnTo>
                  <a:cubicBezTo>
                    <a:pt x="32296" y="16467"/>
                    <a:pt x="32254" y="16556"/>
                    <a:pt x="32209" y="16642"/>
                  </a:cubicBezTo>
                  <a:lnTo>
                    <a:pt x="32209" y="16642"/>
                  </a:lnTo>
                  <a:cubicBezTo>
                    <a:pt x="31114" y="12995"/>
                    <a:pt x="29521" y="9695"/>
                    <a:pt x="27730" y="6371"/>
                  </a:cubicBezTo>
                  <a:cubicBezTo>
                    <a:pt x="27027" y="10121"/>
                    <a:pt x="25777" y="13586"/>
                    <a:pt x="24336" y="17110"/>
                  </a:cubicBezTo>
                  <a:cubicBezTo>
                    <a:pt x="23205" y="13288"/>
                    <a:pt x="21669" y="9609"/>
                    <a:pt x="20193" y="5906"/>
                  </a:cubicBezTo>
                  <a:cubicBezTo>
                    <a:pt x="19157" y="9752"/>
                    <a:pt x="17752" y="13467"/>
                    <a:pt x="16431" y="17217"/>
                  </a:cubicBezTo>
                  <a:cubicBezTo>
                    <a:pt x="15121" y="13467"/>
                    <a:pt x="13704" y="9728"/>
                    <a:pt x="12668" y="5906"/>
                  </a:cubicBezTo>
                  <a:close/>
                  <a:moveTo>
                    <a:pt x="4583" y="18299"/>
                  </a:moveTo>
                  <a:cubicBezTo>
                    <a:pt x="4003" y="18299"/>
                    <a:pt x="3636" y="18918"/>
                    <a:pt x="3810" y="19718"/>
                  </a:cubicBezTo>
                  <a:cubicBezTo>
                    <a:pt x="3989" y="20539"/>
                    <a:pt x="4643" y="21254"/>
                    <a:pt x="5227" y="21313"/>
                  </a:cubicBezTo>
                  <a:cubicBezTo>
                    <a:pt x="5252" y="21316"/>
                    <a:pt x="5277" y="21317"/>
                    <a:pt x="5301" y="21317"/>
                  </a:cubicBezTo>
                  <a:cubicBezTo>
                    <a:pt x="5836" y="21317"/>
                    <a:pt x="6113" y="20694"/>
                    <a:pt x="5965" y="19896"/>
                  </a:cubicBezTo>
                  <a:cubicBezTo>
                    <a:pt x="5822" y="19063"/>
                    <a:pt x="5239" y="18348"/>
                    <a:pt x="4632" y="18301"/>
                  </a:cubicBezTo>
                  <a:cubicBezTo>
                    <a:pt x="4615" y="18300"/>
                    <a:pt x="4599" y="18299"/>
                    <a:pt x="4583" y="18299"/>
                  </a:cubicBezTo>
                  <a:close/>
                  <a:moveTo>
                    <a:pt x="28150" y="18322"/>
                  </a:moveTo>
                  <a:cubicBezTo>
                    <a:pt x="28129" y="18322"/>
                    <a:pt x="28108" y="18323"/>
                    <a:pt x="28087" y="18325"/>
                  </a:cubicBezTo>
                  <a:cubicBezTo>
                    <a:pt x="27480" y="18360"/>
                    <a:pt x="26896" y="19063"/>
                    <a:pt x="26741" y="19908"/>
                  </a:cubicBezTo>
                  <a:cubicBezTo>
                    <a:pt x="26605" y="20706"/>
                    <a:pt x="26893" y="21329"/>
                    <a:pt x="27430" y="21329"/>
                  </a:cubicBezTo>
                  <a:cubicBezTo>
                    <a:pt x="27454" y="21329"/>
                    <a:pt x="27478" y="21328"/>
                    <a:pt x="27503" y="21325"/>
                  </a:cubicBezTo>
                  <a:cubicBezTo>
                    <a:pt x="28087" y="21265"/>
                    <a:pt x="28718" y="20551"/>
                    <a:pt x="28908" y="19730"/>
                  </a:cubicBezTo>
                  <a:cubicBezTo>
                    <a:pt x="29081" y="18948"/>
                    <a:pt x="28721" y="18322"/>
                    <a:pt x="28150" y="18322"/>
                  </a:cubicBezTo>
                  <a:close/>
                  <a:moveTo>
                    <a:pt x="12573" y="18646"/>
                  </a:moveTo>
                  <a:cubicBezTo>
                    <a:pt x="11966" y="18646"/>
                    <a:pt x="11525" y="19337"/>
                    <a:pt x="11585" y="20206"/>
                  </a:cubicBezTo>
                  <a:cubicBezTo>
                    <a:pt x="11656" y="21087"/>
                    <a:pt x="12192" y="21837"/>
                    <a:pt x="12775" y="21849"/>
                  </a:cubicBezTo>
                  <a:cubicBezTo>
                    <a:pt x="12780" y="21849"/>
                    <a:pt x="12785" y="21849"/>
                    <a:pt x="12790" y="21849"/>
                  </a:cubicBezTo>
                  <a:cubicBezTo>
                    <a:pt x="13354" y="21849"/>
                    <a:pt x="13787" y="21151"/>
                    <a:pt x="13740" y="20265"/>
                  </a:cubicBezTo>
                  <a:cubicBezTo>
                    <a:pt x="13692" y="19372"/>
                    <a:pt x="13192" y="18646"/>
                    <a:pt x="12573" y="18646"/>
                  </a:cubicBezTo>
                  <a:close/>
                  <a:moveTo>
                    <a:pt x="20351" y="18646"/>
                  </a:moveTo>
                  <a:cubicBezTo>
                    <a:pt x="20346" y="18646"/>
                    <a:pt x="20341" y="18646"/>
                    <a:pt x="20336" y="18646"/>
                  </a:cubicBezTo>
                  <a:cubicBezTo>
                    <a:pt x="19717" y="18646"/>
                    <a:pt x="19193" y="19396"/>
                    <a:pt x="19169" y="20265"/>
                  </a:cubicBezTo>
                  <a:cubicBezTo>
                    <a:pt x="19122" y="21151"/>
                    <a:pt x="19555" y="21849"/>
                    <a:pt x="20119" y="21849"/>
                  </a:cubicBezTo>
                  <a:cubicBezTo>
                    <a:pt x="20124" y="21849"/>
                    <a:pt x="20129" y="21849"/>
                    <a:pt x="20133" y="21849"/>
                  </a:cubicBezTo>
                  <a:cubicBezTo>
                    <a:pt x="20717" y="21837"/>
                    <a:pt x="21253" y="21087"/>
                    <a:pt x="21324" y="20206"/>
                  </a:cubicBezTo>
                  <a:cubicBezTo>
                    <a:pt x="21407" y="19344"/>
                    <a:pt x="20951" y="18646"/>
                    <a:pt x="20351" y="18646"/>
                  </a:cubicBezTo>
                  <a:close/>
                  <a:moveTo>
                    <a:pt x="2536" y="23718"/>
                  </a:moveTo>
                  <a:lnTo>
                    <a:pt x="2536" y="23718"/>
                  </a:lnTo>
                  <a:cubicBezTo>
                    <a:pt x="2679" y="24182"/>
                    <a:pt x="2834" y="24635"/>
                    <a:pt x="2988" y="25075"/>
                  </a:cubicBezTo>
                  <a:lnTo>
                    <a:pt x="2977" y="25075"/>
                  </a:lnTo>
                  <a:cubicBezTo>
                    <a:pt x="7489" y="26212"/>
                    <a:pt x="11969" y="26781"/>
                    <a:pt x="16450" y="26781"/>
                  </a:cubicBezTo>
                  <a:cubicBezTo>
                    <a:pt x="20931" y="26781"/>
                    <a:pt x="25414" y="26212"/>
                    <a:pt x="29932" y="25075"/>
                  </a:cubicBezTo>
                  <a:cubicBezTo>
                    <a:pt x="30075" y="24635"/>
                    <a:pt x="30242" y="24182"/>
                    <a:pt x="30397" y="23718"/>
                  </a:cubicBezTo>
                  <a:lnTo>
                    <a:pt x="30397" y="23718"/>
                  </a:lnTo>
                  <a:cubicBezTo>
                    <a:pt x="25750" y="24680"/>
                    <a:pt x="21127" y="25156"/>
                    <a:pt x="16505" y="25156"/>
                  </a:cubicBezTo>
                  <a:cubicBezTo>
                    <a:pt x="11855" y="25156"/>
                    <a:pt x="7206" y="24674"/>
                    <a:pt x="2536" y="23718"/>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04" name="Google Shape;2504;p26"/>
            <p:cNvSpPr/>
            <p:nvPr/>
          </p:nvSpPr>
          <p:spPr>
            <a:xfrm>
              <a:off x="1253696" y="3658350"/>
              <a:ext cx="488481" cy="172949"/>
            </a:xfrm>
            <a:custGeom>
              <a:rect b="b" l="l" r="r" t="t"/>
              <a:pathLst>
                <a:path extrusionOk="0" h="8680" w="24516">
                  <a:moveTo>
                    <a:pt x="20992" y="417"/>
                  </a:moveTo>
                  <a:lnTo>
                    <a:pt x="21003" y="441"/>
                  </a:lnTo>
                  <a:lnTo>
                    <a:pt x="21015" y="417"/>
                  </a:lnTo>
                  <a:close/>
                  <a:moveTo>
                    <a:pt x="501" y="0"/>
                  </a:moveTo>
                  <a:cubicBezTo>
                    <a:pt x="37" y="0"/>
                    <a:pt x="132" y="72"/>
                    <a:pt x="1" y="179"/>
                  </a:cubicBezTo>
                  <a:lnTo>
                    <a:pt x="656" y="1643"/>
                  </a:lnTo>
                  <a:lnTo>
                    <a:pt x="632" y="1655"/>
                  </a:lnTo>
                  <a:cubicBezTo>
                    <a:pt x="1025" y="1596"/>
                    <a:pt x="1334" y="1250"/>
                    <a:pt x="1334" y="834"/>
                  </a:cubicBezTo>
                  <a:cubicBezTo>
                    <a:pt x="1334" y="417"/>
                    <a:pt x="965" y="0"/>
                    <a:pt x="501" y="0"/>
                  </a:cubicBezTo>
                  <a:close/>
                  <a:moveTo>
                    <a:pt x="24004" y="0"/>
                  </a:moveTo>
                  <a:cubicBezTo>
                    <a:pt x="23539" y="0"/>
                    <a:pt x="23170" y="369"/>
                    <a:pt x="23170" y="834"/>
                  </a:cubicBezTo>
                  <a:lnTo>
                    <a:pt x="23158" y="834"/>
                  </a:lnTo>
                  <a:cubicBezTo>
                    <a:pt x="23158" y="1250"/>
                    <a:pt x="23456" y="1572"/>
                    <a:pt x="23861" y="1655"/>
                  </a:cubicBezTo>
                  <a:lnTo>
                    <a:pt x="24516" y="179"/>
                  </a:lnTo>
                  <a:cubicBezTo>
                    <a:pt x="24373" y="72"/>
                    <a:pt x="24194" y="0"/>
                    <a:pt x="24004" y="0"/>
                  </a:cubicBezTo>
                  <a:close/>
                  <a:moveTo>
                    <a:pt x="6347" y="0"/>
                  </a:moveTo>
                  <a:cubicBezTo>
                    <a:pt x="5894" y="0"/>
                    <a:pt x="5513" y="369"/>
                    <a:pt x="5513" y="834"/>
                  </a:cubicBezTo>
                  <a:cubicBezTo>
                    <a:pt x="5513" y="1298"/>
                    <a:pt x="5894" y="1667"/>
                    <a:pt x="6347" y="1667"/>
                  </a:cubicBezTo>
                  <a:cubicBezTo>
                    <a:pt x="6811" y="1667"/>
                    <a:pt x="7180" y="1298"/>
                    <a:pt x="7180" y="834"/>
                  </a:cubicBezTo>
                  <a:cubicBezTo>
                    <a:pt x="7180" y="369"/>
                    <a:pt x="6811" y="0"/>
                    <a:pt x="6347" y="0"/>
                  </a:cubicBezTo>
                  <a:close/>
                  <a:moveTo>
                    <a:pt x="12324" y="0"/>
                  </a:moveTo>
                  <a:cubicBezTo>
                    <a:pt x="11859" y="0"/>
                    <a:pt x="11490" y="369"/>
                    <a:pt x="11490" y="834"/>
                  </a:cubicBezTo>
                  <a:cubicBezTo>
                    <a:pt x="11490" y="1298"/>
                    <a:pt x="11859" y="1667"/>
                    <a:pt x="12324" y="1667"/>
                  </a:cubicBezTo>
                  <a:cubicBezTo>
                    <a:pt x="12776" y="1667"/>
                    <a:pt x="13157" y="1298"/>
                    <a:pt x="13157" y="834"/>
                  </a:cubicBezTo>
                  <a:cubicBezTo>
                    <a:pt x="13157" y="369"/>
                    <a:pt x="12776" y="0"/>
                    <a:pt x="12324" y="0"/>
                  </a:cubicBezTo>
                  <a:close/>
                  <a:moveTo>
                    <a:pt x="18158" y="0"/>
                  </a:moveTo>
                  <a:cubicBezTo>
                    <a:pt x="17694" y="0"/>
                    <a:pt x="17324" y="369"/>
                    <a:pt x="17324" y="834"/>
                  </a:cubicBezTo>
                  <a:cubicBezTo>
                    <a:pt x="17324" y="1298"/>
                    <a:pt x="17694" y="1667"/>
                    <a:pt x="18158" y="1667"/>
                  </a:cubicBezTo>
                  <a:cubicBezTo>
                    <a:pt x="18622" y="1667"/>
                    <a:pt x="18991" y="1298"/>
                    <a:pt x="18991" y="834"/>
                  </a:cubicBezTo>
                  <a:cubicBezTo>
                    <a:pt x="18991" y="369"/>
                    <a:pt x="18622" y="0"/>
                    <a:pt x="18158" y="0"/>
                  </a:cubicBezTo>
                  <a:close/>
                  <a:moveTo>
                    <a:pt x="3454" y="417"/>
                  </a:moveTo>
                  <a:lnTo>
                    <a:pt x="1668" y="4001"/>
                  </a:lnTo>
                  <a:lnTo>
                    <a:pt x="2108" y="5025"/>
                  </a:lnTo>
                  <a:lnTo>
                    <a:pt x="3454" y="2346"/>
                  </a:lnTo>
                  <a:lnTo>
                    <a:pt x="6383" y="8204"/>
                  </a:lnTo>
                  <a:lnTo>
                    <a:pt x="9300" y="2346"/>
                  </a:lnTo>
                  <a:lnTo>
                    <a:pt x="12217" y="8204"/>
                  </a:lnTo>
                  <a:lnTo>
                    <a:pt x="15146" y="2346"/>
                  </a:lnTo>
                  <a:lnTo>
                    <a:pt x="18075" y="8204"/>
                  </a:lnTo>
                  <a:lnTo>
                    <a:pt x="21015" y="2346"/>
                  </a:lnTo>
                  <a:lnTo>
                    <a:pt x="22349" y="5025"/>
                  </a:lnTo>
                  <a:lnTo>
                    <a:pt x="22801" y="4001"/>
                  </a:lnTo>
                  <a:lnTo>
                    <a:pt x="21003" y="441"/>
                  </a:lnTo>
                  <a:lnTo>
                    <a:pt x="18075" y="6263"/>
                  </a:lnTo>
                  <a:lnTo>
                    <a:pt x="15146" y="417"/>
                  </a:lnTo>
                  <a:lnTo>
                    <a:pt x="12217" y="6263"/>
                  </a:lnTo>
                  <a:lnTo>
                    <a:pt x="9300" y="417"/>
                  </a:lnTo>
                  <a:lnTo>
                    <a:pt x="6383" y="6263"/>
                  </a:lnTo>
                  <a:lnTo>
                    <a:pt x="3454" y="417"/>
                  </a:lnTo>
                  <a:close/>
                  <a:moveTo>
                    <a:pt x="3358" y="6989"/>
                  </a:moveTo>
                  <a:lnTo>
                    <a:pt x="3358" y="7013"/>
                  </a:lnTo>
                  <a:cubicBezTo>
                    <a:pt x="3239" y="7013"/>
                    <a:pt x="3132" y="7037"/>
                    <a:pt x="3037" y="7061"/>
                  </a:cubicBezTo>
                  <a:lnTo>
                    <a:pt x="3704" y="8585"/>
                  </a:lnTo>
                  <a:cubicBezTo>
                    <a:pt x="3989" y="8454"/>
                    <a:pt x="4192" y="8168"/>
                    <a:pt x="4192" y="7823"/>
                  </a:cubicBezTo>
                  <a:cubicBezTo>
                    <a:pt x="4192" y="7477"/>
                    <a:pt x="3823" y="6989"/>
                    <a:pt x="3358" y="6989"/>
                  </a:cubicBezTo>
                  <a:close/>
                  <a:moveTo>
                    <a:pt x="20992" y="7013"/>
                  </a:moveTo>
                  <a:cubicBezTo>
                    <a:pt x="20539" y="7013"/>
                    <a:pt x="20158" y="7382"/>
                    <a:pt x="20158" y="7846"/>
                  </a:cubicBezTo>
                  <a:cubicBezTo>
                    <a:pt x="20158" y="8299"/>
                    <a:pt x="20420" y="8525"/>
                    <a:pt x="20753" y="8632"/>
                  </a:cubicBezTo>
                  <a:lnTo>
                    <a:pt x="21432" y="7120"/>
                  </a:lnTo>
                  <a:cubicBezTo>
                    <a:pt x="21313" y="7049"/>
                    <a:pt x="21158" y="7013"/>
                    <a:pt x="20992" y="7013"/>
                  </a:cubicBezTo>
                  <a:close/>
                  <a:moveTo>
                    <a:pt x="9323" y="7013"/>
                  </a:moveTo>
                  <a:cubicBezTo>
                    <a:pt x="8871" y="7013"/>
                    <a:pt x="8490" y="7382"/>
                    <a:pt x="8490" y="7846"/>
                  </a:cubicBezTo>
                  <a:cubicBezTo>
                    <a:pt x="8490" y="8299"/>
                    <a:pt x="8871" y="8680"/>
                    <a:pt x="9323" y="8680"/>
                  </a:cubicBezTo>
                  <a:cubicBezTo>
                    <a:pt x="9788" y="8680"/>
                    <a:pt x="10157" y="8299"/>
                    <a:pt x="10157" y="7846"/>
                  </a:cubicBezTo>
                  <a:cubicBezTo>
                    <a:pt x="10157" y="7382"/>
                    <a:pt x="9788" y="7013"/>
                    <a:pt x="9323" y="7013"/>
                  </a:cubicBezTo>
                  <a:close/>
                  <a:moveTo>
                    <a:pt x="15169" y="7013"/>
                  </a:moveTo>
                  <a:cubicBezTo>
                    <a:pt x="14705" y="7013"/>
                    <a:pt x="14336" y="7382"/>
                    <a:pt x="14336" y="7846"/>
                  </a:cubicBezTo>
                  <a:cubicBezTo>
                    <a:pt x="14336" y="8299"/>
                    <a:pt x="14705" y="8680"/>
                    <a:pt x="15169" y="8680"/>
                  </a:cubicBezTo>
                  <a:cubicBezTo>
                    <a:pt x="15622" y="8680"/>
                    <a:pt x="16003" y="8299"/>
                    <a:pt x="16003" y="7846"/>
                  </a:cubicBezTo>
                  <a:cubicBezTo>
                    <a:pt x="16003" y="7382"/>
                    <a:pt x="15622" y="7013"/>
                    <a:pt x="15169" y="7013"/>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05" name="Google Shape;2505;p26"/>
            <p:cNvSpPr/>
            <p:nvPr/>
          </p:nvSpPr>
          <p:spPr>
            <a:xfrm>
              <a:off x="1269119" y="3582432"/>
              <a:ext cx="365365" cy="20"/>
            </a:xfrm>
            <a:custGeom>
              <a:rect b="b" l="l" r="r" t="t"/>
              <a:pathLst>
                <a:path extrusionOk="0" fill="none" h="1" w="18337">
                  <a:moveTo>
                    <a:pt x="1" y="0"/>
                  </a:moveTo>
                  <a:lnTo>
                    <a:pt x="18336" y="0"/>
                  </a:lnTo>
                </a:path>
              </a:pathLst>
            </a:custGeom>
            <a:noFill/>
            <a:ln cap="rnd" cmpd="sng" w="62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06" name="Google Shape;2506;p26"/>
            <p:cNvSpPr/>
            <p:nvPr/>
          </p:nvSpPr>
          <p:spPr>
            <a:xfrm>
              <a:off x="1385845" y="3963436"/>
              <a:ext cx="143540" cy="20"/>
            </a:xfrm>
            <a:custGeom>
              <a:rect b="b" l="l" r="r" t="t"/>
              <a:pathLst>
                <a:path extrusionOk="0" fill="none" h="1" w="7204">
                  <a:moveTo>
                    <a:pt x="1" y="1"/>
                  </a:moveTo>
                  <a:lnTo>
                    <a:pt x="7204" y="1"/>
                  </a:lnTo>
                </a:path>
              </a:pathLst>
            </a:custGeom>
            <a:noFill/>
            <a:ln cap="rnd" cmpd="sng" w="62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07" name="Google Shape;2507;p26"/>
            <p:cNvSpPr/>
            <p:nvPr/>
          </p:nvSpPr>
          <p:spPr>
            <a:xfrm>
              <a:off x="1358088" y="4933292"/>
              <a:ext cx="169881" cy="20"/>
            </a:xfrm>
            <a:custGeom>
              <a:rect b="b" l="l" r="r" t="t"/>
              <a:pathLst>
                <a:path extrusionOk="0" fill="none" h="1" w="8526">
                  <a:moveTo>
                    <a:pt x="1" y="0"/>
                  </a:moveTo>
                  <a:lnTo>
                    <a:pt x="8525" y="0"/>
                  </a:lnTo>
                </a:path>
              </a:pathLst>
            </a:custGeom>
            <a:noFill/>
            <a:ln cap="rnd" cmpd="sng" w="62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508" name="Google Shape;2508;p26"/>
          <p:cNvGrpSpPr/>
          <p:nvPr/>
        </p:nvGrpSpPr>
        <p:grpSpPr>
          <a:xfrm>
            <a:off x="7726250" y="1215816"/>
            <a:ext cx="1062738" cy="673945"/>
            <a:chOff x="660950" y="1407175"/>
            <a:chExt cx="1062738" cy="673945"/>
          </a:xfrm>
        </p:grpSpPr>
        <p:sp>
          <p:nvSpPr>
            <p:cNvPr id="2509" name="Google Shape;2509;p26"/>
            <p:cNvSpPr/>
            <p:nvPr/>
          </p:nvSpPr>
          <p:spPr>
            <a:xfrm>
              <a:off x="660950" y="1435007"/>
              <a:ext cx="1062738" cy="646113"/>
            </a:xfrm>
            <a:custGeom>
              <a:rect b="b" l="l" r="r" t="t"/>
              <a:pathLst>
                <a:path extrusionOk="0" h="24028" w="39518">
                  <a:moveTo>
                    <a:pt x="20420" y="1"/>
                  </a:moveTo>
                  <a:cubicBezTo>
                    <a:pt x="17455" y="1"/>
                    <a:pt x="15121" y="1668"/>
                    <a:pt x="13978" y="4061"/>
                  </a:cubicBezTo>
                  <a:cubicBezTo>
                    <a:pt x="13359" y="3811"/>
                    <a:pt x="12692" y="3668"/>
                    <a:pt x="11978" y="3668"/>
                  </a:cubicBezTo>
                  <a:cubicBezTo>
                    <a:pt x="9180" y="3668"/>
                    <a:pt x="6918" y="5871"/>
                    <a:pt x="6787" y="8621"/>
                  </a:cubicBezTo>
                  <a:cubicBezTo>
                    <a:pt x="6394" y="8526"/>
                    <a:pt x="6013" y="8490"/>
                    <a:pt x="5596" y="8490"/>
                  </a:cubicBezTo>
                  <a:cubicBezTo>
                    <a:pt x="2513" y="8490"/>
                    <a:pt x="0" y="10990"/>
                    <a:pt x="0" y="14086"/>
                  </a:cubicBezTo>
                  <a:cubicBezTo>
                    <a:pt x="0" y="17182"/>
                    <a:pt x="2501" y="19682"/>
                    <a:pt x="5596" y="19682"/>
                  </a:cubicBezTo>
                  <a:cubicBezTo>
                    <a:pt x="8692" y="19682"/>
                    <a:pt x="7097" y="19515"/>
                    <a:pt x="7763" y="19229"/>
                  </a:cubicBezTo>
                  <a:lnTo>
                    <a:pt x="7763" y="19229"/>
                  </a:lnTo>
                  <a:cubicBezTo>
                    <a:pt x="8775" y="21825"/>
                    <a:pt x="11299" y="23670"/>
                    <a:pt x="14252" y="23670"/>
                  </a:cubicBezTo>
                  <a:cubicBezTo>
                    <a:pt x="17217" y="23670"/>
                    <a:pt x="17645" y="22992"/>
                    <a:pt x="18884" y="21908"/>
                  </a:cubicBezTo>
                  <a:cubicBezTo>
                    <a:pt x="20181" y="23218"/>
                    <a:pt x="21967" y="24028"/>
                    <a:pt x="23944" y="24028"/>
                  </a:cubicBezTo>
                  <a:cubicBezTo>
                    <a:pt x="25920" y="24028"/>
                    <a:pt x="28540" y="22801"/>
                    <a:pt x="29826" y="20932"/>
                  </a:cubicBezTo>
                  <a:cubicBezTo>
                    <a:pt x="30623" y="21242"/>
                    <a:pt x="31492" y="21408"/>
                    <a:pt x="32385" y="21408"/>
                  </a:cubicBezTo>
                  <a:cubicBezTo>
                    <a:pt x="36326" y="21408"/>
                    <a:pt x="39517" y="18205"/>
                    <a:pt x="39517" y="14276"/>
                  </a:cubicBezTo>
                  <a:cubicBezTo>
                    <a:pt x="39517" y="10347"/>
                    <a:pt x="36731" y="7573"/>
                    <a:pt x="33171" y="7192"/>
                  </a:cubicBezTo>
                  <a:lnTo>
                    <a:pt x="33183" y="7192"/>
                  </a:lnTo>
                  <a:cubicBezTo>
                    <a:pt x="32945" y="5216"/>
                    <a:pt x="31278" y="3680"/>
                    <a:pt x="29242" y="3680"/>
                  </a:cubicBezTo>
                  <a:cubicBezTo>
                    <a:pt x="27206" y="3680"/>
                    <a:pt x="27635" y="3930"/>
                    <a:pt x="26992" y="4382"/>
                  </a:cubicBezTo>
                  <a:cubicBezTo>
                    <a:pt x="25908" y="1799"/>
                    <a:pt x="23384" y="1"/>
                    <a:pt x="20420" y="1"/>
                  </a:cubicBezTo>
                  <a:close/>
                </a:path>
              </a:pathLst>
            </a:custGeom>
            <a:solidFill>
              <a:schemeClr val="accent5"/>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10" name="Google Shape;2510;p26"/>
            <p:cNvSpPr/>
            <p:nvPr/>
          </p:nvSpPr>
          <p:spPr>
            <a:xfrm>
              <a:off x="661273" y="1663610"/>
              <a:ext cx="275056" cy="300980"/>
            </a:xfrm>
            <a:custGeom>
              <a:rect b="b" l="l" r="r" t="t"/>
              <a:pathLst>
                <a:path extrusionOk="0" fill="none" h="11193" w="10228">
                  <a:moveTo>
                    <a:pt x="6501" y="8264"/>
                  </a:moveTo>
                  <a:cubicBezTo>
                    <a:pt x="4334" y="8633"/>
                    <a:pt x="3227" y="4585"/>
                    <a:pt x="6299" y="3775"/>
                  </a:cubicBezTo>
                  <a:cubicBezTo>
                    <a:pt x="8156" y="3287"/>
                    <a:pt x="9632" y="4537"/>
                    <a:pt x="9942" y="6502"/>
                  </a:cubicBezTo>
                  <a:cubicBezTo>
                    <a:pt x="10228" y="8323"/>
                    <a:pt x="8692" y="11193"/>
                    <a:pt x="5596" y="11193"/>
                  </a:cubicBezTo>
                  <a:cubicBezTo>
                    <a:pt x="2501" y="11193"/>
                    <a:pt x="0" y="8692"/>
                    <a:pt x="0" y="5597"/>
                  </a:cubicBezTo>
                  <a:cubicBezTo>
                    <a:pt x="0" y="2501"/>
                    <a:pt x="2501" y="1"/>
                    <a:pt x="5596" y="1"/>
                  </a:cubicBezTo>
                </a:path>
              </a:pathLst>
            </a:custGeom>
            <a:solidFill>
              <a:schemeClr val="accent5"/>
            </a:solid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11" name="Google Shape;2511;p26"/>
            <p:cNvSpPr/>
            <p:nvPr/>
          </p:nvSpPr>
          <p:spPr>
            <a:xfrm>
              <a:off x="1007367" y="1407175"/>
              <a:ext cx="290762" cy="364037"/>
            </a:xfrm>
            <a:custGeom>
              <a:rect b="b" l="l" r="r" t="t"/>
              <a:pathLst>
                <a:path extrusionOk="0" fill="none" h="13538" w="10812">
                  <a:moveTo>
                    <a:pt x="5930" y="9918"/>
                  </a:moveTo>
                  <a:cubicBezTo>
                    <a:pt x="3847" y="9227"/>
                    <a:pt x="4799" y="5132"/>
                    <a:pt x="7883" y="5870"/>
                  </a:cubicBezTo>
                  <a:cubicBezTo>
                    <a:pt x="9752" y="6334"/>
                    <a:pt x="10455" y="8132"/>
                    <a:pt x="9788" y="10013"/>
                  </a:cubicBezTo>
                  <a:cubicBezTo>
                    <a:pt x="9169" y="11740"/>
                    <a:pt x="6454" y="13537"/>
                    <a:pt x="3728" y="12061"/>
                  </a:cubicBezTo>
                  <a:cubicBezTo>
                    <a:pt x="1013" y="10597"/>
                    <a:pt x="1" y="7203"/>
                    <a:pt x="1477" y="4489"/>
                  </a:cubicBezTo>
                  <a:cubicBezTo>
                    <a:pt x="2954" y="1786"/>
                    <a:pt x="6895" y="0"/>
                    <a:pt x="10812" y="1857"/>
                  </a:cubicBezTo>
                </a:path>
              </a:pathLst>
            </a:custGeom>
            <a:solidFill>
              <a:schemeClr val="accent5"/>
            </a:solid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12" name="Google Shape;2512;p26"/>
            <p:cNvSpPr/>
            <p:nvPr/>
          </p:nvSpPr>
          <p:spPr>
            <a:xfrm>
              <a:off x="1354779" y="1713251"/>
              <a:ext cx="306763" cy="320502"/>
            </a:xfrm>
            <a:custGeom>
              <a:rect b="b" l="l" r="r" t="t"/>
              <a:pathLst>
                <a:path extrusionOk="0" fill="none" h="11919" w="11407">
                  <a:moveTo>
                    <a:pt x="4560" y="3358"/>
                  </a:moveTo>
                  <a:cubicBezTo>
                    <a:pt x="2941" y="4596"/>
                    <a:pt x="5084" y="7966"/>
                    <a:pt x="7549" y="6382"/>
                  </a:cubicBezTo>
                  <a:cubicBezTo>
                    <a:pt x="9049" y="5430"/>
                    <a:pt x="9097" y="3620"/>
                    <a:pt x="7918" y="2155"/>
                  </a:cubicBezTo>
                  <a:cubicBezTo>
                    <a:pt x="6834" y="798"/>
                    <a:pt x="3858" y="0"/>
                    <a:pt x="1941" y="2108"/>
                  </a:cubicBezTo>
                  <a:cubicBezTo>
                    <a:pt x="0" y="4215"/>
                    <a:pt x="179" y="7525"/>
                    <a:pt x="2346" y="9513"/>
                  </a:cubicBezTo>
                  <a:cubicBezTo>
                    <a:pt x="4501" y="11490"/>
                    <a:pt x="8537" y="11919"/>
                    <a:pt x="11406" y="9121"/>
                  </a:cubicBezTo>
                </a:path>
              </a:pathLst>
            </a:custGeom>
            <a:solidFill>
              <a:schemeClr val="accent5"/>
            </a:solid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513" name="Google Shape;2513;p26"/>
          <p:cNvGrpSpPr/>
          <p:nvPr/>
        </p:nvGrpSpPr>
        <p:grpSpPr>
          <a:xfrm>
            <a:off x="-204824" y="3639236"/>
            <a:ext cx="842751" cy="534439"/>
            <a:chOff x="660950" y="1407175"/>
            <a:chExt cx="1062738" cy="673945"/>
          </a:xfrm>
        </p:grpSpPr>
        <p:sp>
          <p:nvSpPr>
            <p:cNvPr id="2514" name="Google Shape;2514;p26"/>
            <p:cNvSpPr/>
            <p:nvPr/>
          </p:nvSpPr>
          <p:spPr>
            <a:xfrm>
              <a:off x="660950" y="1435007"/>
              <a:ext cx="1062738" cy="646113"/>
            </a:xfrm>
            <a:custGeom>
              <a:rect b="b" l="l" r="r" t="t"/>
              <a:pathLst>
                <a:path extrusionOk="0" h="24028" w="39518">
                  <a:moveTo>
                    <a:pt x="20420" y="1"/>
                  </a:moveTo>
                  <a:cubicBezTo>
                    <a:pt x="17455" y="1"/>
                    <a:pt x="15121" y="1668"/>
                    <a:pt x="13978" y="4061"/>
                  </a:cubicBezTo>
                  <a:cubicBezTo>
                    <a:pt x="13359" y="3811"/>
                    <a:pt x="12692" y="3668"/>
                    <a:pt x="11978" y="3668"/>
                  </a:cubicBezTo>
                  <a:cubicBezTo>
                    <a:pt x="9180" y="3668"/>
                    <a:pt x="6918" y="5871"/>
                    <a:pt x="6787" y="8621"/>
                  </a:cubicBezTo>
                  <a:cubicBezTo>
                    <a:pt x="6394" y="8526"/>
                    <a:pt x="6013" y="8490"/>
                    <a:pt x="5596" y="8490"/>
                  </a:cubicBezTo>
                  <a:cubicBezTo>
                    <a:pt x="2513" y="8490"/>
                    <a:pt x="0" y="10990"/>
                    <a:pt x="0" y="14086"/>
                  </a:cubicBezTo>
                  <a:cubicBezTo>
                    <a:pt x="0" y="17182"/>
                    <a:pt x="2501" y="19682"/>
                    <a:pt x="5596" y="19682"/>
                  </a:cubicBezTo>
                  <a:cubicBezTo>
                    <a:pt x="8692" y="19682"/>
                    <a:pt x="7097" y="19515"/>
                    <a:pt x="7763" y="19229"/>
                  </a:cubicBezTo>
                  <a:lnTo>
                    <a:pt x="7763" y="19229"/>
                  </a:lnTo>
                  <a:cubicBezTo>
                    <a:pt x="8775" y="21825"/>
                    <a:pt x="11299" y="23670"/>
                    <a:pt x="14252" y="23670"/>
                  </a:cubicBezTo>
                  <a:cubicBezTo>
                    <a:pt x="17217" y="23670"/>
                    <a:pt x="17645" y="22992"/>
                    <a:pt x="18884" y="21908"/>
                  </a:cubicBezTo>
                  <a:cubicBezTo>
                    <a:pt x="20181" y="23218"/>
                    <a:pt x="21967" y="24028"/>
                    <a:pt x="23944" y="24028"/>
                  </a:cubicBezTo>
                  <a:cubicBezTo>
                    <a:pt x="25920" y="24028"/>
                    <a:pt x="28540" y="22801"/>
                    <a:pt x="29826" y="20932"/>
                  </a:cubicBezTo>
                  <a:cubicBezTo>
                    <a:pt x="30623" y="21242"/>
                    <a:pt x="31492" y="21408"/>
                    <a:pt x="32385" y="21408"/>
                  </a:cubicBezTo>
                  <a:cubicBezTo>
                    <a:pt x="36326" y="21408"/>
                    <a:pt x="39517" y="18205"/>
                    <a:pt x="39517" y="14276"/>
                  </a:cubicBezTo>
                  <a:cubicBezTo>
                    <a:pt x="39517" y="10347"/>
                    <a:pt x="36731" y="7573"/>
                    <a:pt x="33171" y="7192"/>
                  </a:cubicBezTo>
                  <a:lnTo>
                    <a:pt x="33183" y="7192"/>
                  </a:lnTo>
                  <a:cubicBezTo>
                    <a:pt x="32945" y="5216"/>
                    <a:pt x="31278" y="3680"/>
                    <a:pt x="29242" y="3680"/>
                  </a:cubicBezTo>
                  <a:cubicBezTo>
                    <a:pt x="27206" y="3680"/>
                    <a:pt x="27635" y="3930"/>
                    <a:pt x="26992" y="4382"/>
                  </a:cubicBezTo>
                  <a:cubicBezTo>
                    <a:pt x="25908" y="1799"/>
                    <a:pt x="23384" y="1"/>
                    <a:pt x="20420" y="1"/>
                  </a:cubicBezTo>
                  <a:close/>
                </a:path>
              </a:pathLst>
            </a:custGeom>
            <a:solidFill>
              <a:schemeClr val="accent5"/>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15" name="Google Shape;2515;p26"/>
            <p:cNvSpPr/>
            <p:nvPr/>
          </p:nvSpPr>
          <p:spPr>
            <a:xfrm>
              <a:off x="661273" y="1663610"/>
              <a:ext cx="275056" cy="300980"/>
            </a:xfrm>
            <a:custGeom>
              <a:rect b="b" l="l" r="r" t="t"/>
              <a:pathLst>
                <a:path extrusionOk="0" fill="none" h="11193" w="10228">
                  <a:moveTo>
                    <a:pt x="6501" y="8264"/>
                  </a:moveTo>
                  <a:cubicBezTo>
                    <a:pt x="4334" y="8633"/>
                    <a:pt x="3227" y="4585"/>
                    <a:pt x="6299" y="3775"/>
                  </a:cubicBezTo>
                  <a:cubicBezTo>
                    <a:pt x="8156" y="3287"/>
                    <a:pt x="9632" y="4537"/>
                    <a:pt x="9942" y="6502"/>
                  </a:cubicBezTo>
                  <a:cubicBezTo>
                    <a:pt x="10228" y="8323"/>
                    <a:pt x="8692" y="11193"/>
                    <a:pt x="5596" y="11193"/>
                  </a:cubicBezTo>
                  <a:cubicBezTo>
                    <a:pt x="2501" y="11193"/>
                    <a:pt x="0" y="8692"/>
                    <a:pt x="0" y="5597"/>
                  </a:cubicBezTo>
                  <a:cubicBezTo>
                    <a:pt x="0" y="2501"/>
                    <a:pt x="2501" y="1"/>
                    <a:pt x="5596" y="1"/>
                  </a:cubicBezTo>
                </a:path>
              </a:pathLst>
            </a:custGeom>
            <a:solidFill>
              <a:schemeClr val="accent5"/>
            </a:solid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16" name="Google Shape;2516;p26"/>
            <p:cNvSpPr/>
            <p:nvPr/>
          </p:nvSpPr>
          <p:spPr>
            <a:xfrm>
              <a:off x="1007367" y="1407175"/>
              <a:ext cx="290762" cy="364037"/>
            </a:xfrm>
            <a:custGeom>
              <a:rect b="b" l="l" r="r" t="t"/>
              <a:pathLst>
                <a:path extrusionOk="0" fill="none" h="13538" w="10812">
                  <a:moveTo>
                    <a:pt x="5930" y="9918"/>
                  </a:moveTo>
                  <a:cubicBezTo>
                    <a:pt x="3847" y="9227"/>
                    <a:pt x="4799" y="5132"/>
                    <a:pt x="7883" y="5870"/>
                  </a:cubicBezTo>
                  <a:cubicBezTo>
                    <a:pt x="9752" y="6334"/>
                    <a:pt x="10455" y="8132"/>
                    <a:pt x="9788" y="10013"/>
                  </a:cubicBezTo>
                  <a:cubicBezTo>
                    <a:pt x="9169" y="11740"/>
                    <a:pt x="6454" y="13537"/>
                    <a:pt x="3728" y="12061"/>
                  </a:cubicBezTo>
                  <a:cubicBezTo>
                    <a:pt x="1013" y="10597"/>
                    <a:pt x="1" y="7203"/>
                    <a:pt x="1477" y="4489"/>
                  </a:cubicBezTo>
                  <a:cubicBezTo>
                    <a:pt x="2954" y="1786"/>
                    <a:pt x="6895" y="0"/>
                    <a:pt x="10812" y="1857"/>
                  </a:cubicBezTo>
                </a:path>
              </a:pathLst>
            </a:custGeom>
            <a:solidFill>
              <a:schemeClr val="accent5"/>
            </a:solid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17" name="Google Shape;2517;p26"/>
            <p:cNvSpPr/>
            <p:nvPr/>
          </p:nvSpPr>
          <p:spPr>
            <a:xfrm>
              <a:off x="1354779" y="1713251"/>
              <a:ext cx="306763" cy="320502"/>
            </a:xfrm>
            <a:custGeom>
              <a:rect b="b" l="l" r="r" t="t"/>
              <a:pathLst>
                <a:path extrusionOk="0" fill="none" h="11919" w="11407">
                  <a:moveTo>
                    <a:pt x="4560" y="3358"/>
                  </a:moveTo>
                  <a:cubicBezTo>
                    <a:pt x="2941" y="4596"/>
                    <a:pt x="5084" y="7966"/>
                    <a:pt x="7549" y="6382"/>
                  </a:cubicBezTo>
                  <a:cubicBezTo>
                    <a:pt x="9049" y="5430"/>
                    <a:pt x="9097" y="3620"/>
                    <a:pt x="7918" y="2155"/>
                  </a:cubicBezTo>
                  <a:cubicBezTo>
                    <a:pt x="6834" y="798"/>
                    <a:pt x="3858" y="0"/>
                    <a:pt x="1941" y="2108"/>
                  </a:cubicBezTo>
                  <a:cubicBezTo>
                    <a:pt x="0" y="4215"/>
                    <a:pt x="179" y="7525"/>
                    <a:pt x="2346" y="9513"/>
                  </a:cubicBezTo>
                  <a:cubicBezTo>
                    <a:pt x="4501" y="11490"/>
                    <a:pt x="8537" y="11919"/>
                    <a:pt x="11406" y="9121"/>
                  </a:cubicBezTo>
                </a:path>
              </a:pathLst>
            </a:custGeom>
            <a:solidFill>
              <a:schemeClr val="accent5"/>
            </a:solid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518" name="Google Shape;2518;p26"/>
          <p:cNvSpPr txBox="1"/>
          <p:nvPr/>
        </p:nvSpPr>
        <p:spPr>
          <a:xfrm>
            <a:off x="0" y="2041793"/>
            <a:ext cx="9144000" cy="396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solidFill>
                <a:schemeClr val="dk1"/>
              </a:solidFill>
              <a:latin typeface="Arimo"/>
              <a:ea typeface="Arimo"/>
              <a:cs typeface="Arimo"/>
              <a:sym typeface="Arimo"/>
            </a:endParaRPr>
          </a:p>
        </p:txBody>
      </p:sp>
      <p:pic>
        <p:nvPicPr>
          <p:cNvPr id="2519" name="Google Shape;2519;p26" title="Παντι εμου.mp3">
            <a:hlinkClick r:id="rId3"/>
          </p:cNvPr>
          <p:cNvPicPr preferRelativeResize="0"/>
          <p:nvPr/>
        </p:nvPicPr>
        <p:blipFill>
          <a:blip r:embed="rId4">
            <a:alphaModFix/>
          </a:blip>
          <a:stretch>
            <a:fillRect/>
          </a:stretch>
        </p:blipFill>
        <p:spPr>
          <a:xfrm>
            <a:off x="5850325" y="1584600"/>
            <a:ext cx="457200" cy="457200"/>
          </a:xfrm>
          <a:prstGeom prst="rect">
            <a:avLst/>
          </a:prstGeom>
          <a:noFill/>
          <a:ln>
            <a:noFill/>
          </a:ln>
        </p:spPr>
      </p:pic>
      <p:pic>
        <p:nvPicPr>
          <p:cNvPr id="2520" name="Google Shape;2520;p26" title="Ολοκούαρος.mp3">
            <a:hlinkClick r:id="rId5"/>
          </p:cNvPr>
          <p:cNvPicPr preferRelativeResize="0"/>
          <p:nvPr/>
        </p:nvPicPr>
        <p:blipFill>
          <a:blip r:embed="rId4">
            <a:alphaModFix/>
          </a:blip>
          <a:stretch>
            <a:fillRect/>
          </a:stretch>
        </p:blipFill>
        <p:spPr>
          <a:xfrm>
            <a:off x="5850325" y="2067300"/>
            <a:ext cx="457200" cy="457200"/>
          </a:xfrm>
          <a:prstGeom prst="rect">
            <a:avLst/>
          </a:prstGeom>
          <a:noFill/>
          <a:ln>
            <a:noFill/>
          </a:ln>
        </p:spPr>
      </p:pic>
      <p:pic>
        <p:nvPicPr>
          <p:cNvPr id="2521" name="Google Shape;2521;p26" title="Ταβάς.mp3">
            <a:hlinkClick r:id="rId6"/>
          </p:cNvPr>
          <p:cNvPicPr preferRelativeResize="0"/>
          <p:nvPr/>
        </p:nvPicPr>
        <p:blipFill>
          <a:blip r:embed="rId4">
            <a:alphaModFix/>
          </a:blip>
          <a:stretch>
            <a:fillRect/>
          </a:stretch>
        </p:blipFill>
        <p:spPr>
          <a:xfrm>
            <a:off x="5850325" y="2585400"/>
            <a:ext cx="457200" cy="457200"/>
          </a:xfrm>
          <a:prstGeom prst="rect">
            <a:avLst/>
          </a:prstGeom>
          <a:noFill/>
          <a:ln>
            <a:noFill/>
          </a:ln>
        </p:spPr>
      </p:pic>
      <p:pic>
        <p:nvPicPr>
          <p:cNvPr id="2522" name="Google Shape;2522;p26" title="Σύρου ξύσου.mp3">
            <a:hlinkClick r:id="rId7"/>
          </p:cNvPr>
          <p:cNvPicPr preferRelativeResize="0"/>
          <p:nvPr/>
        </p:nvPicPr>
        <p:blipFill>
          <a:blip r:embed="rId4">
            <a:alphaModFix/>
          </a:blip>
          <a:stretch>
            <a:fillRect/>
          </a:stretch>
        </p:blipFill>
        <p:spPr>
          <a:xfrm>
            <a:off x="5850325" y="3042600"/>
            <a:ext cx="457200" cy="457200"/>
          </a:xfrm>
          <a:prstGeom prst="rect">
            <a:avLst/>
          </a:prstGeom>
          <a:noFill/>
          <a:ln>
            <a:noFill/>
          </a:ln>
        </p:spPr>
      </p:pic>
      <p:pic>
        <p:nvPicPr>
          <p:cNvPr id="2523" name="Google Shape;2523;p26" title="Κοτουόλου.mp3">
            <a:hlinkClick r:id="rId8"/>
          </p:cNvPr>
          <p:cNvPicPr preferRelativeResize="0"/>
          <p:nvPr/>
        </p:nvPicPr>
        <p:blipFill>
          <a:blip r:embed="rId4">
            <a:alphaModFix/>
          </a:blip>
          <a:stretch>
            <a:fillRect/>
          </a:stretch>
        </p:blipFill>
        <p:spPr>
          <a:xfrm>
            <a:off x="5850325" y="3530250"/>
            <a:ext cx="457200" cy="4572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27" name="Shape 2527"/>
        <p:cNvGrpSpPr/>
        <p:nvPr/>
      </p:nvGrpSpPr>
      <p:grpSpPr>
        <a:xfrm>
          <a:off x="0" y="0"/>
          <a:ext cx="0" cy="0"/>
          <a:chOff x="0" y="0"/>
          <a:chExt cx="0" cy="0"/>
        </a:xfrm>
      </p:grpSpPr>
      <p:graphicFrame>
        <p:nvGraphicFramePr>
          <p:cNvPr id="2528" name="Google Shape;2528;p27"/>
          <p:cNvGraphicFramePr/>
          <p:nvPr/>
        </p:nvGraphicFramePr>
        <p:xfrm>
          <a:off x="1426075" y="1215825"/>
          <a:ext cx="3000000" cy="3000000"/>
        </p:xfrm>
        <a:graphic>
          <a:graphicData uri="http://schemas.openxmlformats.org/drawingml/2006/table">
            <a:tbl>
              <a:tblPr>
                <a:noFill/>
                <a:tableStyleId>{DB43AD09-C07A-4843-ABC5-9D9CB9DCDF8F}</a:tableStyleId>
              </a:tblPr>
              <a:tblGrid>
                <a:gridCol w="2223825"/>
                <a:gridCol w="2223825"/>
                <a:gridCol w="2151750"/>
              </a:tblGrid>
              <a:tr h="523150">
                <a:tc>
                  <a:txBody>
                    <a:bodyPr/>
                    <a:lstStyle/>
                    <a:p>
                      <a:pPr indent="0" lvl="0" marL="0" rtl="0" algn="l">
                        <a:spcBef>
                          <a:spcPts val="0"/>
                        </a:spcBef>
                        <a:spcAft>
                          <a:spcPts val="0"/>
                        </a:spcAft>
                        <a:buNone/>
                      </a:pPr>
                      <a:r>
                        <a:rPr lang="en" sz="2000">
                          <a:solidFill>
                            <a:schemeClr val="dk1"/>
                          </a:solidFill>
                          <a:latin typeface="Amarante"/>
                          <a:ea typeface="Amarante"/>
                          <a:cs typeface="Amarante"/>
                          <a:sym typeface="Amarante"/>
                        </a:rPr>
                        <a:t>εσυνοπήρες</a:t>
                      </a:r>
                      <a:endParaRPr sz="2000">
                        <a:solidFill>
                          <a:schemeClr val="dk1"/>
                        </a:solidFill>
                        <a:latin typeface="Amarante"/>
                        <a:ea typeface="Amarante"/>
                        <a:cs typeface="Amarante"/>
                        <a:sym typeface="Amarante"/>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sz="1500">
                          <a:solidFill>
                            <a:schemeClr val="dk1"/>
                          </a:solidFill>
                          <a:latin typeface="Amarante"/>
                          <a:ea typeface="Amarante"/>
                          <a:cs typeface="Amarante"/>
                          <a:sym typeface="Amarante"/>
                        </a:rPr>
                        <a:t>μετακόμισες</a:t>
                      </a:r>
                      <a:endParaRPr sz="1500">
                        <a:solidFill>
                          <a:schemeClr val="dk1"/>
                        </a:solidFill>
                        <a:latin typeface="Amarante"/>
                        <a:ea typeface="Amarante"/>
                        <a:cs typeface="Amarante"/>
                        <a:sym typeface="Amarante"/>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t/>
                      </a:r>
                      <a:endParaRPr sz="2400">
                        <a:solidFill>
                          <a:schemeClr val="dk1"/>
                        </a:solidFill>
                        <a:latin typeface="Amarante"/>
                        <a:ea typeface="Amarante"/>
                        <a:cs typeface="Amarante"/>
                        <a:sym typeface="Amarante"/>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10400">
                <a:tc>
                  <a:txBody>
                    <a:bodyPr/>
                    <a:lstStyle/>
                    <a:p>
                      <a:pPr indent="0" lvl="0" marL="0" rtl="0" algn="l">
                        <a:spcBef>
                          <a:spcPts val="0"/>
                        </a:spcBef>
                        <a:spcAft>
                          <a:spcPts val="0"/>
                        </a:spcAft>
                        <a:buNone/>
                      </a:pPr>
                      <a:r>
                        <a:rPr lang="en" sz="2000">
                          <a:solidFill>
                            <a:schemeClr val="dk1"/>
                          </a:solidFill>
                          <a:latin typeface="Amarante"/>
                          <a:ea typeface="Amarante"/>
                          <a:cs typeface="Amarante"/>
                          <a:sym typeface="Amarante"/>
                        </a:rPr>
                        <a:t>Τι α κάμεις</a:t>
                      </a:r>
                      <a:endParaRPr sz="2000">
                        <a:solidFill>
                          <a:schemeClr val="dk1"/>
                        </a:solidFill>
                        <a:latin typeface="Amarante"/>
                        <a:ea typeface="Amarante"/>
                        <a:cs typeface="Amarante"/>
                        <a:sym typeface="Amarante"/>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a:solidFill>
                            <a:schemeClr val="dk1"/>
                          </a:solidFill>
                          <a:latin typeface="Arimo"/>
                          <a:ea typeface="Arimo"/>
                          <a:cs typeface="Arimo"/>
                          <a:sym typeface="Arimo"/>
                        </a:rPr>
                        <a:t>Τι κάνεις</a:t>
                      </a:r>
                      <a:endParaRPr>
                        <a:solidFill>
                          <a:schemeClr val="dk1"/>
                        </a:solidFill>
                        <a:latin typeface="Arimo"/>
                        <a:ea typeface="Arimo"/>
                        <a:cs typeface="Arimo"/>
                        <a:sym typeface="Arimo"/>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t/>
                      </a:r>
                      <a:endParaRPr>
                        <a:solidFill>
                          <a:schemeClr val="dk1"/>
                        </a:solidFill>
                        <a:latin typeface="Arimo"/>
                        <a:ea typeface="Arimo"/>
                        <a:cs typeface="Arimo"/>
                        <a:sym typeface="Arimo"/>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10400">
                <a:tc>
                  <a:txBody>
                    <a:bodyPr/>
                    <a:lstStyle/>
                    <a:p>
                      <a:pPr indent="0" lvl="0" marL="0" rtl="0" algn="l">
                        <a:spcBef>
                          <a:spcPts val="0"/>
                        </a:spcBef>
                        <a:spcAft>
                          <a:spcPts val="0"/>
                        </a:spcAft>
                        <a:buNone/>
                      </a:pPr>
                      <a:r>
                        <a:rPr lang="en" sz="2000">
                          <a:solidFill>
                            <a:schemeClr val="dk1"/>
                          </a:solidFill>
                          <a:latin typeface="Amarante"/>
                          <a:ea typeface="Amarante"/>
                          <a:cs typeface="Amarante"/>
                          <a:sym typeface="Amarante"/>
                        </a:rPr>
                        <a:t>ελολάθεις</a:t>
                      </a:r>
                      <a:endParaRPr sz="2000">
                        <a:solidFill>
                          <a:schemeClr val="dk1"/>
                        </a:solidFill>
                        <a:latin typeface="Amarante"/>
                        <a:ea typeface="Amarante"/>
                        <a:cs typeface="Amarante"/>
                        <a:sym typeface="Amarante"/>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a:solidFill>
                            <a:schemeClr val="dk1"/>
                          </a:solidFill>
                          <a:latin typeface="Arimo"/>
                          <a:ea typeface="Arimo"/>
                          <a:cs typeface="Arimo"/>
                          <a:sym typeface="Arimo"/>
                        </a:rPr>
                        <a:t>τρελαθηκες</a:t>
                      </a:r>
                      <a:endParaRPr>
                        <a:solidFill>
                          <a:schemeClr val="dk1"/>
                        </a:solidFill>
                        <a:latin typeface="Arimo"/>
                        <a:ea typeface="Arimo"/>
                        <a:cs typeface="Arimo"/>
                        <a:sym typeface="Arimo"/>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t/>
                      </a:r>
                      <a:endParaRPr>
                        <a:solidFill>
                          <a:schemeClr val="dk1"/>
                        </a:solidFill>
                        <a:latin typeface="Arimo"/>
                        <a:ea typeface="Arimo"/>
                        <a:cs typeface="Arimo"/>
                        <a:sym typeface="Arimo"/>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10400">
                <a:tc>
                  <a:txBody>
                    <a:bodyPr/>
                    <a:lstStyle/>
                    <a:p>
                      <a:pPr indent="0" lvl="0" marL="0" rtl="0" algn="l">
                        <a:spcBef>
                          <a:spcPts val="0"/>
                        </a:spcBef>
                        <a:spcAft>
                          <a:spcPts val="0"/>
                        </a:spcAft>
                        <a:buNone/>
                      </a:pPr>
                      <a:r>
                        <a:rPr lang="en" sz="2000">
                          <a:solidFill>
                            <a:schemeClr val="dk1"/>
                          </a:solidFill>
                          <a:latin typeface="Amarante"/>
                          <a:ea typeface="Amarante"/>
                          <a:cs typeface="Amarante"/>
                          <a:sym typeface="Amarante"/>
                        </a:rPr>
                        <a:t>Λουός </a:t>
                      </a:r>
                      <a:endParaRPr sz="2000">
                        <a:solidFill>
                          <a:schemeClr val="dk1"/>
                        </a:solidFill>
                        <a:latin typeface="Amarante"/>
                        <a:ea typeface="Amarante"/>
                        <a:cs typeface="Amarante"/>
                        <a:sym typeface="Amarante"/>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a:solidFill>
                            <a:schemeClr val="dk1"/>
                          </a:solidFill>
                          <a:latin typeface="Arimo"/>
                          <a:ea typeface="Arimo"/>
                          <a:cs typeface="Arimo"/>
                          <a:sym typeface="Arimo"/>
                        </a:rPr>
                        <a:t>βρωμικος</a:t>
                      </a:r>
                      <a:endParaRPr>
                        <a:solidFill>
                          <a:schemeClr val="dk1"/>
                        </a:solidFill>
                        <a:latin typeface="Arimo"/>
                        <a:ea typeface="Arimo"/>
                        <a:cs typeface="Arimo"/>
                        <a:sym typeface="Arimo"/>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t/>
                      </a:r>
                      <a:endParaRPr>
                        <a:solidFill>
                          <a:schemeClr val="dk1"/>
                        </a:solidFill>
                        <a:latin typeface="Arimo"/>
                        <a:ea typeface="Arimo"/>
                        <a:cs typeface="Arimo"/>
                        <a:sym typeface="Arimo"/>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10400">
                <a:tc>
                  <a:txBody>
                    <a:bodyPr/>
                    <a:lstStyle/>
                    <a:p>
                      <a:pPr indent="0" lvl="0" marL="0" rtl="0" algn="l">
                        <a:spcBef>
                          <a:spcPts val="0"/>
                        </a:spcBef>
                        <a:spcAft>
                          <a:spcPts val="0"/>
                        </a:spcAft>
                        <a:buNone/>
                      </a:pPr>
                      <a:r>
                        <a:rPr lang="en" sz="2000">
                          <a:solidFill>
                            <a:schemeClr val="dk1"/>
                          </a:solidFill>
                          <a:latin typeface="Amarante"/>
                          <a:ea typeface="Amarante"/>
                          <a:cs typeface="Amarante"/>
                          <a:sym typeface="Amarante"/>
                        </a:rPr>
                        <a:t>Εμούησες τα</a:t>
                      </a:r>
                      <a:endParaRPr sz="2000">
                        <a:solidFill>
                          <a:schemeClr val="dk1"/>
                        </a:solidFill>
                        <a:latin typeface="Amarante"/>
                        <a:ea typeface="Amarante"/>
                        <a:cs typeface="Amarante"/>
                        <a:sym typeface="Amarante"/>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a:solidFill>
                            <a:schemeClr val="dk1"/>
                          </a:solidFill>
                          <a:latin typeface="Arimo"/>
                          <a:ea typeface="Arimo"/>
                          <a:cs typeface="Arimo"/>
                          <a:sym typeface="Arimo"/>
                        </a:rPr>
                        <a:t>Τα λέρωσες</a:t>
                      </a:r>
                      <a:endParaRPr>
                        <a:solidFill>
                          <a:schemeClr val="dk1"/>
                        </a:solidFill>
                        <a:latin typeface="Arimo"/>
                        <a:ea typeface="Arimo"/>
                        <a:cs typeface="Arimo"/>
                        <a:sym typeface="Arimo"/>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t/>
                      </a:r>
                      <a:endParaRPr>
                        <a:solidFill>
                          <a:schemeClr val="dk1"/>
                        </a:solidFill>
                        <a:latin typeface="Arimo"/>
                        <a:ea typeface="Arimo"/>
                        <a:cs typeface="Arimo"/>
                        <a:sym typeface="Arimo"/>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grpSp>
        <p:nvGrpSpPr>
          <p:cNvPr id="2529" name="Google Shape;2529;p27"/>
          <p:cNvGrpSpPr/>
          <p:nvPr/>
        </p:nvGrpSpPr>
        <p:grpSpPr>
          <a:xfrm>
            <a:off x="8223125" y="365925"/>
            <a:ext cx="753499" cy="4636652"/>
            <a:chOff x="8054025" y="253425"/>
            <a:chExt cx="753499" cy="4636652"/>
          </a:xfrm>
        </p:grpSpPr>
        <p:sp>
          <p:nvSpPr>
            <p:cNvPr id="2530" name="Google Shape;2530;p27"/>
            <p:cNvSpPr/>
            <p:nvPr/>
          </p:nvSpPr>
          <p:spPr>
            <a:xfrm>
              <a:off x="8248109" y="935867"/>
              <a:ext cx="365717" cy="3296319"/>
            </a:xfrm>
            <a:custGeom>
              <a:rect b="b" l="l" r="r" t="t"/>
              <a:pathLst>
                <a:path extrusionOk="0" h="99489" w="11038">
                  <a:moveTo>
                    <a:pt x="0" y="0"/>
                  </a:moveTo>
                  <a:lnTo>
                    <a:pt x="0" y="99489"/>
                  </a:lnTo>
                  <a:lnTo>
                    <a:pt x="11037" y="99489"/>
                  </a:lnTo>
                  <a:lnTo>
                    <a:pt x="11037"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31" name="Google Shape;2531;p27"/>
            <p:cNvSpPr/>
            <p:nvPr/>
          </p:nvSpPr>
          <p:spPr>
            <a:xfrm>
              <a:off x="8248109" y="935867"/>
              <a:ext cx="365717" cy="76569"/>
            </a:xfrm>
            <a:custGeom>
              <a:rect b="b" l="l" r="r" t="t"/>
              <a:pathLst>
                <a:path extrusionOk="0" h="2311" w="11038">
                  <a:moveTo>
                    <a:pt x="0" y="0"/>
                  </a:moveTo>
                  <a:lnTo>
                    <a:pt x="0" y="2310"/>
                  </a:lnTo>
                  <a:lnTo>
                    <a:pt x="11037" y="2310"/>
                  </a:lnTo>
                  <a:lnTo>
                    <a:pt x="11037"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32" name="Google Shape;2532;p27"/>
            <p:cNvSpPr/>
            <p:nvPr/>
          </p:nvSpPr>
          <p:spPr>
            <a:xfrm>
              <a:off x="8295818" y="1049872"/>
              <a:ext cx="60003" cy="3147985"/>
            </a:xfrm>
            <a:custGeom>
              <a:rect b="b" l="l" r="r" t="t"/>
              <a:pathLst>
                <a:path extrusionOk="0" h="95012" w="1811">
                  <a:moveTo>
                    <a:pt x="906" y="0"/>
                  </a:moveTo>
                  <a:cubicBezTo>
                    <a:pt x="406" y="0"/>
                    <a:pt x="1" y="393"/>
                    <a:pt x="1" y="905"/>
                  </a:cubicBezTo>
                  <a:lnTo>
                    <a:pt x="1" y="94095"/>
                  </a:lnTo>
                  <a:cubicBezTo>
                    <a:pt x="1" y="94607"/>
                    <a:pt x="406" y="95012"/>
                    <a:pt x="906" y="95012"/>
                  </a:cubicBezTo>
                  <a:cubicBezTo>
                    <a:pt x="1418" y="95012"/>
                    <a:pt x="1811" y="94607"/>
                    <a:pt x="1811" y="94095"/>
                  </a:cubicBezTo>
                  <a:lnTo>
                    <a:pt x="1811" y="905"/>
                  </a:lnTo>
                  <a:cubicBezTo>
                    <a:pt x="1811" y="393"/>
                    <a:pt x="1418" y="0"/>
                    <a:pt x="90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33" name="Google Shape;2533;p27"/>
            <p:cNvSpPr/>
            <p:nvPr/>
          </p:nvSpPr>
          <p:spPr>
            <a:xfrm>
              <a:off x="8400745" y="1049872"/>
              <a:ext cx="60401" cy="3147985"/>
            </a:xfrm>
            <a:custGeom>
              <a:rect b="b" l="l" r="r" t="t"/>
              <a:pathLst>
                <a:path extrusionOk="0" h="95012" w="1823">
                  <a:moveTo>
                    <a:pt x="906" y="0"/>
                  </a:moveTo>
                  <a:cubicBezTo>
                    <a:pt x="406" y="0"/>
                    <a:pt x="1" y="393"/>
                    <a:pt x="1" y="905"/>
                  </a:cubicBezTo>
                  <a:lnTo>
                    <a:pt x="1" y="94095"/>
                  </a:lnTo>
                  <a:cubicBezTo>
                    <a:pt x="1" y="94607"/>
                    <a:pt x="406" y="95012"/>
                    <a:pt x="906" y="95012"/>
                  </a:cubicBezTo>
                  <a:cubicBezTo>
                    <a:pt x="1418" y="95012"/>
                    <a:pt x="1823" y="94607"/>
                    <a:pt x="1823" y="94095"/>
                  </a:cubicBezTo>
                  <a:lnTo>
                    <a:pt x="1823" y="905"/>
                  </a:lnTo>
                  <a:cubicBezTo>
                    <a:pt x="1823" y="393"/>
                    <a:pt x="1418" y="0"/>
                    <a:pt x="90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34" name="Google Shape;2534;p27"/>
            <p:cNvSpPr/>
            <p:nvPr/>
          </p:nvSpPr>
          <p:spPr>
            <a:xfrm>
              <a:off x="8505706" y="1049872"/>
              <a:ext cx="60367" cy="3147985"/>
            </a:xfrm>
            <a:custGeom>
              <a:rect b="b" l="l" r="r" t="t"/>
              <a:pathLst>
                <a:path extrusionOk="0" h="95012" w="1822">
                  <a:moveTo>
                    <a:pt x="917" y="0"/>
                  </a:moveTo>
                  <a:cubicBezTo>
                    <a:pt x="405" y="0"/>
                    <a:pt x="0" y="393"/>
                    <a:pt x="0" y="905"/>
                  </a:cubicBezTo>
                  <a:lnTo>
                    <a:pt x="0" y="94095"/>
                  </a:lnTo>
                  <a:cubicBezTo>
                    <a:pt x="0" y="94607"/>
                    <a:pt x="405" y="95012"/>
                    <a:pt x="917" y="95012"/>
                  </a:cubicBezTo>
                  <a:cubicBezTo>
                    <a:pt x="1417" y="95012"/>
                    <a:pt x="1822" y="94607"/>
                    <a:pt x="1822" y="94095"/>
                  </a:cubicBezTo>
                  <a:lnTo>
                    <a:pt x="1822" y="905"/>
                  </a:lnTo>
                  <a:cubicBezTo>
                    <a:pt x="1822" y="393"/>
                    <a:pt x="1417" y="0"/>
                    <a:pt x="91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35" name="Google Shape;2535;p27"/>
            <p:cNvSpPr/>
            <p:nvPr/>
          </p:nvSpPr>
          <p:spPr>
            <a:xfrm>
              <a:off x="8295818" y="1079856"/>
              <a:ext cx="60003" cy="3118000"/>
            </a:xfrm>
            <a:custGeom>
              <a:rect b="b" l="l" r="r" t="t"/>
              <a:pathLst>
                <a:path extrusionOk="0" fill="none" h="94107" w="1811">
                  <a:moveTo>
                    <a:pt x="1811" y="93190"/>
                  </a:moveTo>
                  <a:cubicBezTo>
                    <a:pt x="1811" y="93702"/>
                    <a:pt x="1418" y="94107"/>
                    <a:pt x="906" y="94107"/>
                  </a:cubicBezTo>
                  <a:lnTo>
                    <a:pt x="906" y="94107"/>
                  </a:lnTo>
                  <a:cubicBezTo>
                    <a:pt x="406" y="94107"/>
                    <a:pt x="1" y="93702"/>
                    <a:pt x="1" y="93190"/>
                  </a:cubicBezTo>
                  <a:lnTo>
                    <a:pt x="1"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36" name="Google Shape;2536;p27"/>
            <p:cNvSpPr/>
            <p:nvPr/>
          </p:nvSpPr>
          <p:spPr>
            <a:xfrm>
              <a:off x="8400745" y="1079856"/>
              <a:ext cx="60401" cy="3118000"/>
            </a:xfrm>
            <a:custGeom>
              <a:rect b="b" l="l" r="r" t="t"/>
              <a:pathLst>
                <a:path extrusionOk="0" fill="none" h="94107" w="1823">
                  <a:moveTo>
                    <a:pt x="1823" y="93190"/>
                  </a:moveTo>
                  <a:cubicBezTo>
                    <a:pt x="1823" y="93702"/>
                    <a:pt x="1418" y="94107"/>
                    <a:pt x="906" y="94107"/>
                  </a:cubicBezTo>
                  <a:lnTo>
                    <a:pt x="906" y="94107"/>
                  </a:lnTo>
                  <a:cubicBezTo>
                    <a:pt x="406" y="94107"/>
                    <a:pt x="1" y="93702"/>
                    <a:pt x="1" y="93190"/>
                  </a:cubicBezTo>
                  <a:lnTo>
                    <a:pt x="1"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37" name="Google Shape;2537;p27"/>
            <p:cNvSpPr/>
            <p:nvPr/>
          </p:nvSpPr>
          <p:spPr>
            <a:xfrm>
              <a:off x="8505706" y="1079856"/>
              <a:ext cx="60367" cy="3118000"/>
            </a:xfrm>
            <a:custGeom>
              <a:rect b="b" l="l" r="r" t="t"/>
              <a:pathLst>
                <a:path extrusionOk="0" fill="none" h="94107" w="1822">
                  <a:moveTo>
                    <a:pt x="1822" y="93190"/>
                  </a:moveTo>
                  <a:cubicBezTo>
                    <a:pt x="1822" y="93702"/>
                    <a:pt x="1417" y="94107"/>
                    <a:pt x="917" y="94107"/>
                  </a:cubicBezTo>
                  <a:lnTo>
                    <a:pt x="917" y="94107"/>
                  </a:lnTo>
                  <a:cubicBezTo>
                    <a:pt x="405" y="94107"/>
                    <a:pt x="0" y="93702"/>
                    <a:pt x="0" y="93190"/>
                  </a:cubicBezTo>
                  <a:lnTo>
                    <a:pt x="0"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38" name="Google Shape;2538;p27"/>
            <p:cNvSpPr/>
            <p:nvPr/>
          </p:nvSpPr>
          <p:spPr>
            <a:xfrm>
              <a:off x="8171575" y="253425"/>
              <a:ext cx="519186" cy="76967"/>
            </a:xfrm>
            <a:custGeom>
              <a:rect b="b" l="l" r="r" t="t"/>
              <a:pathLst>
                <a:path extrusionOk="0" h="2323" w="15670">
                  <a:moveTo>
                    <a:pt x="1155" y="0"/>
                  </a:moveTo>
                  <a:cubicBezTo>
                    <a:pt x="524" y="0"/>
                    <a:pt x="0" y="524"/>
                    <a:pt x="0" y="1155"/>
                  </a:cubicBezTo>
                  <a:cubicBezTo>
                    <a:pt x="0" y="1798"/>
                    <a:pt x="524" y="2322"/>
                    <a:pt x="1155" y="2322"/>
                  </a:cubicBezTo>
                  <a:lnTo>
                    <a:pt x="14514" y="2322"/>
                  </a:lnTo>
                  <a:cubicBezTo>
                    <a:pt x="15145" y="2322"/>
                    <a:pt x="15669" y="1798"/>
                    <a:pt x="15669" y="1155"/>
                  </a:cubicBezTo>
                  <a:cubicBezTo>
                    <a:pt x="15669" y="524"/>
                    <a:pt x="15145" y="0"/>
                    <a:pt x="14514"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39" name="Google Shape;2539;p27"/>
            <p:cNvSpPr/>
            <p:nvPr/>
          </p:nvSpPr>
          <p:spPr>
            <a:xfrm>
              <a:off x="8223658" y="330356"/>
              <a:ext cx="414223" cy="211849"/>
            </a:xfrm>
            <a:custGeom>
              <a:rect b="b" l="l" r="r" t="t"/>
              <a:pathLst>
                <a:path extrusionOk="0" h="6394" w="12502">
                  <a:moveTo>
                    <a:pt x="0" y="0"/>
                  </a:moveTo>
                  <a:lnTo>
                    <a:pt x="1119" y="6394"/>
                  </a:lnTo>
                  <a:lnTo>
                    <a:pt x="11406" y="6394"/>
                  </a:lnTo>
                  <a:lnTo>
                    <a:pt x="12502"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40" name="Google Shape;2540;p27"/>
            <p:cNvSpPr/>
            <p:nvPr/>
          </p:nvSpPr>
          <p:spPr>
            <a:xfrm>
              <a:off x="8223658" y="330356"/>
              <a:ext cx="414223" cy="18952"/>
            </a:xfrm>
            <a:custGeom>
              <a:rect b="b" l="l" r="r" t="t"/>
              <a:pathLst>
                <a:path extrusionOk="0" h="572" w="12502">
                  <a:moveTo>
                    <a:pt x="0" y="0"/>
                  </a:moveTo>
                  <a:lnTo>
                    <a:pt x="107" y="572"/>
                  </a:lnTo>
                  <a:lnTo>
                    <a:pt x="12406" y="572"/>
                  </a:lnTo>
                  <a:lnTo>
                    <a:pt x="12502"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41" name="Google Shape;2541;p27"/>
            <p:cNvSpPr/>
            <p:nvPr/>
          </p:nvSpPr>
          <p:spPr>
            <a:xfrm>
              <a:off x="8261130" y="354807"/>
              <a:ext cx="71831" cy="187397"/>
            </a:xfrm>
            <a:custGeom>
              <a:rect b="b" l="l" r="r" t="t"/>
              <a:pathLst>
                <a:path extrusionOk="0" h="5656" w="2168">
                  <a:moveTo>
                    <a:pt x="762" y="0"/>
                  </a:moveTo>
                  <a:cubicBezTo>
                    <a:pt x="322" y="0"/>
                    <a:pt x="0" y="358"/>
                    <a:pt x="60" y="798"/>
                  </a:cubicBezTo>
                  <a:lnTo>
                    <a:pt x="798" y="5656"/>
                  </a:lnTo>
                  <a:lnTo>
                    <a:pt x="2167" y="5656"/>
                  </a:lnTo>
                  <a:lnTo>
                    <a:pt x="1667" y="798"/>
                  </a:lnTo>
                  <a:cubicBezTo>
                    <a:pt x="1631" y="358"/>
                    <a:pt x="1227" y="0"/>
                    <a:pt x="762"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42" name="Google Shape;2542;p27"/>
            <p:cNvSpPr/>
            <p:nvPr/>
          </p:nvSpPr>
          <p:spPr>
            <a:xfrm>
              <a:off x="8356581" y="354807"/>
              <a:ext cx="57617" cy="187397"/>
            </a:xfrm>
            <a:custGeom>
              <a:rect b="b" l="l" r="r" t="t"/>
              <a:pathLst>
                <a:path extrusionOk="0" h="5656" w="1739">
                  <a:moveTo>
                    <a:pt x="798" y="0"/>
                  </a:moveTo>
                  <a:cubicBezTo>
                    <a:pt x="334" y="0"/>
                    <a:pt x="0" y="358"/>
                    <a:pt x="24" y="798"/>
                  </a:cubicBezTo>
                  <a:lnTo>
                    <a:pt x="358" y="5656"/>
                  </a:lnTo>
                  <a:lnTo>
                    <a:pt x="1739" y="5656"/>
                  </a:lnTo>
                  <a:lnTo>
                    <a:pt x="1632" y="798"/>
                  </a:lnTo>
                  <a:cubicBezTo>
                    <a:pt x="1632" y="358"/>
                    <a:pt x="1263" y="0"/>
                    <a:pt x="798"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43" name="Google Shape;2543;p27"/>
            <p:cNvSpPr/>
            <p:nvPr/>
          </p:nvSpPr>
          <p:spPr>
            <a:xfrm>
              <a:off x="8448488" y="354807"/>
              <a:ext cx="56855" cy="187397"/>
            </a:xfrm>
            <a:custGeom>
              <a:rect b="b" l="l" r="r" t="t"/>
              <a:pathLst>
                <a:path extrusionOk="0" h="5656" w="1716">
                  <a:moveTo>
                    <a:pt x="917" y="0"/>
                  </a:moveTo>
                  <a:cubicBezTo>
                    <a:pt x="465" y="0"/>
                    <a:pt x="84" y="358"/>
                    <a:pt x="84" y="798"/>
                  </a:cubicBezTo>
                  <a:lnTo>
                    <a:pt x="1" y="5656"/>
                  </a:lnTo>
                  <a:lnTo>
                    <a:pt x="1394" y="5656"/>
                  </a:lnTo>
                  <a:lnTo>
                    <a:pt x="1691" y="798"/>
                  </a:lnTo>
                  <a:cubicBezTo>
                    <a:pt x="1715" y="358"/>
                    <a:pt x="1370" y="0"/>
                    <a:pt x="91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44" name="Google Shape;2544;p27"/>
            <p:cNvSpPr/>
            <p:nvPr/>
          </p:nvSpPr>
          <p:spPr>
            <a:xfrm>
              <a:off x="8529362" y="354807"/>
              <a:ext cx="71036" cy="187397"/>
            </a:xfrm>
            <a:custGeom>
              <a:rect b="b" l="l" r="r" t="t"/>
              <a:pathLst>
                <a:path extrusionOk="0" h="5656" w="2144">
                  <a:moveTo>
                    <a:pt x="1370" y="0"/>
                  </a:moveTo>
                  <a:cubicBezTo>
                    <a:pt x="929" y="0"/>
                    <a:pt x="524" y="358"/>
                    <a:pt x="477" y="798"/>
                  </a:cubicBezTo>
                  <a:lnTo>
                    <a:pt x="0" y="5656"/>
                  </a:lnTo>
                  <a:lnTo>
                    <a:pt x="1393" y="5656"/>
                  </a:lnTo>
                  <a:lnTo>
                    <a:pt x="2084" y="798"/>
                  </a:lnTo>
                  <a:cubicBezTo>
                    <a:pt x="2144" y="358"/>
                    <a:pt x="1834" y="0"/>
                    <a:pt x="1370"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45" name="Google Shape;2545;p27"/>
            <p:cNvSpPr/>
            <p:nvPr/>
          </p:nvSpPr>
          <p:spPr>
            <a:xfrm>
              <a:off x="8223658" y="330356"/>
              <a:ext cx="414223" cy="33"/>
            </a:xfrm>
            <a:custGeom>
              <a:rect b="b" l="l" r="r" t="t"/>
              <a:pathLst>
                <a:path extrusionOk="0" fill="none" h="1" w="12502">
                  <a:moveTo>
                    <a:pt x="0" y="0"/>
                  </a:moveTo>
                  <a:lnTo>
                    <a:pt x="12502"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46" name="Google Shape;2546;p27"/>
            <p:cNvSpPr/>
            <p:nvPr/>
          </p:nvSpPr>
          <p:spPr>
            <a:xfrm>
              <a:off x="8175120" y="853800"/>
              <a:ext cx="512063" cy="82102"/>
            </a:xfrm>
            <a:custGeom>
              <a:rect b="b" l="l" r="r" t="t"/>
              <a:pathLst>
                <a:path extrusionOk="0" h="2478" w="15455">
                  <a:moveTo>
                    <a:pt x="1227" y="1"/>
                  </a:moveTo>
                  <a:cubicBezTo>
                    <a:pt x="548" y="1"/>
                    <a:pt x="1" y="560"/>
                    <a:pt x="1" y="1239"/>
                  </a:cubicBezTo>
                  <a:cubicBezTo>
                    <a:pt x="1" y="1930"/>
                    <a:pt x="548" y="2477"/>
                    <a:pt x="1227" y="2477"/>
                  </a:cubicBezTo>
                  <a:lnTo>
                    <a:pt x="14229" y="2477"/>
                  </a:lnTo>
                  <a:cubicBezTo>
                    <a:pt x="14907" y="2477"/>
                    <a:pt x="15455" y="1930"/>
                    <a:pt x="15455" y="1239"/>
                  </a:cubicBezTo>
                  <a:cubicBezTo>
                    <a:pt x="15455" y="560"/>
                    <a:pt x="14907" y="1"/>
                    <a:pt x="142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47" name="Google Shape;2547;p27"/>
            <p:cNvSpPr/>
            <p:nvPr/>
          </p:nvSpPr>
          <p:spPr>
            <a:xfrm>
              <a:off x="8248109" y="935867"/>
              <a:ext cx="281295" cy="33"/>
            </a:xfrm>
            <a:custGeom>
              <a:rect b="b" l="l" r="r" t="t"/>
              <a:pathLst>
                <a:path extrusionOk="0" fill="none" h="1" w="8490">
                  <a:moveTo>
                    <a:pt x="0" y="0"/>
                  </a:moveTo>
                  <a:lnTo>
                    <a:pt x="8489"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48" name="Google Shape;2548;p27"/>
            <p:cNvSpPr/>
            <p:nvPr/>
          </p:nvSpPr>
          <p:spPr>
            <a:xfrm>
              <a:off x="8209842" y="879047"/>
              <a:ext cx="35518" cy="35551"/>
            </a:xfrm>
            <a:custGeom>
              <a:rect b="b" l="l" r="r" t="t"/>
              <a:pathLst>
                <a:path extrusionOk="0" h="1073" w="1072">
                  <a:moveTo>
                    <a:pt x="536" y="1"/>
                  </a:moveTo>
                  <a:cubicBezTo>
                    <a:pt x="238" y="1"/>
                    <a:pt x="0" y="239"/>
                    <a:pt x="0" y="537"/>
                  </a:cubicBezTo>
                  <a:cubicBezTo>
                    <a:pt x="0" y="834"/>
                    <a:pt x="238"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49" name="Google Shape;2549;p27"/>
            <p:cNvSpPr/>
            <p:nvPr/>
          </p:nvSpPr>
          <p:spPr>
            <a:xfrm>
              <a:off x="8291478" y="879047"/>
              <a:ext cx="35551" cy="35551"/>
            </a:xfrm>
            <a:custGeom>
              <a:rect b="b" l="l" r="r" t="t"/>
              <a:pathLst>
                <a:path extrusionOk="0" h="1073" w="1073">
                  <a:moveTo>
                    <a:pt x="537" y="1"/>
                  </a:moveTo>
                  <a:cubicBezTo>
                    <a:pt x="239" y="1"/>
                    <a:pt x="1" y="239"/>
                    <a:pt x="1" y="537"/>
                  </a:cubicBezTo>
                  <a:cubicBezTo>
                    <a:pt x="1" y="834"/>
                    <a:pt x="239" y="1072"/>
                    <a:pt x="537" y="1072"/>
                  </a:cubicBezTo>
                  <a:cubicBezTo>
                    <a:pt x="822" y="1072"/>
                    <a:pt x="1073" y="834"/>
                    <a:pt x="1073" y="537"/>
                  </a:cubicBezTo>
                  <a:cubicBezTo>
                    <a:pt x="1073" y="239"/>
                    <a:pt x="822"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50" name="Google Shape;2550;p27"/>
            <p:cNvSpPr/>
            <p:nvPr/>
          </p:nvSpPr>
          <p:spPr>
            <a:xfrm>
              <a:off x="8372749" y="879047"/>
              <a:ext cx="35551" cy="35551"/>
            </a:xfrm>
            <a:custGeom>
              <a:rect b="b" l="l" r="r" t="t"/>
              <a:pathLst>
                <a:path extrusionOk="0" h="1073" w="1073">
                  <a:moveTo>
                    <a:pt x="536" y="1"/>
                  </a:moveTo>
                  <a:cubicBezTo>
                    <a:pt x="239" y="1"/>
                    <a:pt x="1" y="239"/>
                    <a:pt x="1" y="537"/>
                  </a:cubicBezTo>
                  <a:cubicBezTo>
                    <a:pt x="1" y="834"/>
                    <a:pt x="239"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51" name="Google Shape;2551;p27"/>
            <p:cNvSpPr/>
            <p:nvPr/>
          </p:nvSpPr>
          <p:spPr>
            <a:xfrm>
              <a:off x="8453623" y="879047"/>
              <a:ext cx="35518" cy="35551"/>
            </a:xfrm>
            <a:custGeom>
              <a:rect b="b" l="l" r="r" t="t"/>
              <a:pathLst>
                <a:path extrusionOk="0" h="1073" w="1072">
                  <a:moveTo>
                    <a:pt x="536" y="1"/>
                  </a:moveTo>
                  <a:cubicBezTo>
                    <a:pt x="239" y="1"/>
                    <a:pt x="0" y="239"/>
                    <a:pt x="0" y="537"/>
                  </a:cubicBezTo>
                  <a:cubicBezTo>
                    <a:pt x="0" y="834"/>
                    <a:pt x="239"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52" name="Google Shape;2552;p27"/>
            <p:cNvSpPr/>
            <p:nvPr/>
          </p:nvSpPr>
          <p:spPr>
            <a:xfrm>
              <a:off x="8534895" y="879047"/>
              <a:ext cx="35518" cy="35551"/>
            </a:xfrm>
            <a:custGeom>
              <a:rect b="b" l="l" r="r" t="t"/>
              <a:pathLst>
                <a:path extrusionOk="0" h="1073" w="1072">
                  <a:moveTo>
                    <a:pt x="536" y="1"/>
                  </a:moveTo>
                  <a:cubicBezTo>
                    <a:pt x="238" y="1"/>
                    <a:pt x="0" y="239"/>
                    <a:pt x="0" y="537"/>
                  </a:cubicBezTo>
                  <a:cubicBezTo>
                    <a:pt x="0" y="834"/>
                    <a:pt x="238"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53" name="Google Shape;2553;p27"/>
            <p:cNvSpPr/>
            <p:nvPr/>
          </p:nvSpPr>
          <p:spPr>
            <a:xfrm>
              <a:off x="8616133" y="879047"/>
              <a:ext cx="35551" cy="35551"/>
            </a:xfrm>
            <a:custGeom>
              <a:rect b="b" l="l" r="r" t="t"/>
              <a:pathLst>
                <a:path extrusionOk="0" h="1073" w="1073">
                  <a:moveTo>
                    <a:pt x="537" y="1"/>
                  </a:moveTo>
                  <a:cubicBezTo>
                    <a:pt x="239" y="1"/>
                    <a:pt x="1" y="239"/>
                    <a:pt x="1" y="537"/>
                  </a:cubicBezTo>
                  <a:cubicBezTo>
                    <a:pt x="1" y="834"/>
                    <a:pt x="239" y="1072"/>
                    <a:pt x="537" y="1072"/>
                  </a:cubicBezTo>
                  <a:cubicBezTo>
                    <a:pt x="834" y="1072"/>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54" name="Google Shape;2554;p27"/>
            <p:cNvSpPr/>
            <p:nvPr/>
          </p:nvSpPr>
          <p:spPr>
            <a:xfrm>
              <a:off x="8175120" y="541768"/>
              <a:ext cx="512063" cy="82102"/>
            </a:xfrm>
            <a:custGeom>
              <a:rect b="b" l="l" r="r" t="t"/>
              <a:pathLst>
                <a:path extrusionOk="0" h="2478" w="15455">
                  <a:moveTo>
                    <a:pt x="1227" y="1"/>
                  </a:moveTo>
                  <a:cubicBezTo>
                    <a:pt x="548" y="1"/>
                    <a:pt x="1" y="549"/>
                    <a:pt x="1" y="1239"/>
                  </a:cubicBezTo>
                  <a:cubicBezTo>
                    <a:pt x="1" y="1918"/>
                    <a:pt x="548" y="2477"/>
                    <a:pt x="1227" y="2477"/>
                  </a:cubicBezTo>
                  <a:lnTo>
                    <a:pt x="14229" y="2477"/>
                  </a:lnTo>
                  <a:cubicBezTo>
                    <a:pt x="14907" y="2477"/>
                    <a:pt x="15455" y="1918"/>
                    <a:pt x="15455" y="1239"/>
                  </a:cubicBezTo>
                  <a:cubicBezTo>
                    <a:pt x="15455" y="549"/>
                    <a:pt x="14907" y="1"/>
                    <a:pt x="142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55" name="Google Shape;2555;p27"/>
            <p:cNvSpPr/>
            <p:nvPr/>
          </p:nvSpPr>
          <p:spPr>
            <a:xfrm>
              <a:off x="8261527" y="542166"/>
              <a:ext cx="340072" cy="33"/>
            </a:xfrm>
            <a:custGeom>
              <a:rect b="b" l="l" r="r" t="t"/>
              <a:pathLst>
                <a:path extrusionOk="0" fill="none" h="1" w="10264">
                  <a:moveTo>
                    <a:pt x="0" y="1"/>
                  </a:moveTo>
                  <a:lnTo>
                    <a:pt x="10263"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56" name="Google Shape;2556;p27"/>
            <p:cNvSpPr/>
            <p:nvPr/>
          </p:nvSpPr>
          <p:spPr>
            <a:xfrm>
              <a:off x="8210637" y="567014"/>
              <a:ext cx="35518" cy="35551"/>
            </a:xfrm>
            <a:custGeom>
              <a:rect b="b" l="l" r="r" t="t"/>
              <a:pathLst>
                <a:path extrusionOk="0" h="1073" w="1072">
                  <a:moveTo>
                    <a:pt x="536" y="1"/>
                  </a:moveTo>
                  <a:cubicBezTo>
                    <a:pt x="238" y="1"/>
                    <a:pt x="0" y="239"/>
                    <a:pt x="0" y="537"/>
                  </a:cubicBezTo>
                  <a:cubicBezTo>
                    <a:pt x="0" y="834"/>
                    <a:pt x="238"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57" name="Google Shape;2557;p27"/>
            <p:cNvSpPr/>
            <p:nvPr/>
          </p:nvSpPr>
          <p:spPr>
            <a:xfrm>
              <a:off x="8291876" y="567014"/>
              <a:ext cx="35551" cy="35551"/>
            </a:xfrm>
            <a:custGeom>
              <a:rect b="b" l="l" r="r" t="t"/>
              <a:pathLst>
                <a:path extrusionOk="0" h="1073" w="1073">
                  <a:moveTo>
                    <a:pt x="537" y="1"/>
                  </a:moveTo>
                  <a:cubicBezTo>
                    <a:pt x="239" y="1"/>
                    <a:pt x="1" y="239"/>
                    <a:pt x="1" y="537"/>
                  </a:cubicBezTo>
                  <a:cubicBezTo>
                    <a:pt x="1" y="834"/>
                    <a:pt x="239" y="1073"/>
                    <a:pt x="537" y="1073"/>
                  </a:cubicBezTo>
                  <a:cubicBezTo>
                    <a:pt x="834" y="1073"/>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58" name="Google Shape;2558;p27"/>
            <p:cNvSpPr/>
            <p:nvPr/>
          </p:nvSpPr>
          <p:spPr>
            <a:xfrm>
              <a:off x="8372749" y="567014"/>
              <a:ext cx="35551" cy="35551"/>
            </a:xfrm>
            <a:custGeom>
              <a:rect b="b" l="l" r="r" t="t"/>
              <a:pathLst>
                <a:path extrusionOk="0" h="1073" w="1073">
                  <a:moveTo>
                    <a:pt x="536" y="1"/>
                  </a:moveTo>
                  <a:cubicBezTo>
                    <a:pt x="239" y="1"/>
                    <a:pt x="1" y="239"/>
                    <a:pt x="1" y="537"/>
                  </a:cubicBezTo>
                  <a:cubicBezTo>
                    <a:pt x="1" y="834"/>
                    <a:pt x="239"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59" name="Google Shape;2559;p27"/>
            <p:cNvSpPr/>
            <p:nvPr/>
          </p:nvSpPr>
          <p:spPr>
            <a:xfrm>
              <a:off x="8454021" y="567014"/>
              <a:ext cx="35518" cy="35551"/>
            </a:xfrm>
            <a:custGeom>
              <a:rect b="b" l="l" r="r" t="t"/>
              <a:pathLst>
                <a:path extrusionOk="0" h="1073" w="1072">
                  <a:moveTo>
                    <a:pt x="536" y="1"/>
                  </a:moveTo>
                  <a:cubicBezTo>
                    <a:pt x="238" y="1"/>
                    <a:pt x="0" y="239"/>
                    <a:pt x="0" y="537"/>
                  </a:cubicBezTo>
                  <a:cubicBezTo>
                    <a:pt x="0" y="834"/>
                    <a:pt x="238"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60" name="Google Shape;2560;p27"/>
            <p:cNvSpPr/>
            <p:nvPr/>
          </p:nvSpPr>
          <p:spPr>
            <a:xfrm>
              <a:off x="8535292" y="567014"/>
              <a:ext cx="35518" cy="35551"/>
            </a:xfrm>
            <a:custGeom>
              <a:rect b="b" l="l" r="r" t="t"/>
              <a:pathLst>
                <a:path extrusionOk="0" h="1073" w="1072">
                  <a:moveTo>
                    <a:pt x="536" y="1"/>
                  </a:moveTo>
                  <a:cubicBezTo>
                    <a:pt x="238" y="1"/>
                    <a:pt x="0" y="239"/>
                    <a:pt x="0" y="537"/>
                  </a:cubicBezTo>
                  <a:cubicBezTo>
                    <a:pt x="0" y="834"/>
                    <a:pt x="238" y="1073"/>
                    <a:pt x="536" y="1073"/>
                  </a:cubicBezTo>
                  <a:cubicBezTo>
                    <a:pt x="833" y="1073"/>
                    <a:pt x="1072" y="834"/>
                    <a:pt x="1072" y="537"/>
                  </a:cubicBezTo>
                  <a:cubicBezTo>
                    <a:pt x="1072" y="239"/>
                    <a:pt x="833"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61" name="Google Shape;2561;p27"/>
            <p:cNvSpPr/>
            <p:nvPr/>
          </p:nvSpPr>
          <p:spPr>
            <a:xfrm>
              <a:off x="8616133" y="567014"/>
              <a:ext cx="35551" cy="35551"/>
            </a:xfrm>
            <a:custGeom>
              <a:rect b="b" l="l" r="r" t="t"/>
              <a:pathLst>
                <a:path extrusionOk="0" h="1073" w="1073">
                  <a:moveTo>
                    <a:pt x="537" y="1"/>
                  </a:moveTo>
                  <a:cubicBezTo>
                    <a:pt x="239" y="1"/>
                    <a:pt x="1" y="239"/>
                    <a:pt x="1" y="537"/>
                  </a:cubicBezTo>
                  <a:cubicBezTo>
                    <a:pt x="1" y="834"/>
                    <a:pt x="239" y="1073"/>
                    <a:pt x="537" y="1073"/>
                  </a:cubicBezTo>
                  <a:cubicBezTo>
                    <a:pt x="834" y="1073"/>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62" name="Google Shape;2562;p27"/>
            <p:cNvSpPr/>
            <p:nvPr/>
          </p:nvSpPr>
          <p:spPr>
            <a:xfrm>
              <a:off x="8233896" y="623835"/>
              <a:ext cx="393747" cy="236732"/>
            </a:xfrm>
            <a:custGeom>
              <a:rect b="b" l="l" r="r" t="t"/>
              <a:pathLst>
                <a:path extrusionOk="0" h="7145" w="11884">
                  <a:moveTo>
                    <a:pt x="1" y="0"/>
                  </a:moveTo>
                  <a:lnTo>
                    <a:pt x="1" y="7144"/>
                  </a:lnTo>
                  <a:lnTo>
                    <a:pt x="11883" y="7144"/>
                  </a:lnTo>
                  <a:lnTo>
                    <a:pt x="1188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63" name="Google Shape;2563;p27"/>
            <p:cNvSpPr/>
            <p:nvPr/>
          </p:nvSpPr>
          <p:spPr>
            <a:xfrm>
              <a:off x="8233896" y="701528"/>
              <a:ext cx="393747" cy="159798"/>
            </a:xfrm>
            <a:custGeom>
              <a:rect b="b" l="l" r="r" t="t"/>
              <a:pathLst>
                <a:path extrusionOk="0" h="4823" w="11884">
                  <a:moveTo>
                    <a:pt x="1" y="1"/>
                  </a:moveTo>
                  <a:lnTo>
                    <a:pt x="1" y="4823"/>
                  </a:lnTo>
                  <a:lnTo>
                    <a:pt x="11883" y="4823"/>
                  </a:lnTo>
                  <a:lnTo>
                    <a:pt x="11883"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64" name="Google Shape;2564;p27"/>
            <p:cNvSpPr/>
            <p:nvPr/>
          </p:nvSpPr>
          <p:spPr>
            <a:xfrm>
              <a:off x="8115550" y="623835"/>
              <a:ext cx="236732" cy="236732"/>
            </a:xfrm>
            <a:custGeom>
              <a:rect b="b" l="l" r="r" t="t"/>
              <a:pathLst>
                <a:path extrusionOk="0" h="7145" w="7145">
                  <a:moveTo>
                    <a:pt x="3573" y="0"/>
                  </a:moveTo>
                  <a:cubicBezTo>
                    <a:pt x="1608" y="0"/>
                    <a:pt x="1" y="1596"/>
                    <a:pt x="1" y="3572"/>
                  </a:cubicBezTo>
                  <a:cubicBezTo>
                    <a:pt x="1" y="5537"/>
                    <a:pt x="1608" y="7144"/>
                    <a:pt x="3573" y="7144"/>
                  </a:cubicBezTo>
                  <a:cubicBezTo>
                    <a:pt x="5549" y="7144"/>
                    <a:pt x="7145" y="5537"/>
                    <a:pt x="7145" y="3572"/>
                  </a:cubicBezTo>
                  <a:cubicBezTo>
                    <a:pt x="7145" y="1596"/>
                    <a:pt x="5549" y="0"/>
                    <a:pt x="3573"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65" name="Google Shape;2565;p27"/>
            <p:cNvSpPr/>
            <p:nvPr/>
          </p:nvSpPr>
          <p:spPr>
            <a:xfrm>
              <a:off x="8509251" y="623835"/>
              <a:ext cx="236699" cy="236732"/>
            </a:xfrm>
            <a:custGeom>
              <a:rect b="b" l="l" r="r" t="t"/>
              <a:pathLst>
                <a:path extrusionOk="0" h="7145" w="7144">
                  <a:moveTo>
                    <a:pt x="3572" y="0"/>
                  </a:moveTo>
                  <a:cubicBezTo>
                    <a:pt x="1596" y="0"/>
                    <a:pt x="0" y="1596"/>
                    <a:pt x="0" y="3572"/>
                  </a:cubicBezTo>
                  <a:cubicBezTo>
                    <a:pt x="0" y="5537"/>
                    <a:pt x="1596" y="7144"/>
                    <a:pt x="3572" y="7144"/>
                  </a:cubicBezTo>
                  <a:cubicBezTo>
                    <a:pt x="5549" y="7144"/>
                    <a:pt x="7144" y="5537"/>
                    <a:pt x="7144" y="3572"/>
                  </a:cubicBezTo>
                  <a:cubicBezTo>
                    <a:pt x="7144" y="1596"/>
                    <a:pt x="5549" y="0"/>
                    <a:pt x="3572"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66" name="Google Shape;2566;p27"/>
            <p:cNvSpPr/>
            <p:nvPr/>
          </p:nvSpPr>
          <p:spPr>
            <a:xfrm>
              <a:off x="8111210" y="623835"/>
              <a:ext cx="638331" cy="243822"/>
            </a:xfrm>
            <a:custGeom>
              <a:rect b="b" l="l" r="r" t="t"/>
              <a:pathLst>
                <a:path extrusionOk="0" fill="none" h="7359" w="19266">
                  <a:moveTo>
                    <a:pt x="15360" y="5549"/>
                  </a:moveTo>
                  <a:cubicBezTo>
                    <a:pt x="17205" y="5573"/>
                    <a:pt x="17503" y="2977"/>
                    <a:pt x="15681" y="2405"/>
                  </a:cubicBezTo>
                  <a:cubicBezTo>
                    <a:pt x="14610" y="2084"/>
                    <a:pt x="13455" y="2572"/>
                    <a:pt x="13086" y="3572"/>
                  </a:cubicBezTo>
                  <a:cubicBezTo>
                    <a:pt x="12788" y="4370"/>
                    <a:pt x="12967" y="5501"/>
                    <a:pt x="13502" y="6168"/>
                  </a:cubicBezTo>
                  <a:cubicBezTo>
                    <a:pt x="14312" y="7180"/>
                    <a:pt x="15717" y="7358"/>
                    <a:pt x="16931" y="6870"/>
                  </a:cubicBezTo>
                  <a:cubicBezTo>
                    <a:pt x="18134" y="6382"/>
                    <a:pt x="19039" y="5251"/>
                    <a:pt x="19146" y="3953"/>
                  </a:cubicBezTo>
                  <a:cubicBezTo>
                    <a:pt x="19265" y="2382"/>
                    <a:pt x="18396" y="0"/>
                    <a:pt x="15384" y="0"/>
                  </a:cubicBezTo>
                  <a:lnTo>
                    <a:pt x="3894" y="0"/>
                  </a:lnTo>
                  <a:cubicBezTo>
                    <a:pt x="870" y="0"/>
                    <a:pt x="1" y="2382"/>
                    <a:pt x="120" y="3953"/>
                  </a:cubicBezTo>
                  <a:cubicBezTo>
                    <a:pt x="227" y="5251"/>
                    <a:pt x="1132" y="6382"/>
                    <a:pt x="2346" y="6870"/>
                  </a:cubicBezTo>
                  <a:cubicBezTo>
                    <a:pt x="3549" y="7358"/>
                    <a:pt x="4966" y="7180"/>
                    <a:pt x="5763" y="6168"/>
                  </a:cubicBezTo>
                  <a:cubicBezTo>
                    <a:pt x="6299" y="5501"/>
                    <a:pt x="6490" y="4370"/>
                    <a:pt x="6180" y="3572"/>
                  </a:cubicBezTo>
                  <a:cubicBezTo>
                    <a:pt x="5811" y="2572"/>
                    <a:pt x="4668" y="2084"/>
                    <a:pt x="3596" y="2405"/>
                  </a:cubicBezTo>
                  <a:cubicBezTo>
                    <a:pt x="1763" y="2977"/>
                    <a:pt x="2061" y="5561"/>
                    <a:pt x="3906" y="5549"/>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67" name="Google Shape;2567;p27"/>
            <p:cNvSpPr/>
            <p:nvPr/>
          </p:nvSpPr>
          <p:spPr>
            <a:xfrm>
              <a:off x="8339220" y="701528"/>
              <a:ext cx="183455" cy="33"/>
            </a:xfrm>
            <a:custGeom>
              <a:rect b="b" l="l" r="r" t="t"/>
              <a:pathLst>
                <a:path extrusionOk="0" fill="none" h="1" w="5537">
                  <a:moveTo>
                    <a:pt x="1" y="1"/>
                  </a:moveTo>
                  <a:lnTo>
                    <a:pt x="5537"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68" name="Google Shape;2568;p27"/>
            <p:cNvSpPr/>
            <p:nvPr/>
          </p:nvSpPr>
          <p:spPr>
            <a:xfrm>
              <a:off x="8430729" y="703118"/>
              <a:ext cx="33" cy="158208"/>
            </a:xfrm>
            <a:custGeom>
              <a:rect b="b" l="l" r="r" t="t"/>
              <a:pathLst>
                <a:path extrusionOk="0" fill="none" h="4775" w="1">
                  <a:moveTo>
                    <a:pt x="1" y="1"/>
                  </a:moveTo>
                  <a:lnTo>
                    <a:pt x="1" y="4775"/>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69" name="Google Shape;2569;p27"/>
            <p:cNvSpPr/>
            <p:nvPr/>
          </p:nvSpPr>
          <p:spPr>
            <a:xfrm>
              <a:off x="8354991" y="701528"/>
              <a:ext cx="37142" cy="158241"/>
            </a:xfrm>
            <a:custGeom>
              <a:rect b="b" l="l" r="r" t="t"/>
              <a:pathLst>
                <a:path extrusionOk="0" fill="none" h="4776" w="1121">
                  <a:moveTo>
                    <a:pt x="1072" y="1"/>
                  </a:moveTo>
                  <a:cubicBezTo>
                    <a:pt x="1072" y="1"/>
                    <a:pt x="1120" y="2918"/>
                    <a:pt x="1" y="4775"/>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70" name="Google Shape;2570;p27"/>
            <p:cNvSpPr/>
            <p:nvPr/>
          </p:nvSpPr>
          <p:spPr>
            <a:xfrm>
              <a:off x="8470189" y="701528"/>
              <a:ext cx="37108" cy="158241"/>
            </a:xfrm>
            <a:custGeom>
              <a:rect b="b" l="l" r="r" t="t"/>
              <a:pathLst>
                <a:path extrusionOk="0" fill="none" h="4776" w="1120">
                  <a:moveTo>
                    <a:pt x="48" y="1"/>
                  </a:moveTo>
                  <a:cubicBezTo>
                    <a:pt x="48" y="1"/>
                    <a:pt x="0" y="2918"/>
                    <a:pt x="1120" y="4775"/>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71" name="Google Shape;2571;p27"/>
            <p:cNvSpPr/>
            <p:nvPr/>
          </p:nvSpPr>
          <p:spPr>
            <a:xfrm>
              <a:off x="8320302" y="859731"/>
              <a:ext cx="220928" cy="33"/>
            </a:xfrm>
            <a:custGeom>
              <a:rect b="b" l="l" r="r" t="t"/>
              <a:pathLst>
                <a:path extrusionOk="0" fill="none" h="1" w="6668">
                  <a:moveTo>
                    <a:pt x="0" y="0"/>
                  </a:moveTo>
                  <a:lnTo>
                    <a:pt x="6668"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72" name="Google Shape;2572;p27"/>
            <p:cNvSpPr/>
            <p:nvPr/>
          </p:nvSpPr>
          <p:spPr>
            <a:xfrm>
              <a:off x="8140001" y="4648215"/>
              <a:ext cx="582304" cy="161388"/>
            </a:xfrm>
            <a:custGeom>
              <a:rect b="b" l="l" r="r" t="t"/>
              <a:pathLst>
                <a:path extrusionOk="0" h="4871" w="17575">
                  <a:moveTo>
                    <a:pt x="1787" y="1"/>
                  </a:moveTo>
                  <a:cubicBezTo>
                    <a:pt x="799" y="1"/>
                    <a:pt x="1" y="798"/>
                    <a:pt x="1" y="1787"/>
                  </a:cubicBezTo>
                  <a:lnTo>
                    <a:pt x="1" y="3084"/>
                  </a:lnTo>
                  <a:cubicBezTo>
                    <a:pt x="1" y="4073"/>
                    <a:pt x="799" y="4870"/>
                    <a:pt x="1787" y="4870"/>
                  </a:cubicBezTo>
                  <a:lnTo>
                    <a:pt x="15789" y="4870"/>
                  </a:lnTo>
                  <a:cubicBezTo>
                    <a:pt x="16777" y="4870"/>
                    <a:pt x="17575" y="4073"/>
                    <a:pt x="17575" y="3084"/>
                  </a:cubicBezTo>
                  <a:lnTo>
                    <a:pt x="17575" y="1787"/>
                  </a:lnTo>
                  <a:cubicBezTo>
                    <a:pt x="17575" y="798"/>
                    <a:pt x="16777" y="1"/>
                    <a:pt x="1578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73" name="Google Shape;2573;p27"/>
            <p:cNvSpPr/>
            <p:nvPr/>
          </p:nvSpPr>
          <p:spPr>
            <a:xfrm>
              <a:off x="8140001" y="4710171"/>
              <a:ext cx="582304" cy="98635"/>
            </a:xfrm>
            <a:custGeom>
              <a:rect b="b" l="l" r="r" t="t"/>
              <a:pathLst>
                <a:path extrusionOk="0" h="2977" w="17575">
                  <a:moveTo>
                    <a:pt x="1" y="0"/>
                  </a:moveTo>
                  <a:lnTo>
                    <a:pt x="1" y="1191"/>
                  </a:lnTo>
                  <a:cubicBezTo>
                    <a:pt x="1" y="2179"/>
                    <a:pt x="799" y="2977"/>
                    <a:pt x="1787" y="2977"/>
                  </a:cubicBezTo>
                  <a:lnTo>
                    <a:pt x="15789" y="2977"/>
                  </a:lnTo>
                  <a:cubicBezTo>
                    <a:pt x="16765" y="2977"/>
                    <a:pt x="17575" y="2179"/>
                    <a:pt x="17575" y="1191"/>
                  </a:cubicBezTo>
                  <a:lnTo>
                    <a:pt x="17575" y="0"/>
                  </a:lnTo>
                  <a:cubicBezTo>
                    <a:pt x="17575" y="988"/>
                    <a:pt x="16765" y="1786"/>
                    <a:pt x="15789" y="1786"/>
                  </a:cubicBezTo>
                  <a:lnTo>
                    <a:pt x="1787" y="1786"/>
                  </a:lnTo>
                  <a:cubicBezTo>
                    <a:pt x="799" y="1786"/>
                    <a:pt x="1" y="988"/>
                    <a:pt x="1"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74" name="Google Shape;2574;p27"/>
            <p:cNvSpPr/>
            <p:nvPr/>
          </p:nvSpPr>
          <p:spPr>
            <a:xfrm>
              <a:off x="8054025" y="4808770"/>
              <a:ext cx="753102" cy="80512"/>
            </a:xfrm>
            <a:custGeom>
              <a:rect b="b" l="l" r="r" t="t"/>
              <a:pathLst>
                <a:path extrusionOk="0" h="2430" w="22730">
                  <a:moveTo>
                    <a:pt x="1143" y="1"/>
                  </a:moveTo>
                  <a:cubicBezTo>
                    <a:pt x="512" y="1"/>
                    <a:pt x="0" y="513"/>
                    <a:pt x="0" y="1155"/>
                  </a:cubicBezTo>
                  <a:lnTo>
                    <a:pt x="0" y="1286"/>
                  </a:lnTo>
                  <a:cubicBezTo>
                    <a:pt x="0" y="1917"/>
                    <a:pt x="512" y="2429"/>
                    <a:pt x="1143" y="2429"/>
                  </a:cubicBezTo>
                  <a:lnTo>
                    <a:pt x="21586" y="2429"/>
                  </a:lnTo>
                  <a:cubicBezTo>
                    <a:pt x="22217" y="2429"/>
                    <a:pt x="22729" y="1917"/>
                    <a:pt x="22729" y="1286"/>
                  </a:cubicBezTo>
                  <a:lnTo>
                    <a:pt x="22729" y="1155"/>
                  </a:lnTo>
                  <a:cubicBezTo>
                    <a:pt x="22729" y="513"/>
                    <a:pt x="22217" y="1"/>
                    <a:pt x="2158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75" name="Google Shape;2575;p27"/>
            <p:cNvSpPr/>
            <p:nvPr/>
          </p:nvSpPr>
          <p:spPr>
            <a:xfrm>
              <a:off x="8054025" y="4829279"/>
              <a:ext cx="753499" cy="60798"/>
            </a:xfrm>
            <a:custGeom>
              <a:rect b="b" l="l" r="r" t="t"/>
              <a:pathLst>
                <a:path extrusionOk="0" h="1835" w="22742">
                  <a:moveTo>
                    <a:pt x="143" y="1"/>
                  </a:moveTo>
                  <a:cubicBezTo>
                    <a:pt x="48" y="167"/>
                    <a:pt x="0" y="346"/>
                    <a:pt x="0" y="536"/>
                  </a:cubicBezTo>
                  <a:lnTo>
                    <a:pt x="0" y="679"/>
                  </a:lnTo>
                  <a:cubicBezTo>
                    <a:pt x="0" y="1310"/>
                    <a:pt x="512" y="1834"/>
                    <a:pt x="1155" y="1834"/>
                  </a:cubicBezTo>
                  <a:lnTo>
                    <a:pt x="21598" y="1834"/>
                  </a:lnTo>
                  <a:cubicBezTo>
                    <a:pt x="22229" y="1834"/>
                    <a:pt x="22741" y="1322"/>
                    <a:pt x="22741" y="679"/>
                  </a:cubicBezTo>
                  <a:lnTo>
                    <a:pt x="22741" y="536"/>
                  </a:lnTo>
                  <a:cubicBezTo>
                    <a:pt x="22741" y="346"/>
                    <a:pt x="22682" y="167"/>
                    <a:pt x="22610" y="1"/>
                  </a:cubicBezTo>
                  <a:cubicBezTo>
                    <a:pt x="22420" y="358"/>
                    <a:pt x="22051" y="608"/>
                    <a:pt x="21598" y="608"/>
                  </a:cubicBezTo>
                  <a:lnTo>
                    <a:pt x="1155" y="608"/>
                  </a:lnTo>
                  <a:cubicBezTo>
                    <a:pt x="715" y="608"/>
                    <a:pt x="334" y="358"/>
                    <a:pt x="143"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76" name="Google Shape;2576;p27"/>
            <p:cNvSpPr/>
            <p:nvPr/>
          </p:nvSpPr>
          <p:spPr>
            <a:xfrm>
              <a:off x="8183403" y="4569329"/>
              <a:ext cx="495099" cy="78922"/>
            </a:xfrm>
            <a:custGeom>
              <a:rect b="b" l="l" r="r" t="t"/>
              <a:pathLst>
                <a:path extrusionOk="0" h="2382" w="14943">
                  <a:moveTo>
                    <a:pt x="1191" y="1"/>
                  </a:moveTo>
                  <a:cubicBezTo>
                    <a:pt x="536" y="1"/>
                    <a:pt x="1" y="536"/>
                    <a:pt x="1" y="1191"/>
                  </a:cubicBezTo>
                  <a:cubicBezTo>
                    <a:pt x="1" y="1846"/>
                    <a:pt x="536" y="2382"/>
                    <a:pt x="1191" y="2382"/>
                  </a:cubicBezTo>
                  <a:lnTo>
                    <a:pt x="13752" y="2382"/>
                  </a:lnTo>
                  <a:cubicBezTo>
                    <a:pt x="14407" y="2382"/>
                    <a:pt x="14943" y="1846"/>
                    <a:pt x="14943" y="1191"/>
                  </a:cubicBezTo>
                  <a:cubicBezTo>
                    <a:pt x="14943" y="536"/>
                    <a:pt x="14407" y="1"/>
                    <a:pt x="13752"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77" name="Google Shape;2577;p27"/>
            <p:cNvSpPr/>
            <p:nvPr/>
          </p:nvSpPr>
          <p:spPr>
            <a:xfrm>
              <a:off x="8225613" y="4648215"/>
              <a:ext cx="301042" cy="33"/>
            </a:xfrm>
            <a:custGeom>
              <a:rect b="b" l="l" r="r" t="t"/>
              <a:pathLst>
                <a:path extrusionOk="0" fill="none" h="1" w="9086">
                  <a:moveTo>
                    <a:pt x="1" y="1"/>
                  </a:moveTo>
                  <a:lnTo>
                    <a:pt x="9085"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78" name="Google Shape;2578;p27"/>
            <p:cNvSpPr/>
            <p:nvPr/>
          </p:nvSpPr>
          <p:spPr>
            <a:xfrm>
              <a:off x="8217330" y="4592985"/>
              <a:ext cx="34756" cy="34756"/>
            </a:xfrm>
            <a:custGeom>
              <a:rect b="b" l="l" r="r" t="t"/>
              <a:pathLst>
                <a:path extrusionOk="0" h="1049" w="1049">
                  <a:moveTo>
                    <a:pt x="524" y="1"/>
                  </a:moveTo>
                  <a:cubicBezTo>
                    <a:pt x="239" y="1"/>
                    <a:pt x="1" y="239"/>
                    <a:pt x="1" y="525"/>
                  </a:cubicBezTo>
                  <a:cubicBezTo>
                    <a:pt x="1" y="811"/>
                    <a:pt x="239" y="1049"/>
                    <a:pt x="524" y="1049"/>
                  </a:cubicBezTo>
                  <a:cubicBezTo>
                    <a:pt x="810" y="1049"/>
                    <a:pt x="1048" y="811"/>
                    <a:pt x="1048" y="525"/>
                  </a:cubicBezTo>
                  <a:cubicBezTo>
                    <a:pt x="1048" y="239"/>
                    <a:pt x="810"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79" name="Google Shape;2579;p27"/>
            <p:cNvSpPr/>
            <p:nvPr/>
          </p:nvSpPr>
          <p:spPr>
            <a:xfrm>
              <a:off x="8296216" y="4592985"/>
              <a:ext cx="34756" cy="34756"/>
            </a:xfrm>
            <a:custGeom>
              <a:rect b="b" l="l" r="r" t="t"/>
              <a:pathLst>
                <a:path extrusionOk="0" h="1049" w="1049">
                  <a:moveTo>
                    <a:pt x="525" y="1"/>
                  </a:moveTo>
                  <a:cubicBezTo>
                    <a:pt x="239" y="1"/>
                    <a:pt x="1" y="239"/>
                    <a:pt x="1" y="525"/>
                  </a:cubicBezTo>
                  <a:cubicBezTo>
                    <a:pt x="1" y="811"/>
                    <a:pt x="239" y="1049"/>
                    <a:pt x="525" y="1049"/>
                  </a:cubicBezTo>
                  <a:cubicBezTo>
                    <a:pt x="810" y="1049"/>
                    <a:pt x="1049" y="811"/>
                    <a:pt x="1049" y="525"/>
                  </a:cubicBezTo>
                  <a:cubicBezTo>
                    <a:pt x="1049" y="239"/>
                    <a:pt x="810" y="1"/>
                    <a:pt x="52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80" name="Google Shape;2580;p27"/>
            <p:cNvSpPr/>
            <p:nvPr/>
          </p:nvSpPr>
          <p:spPr>
            <a:xfrm>
              <a:off x="8374737" y="4592985"/>
              <a:ext cx="34325" cy="34756"/>
            </a:xfrm>
            <a:custGeom>
              <a:rect b="b" l="l" r="r" t="t"/>
              <a:pathLst>
                <a:path extrusionOk="0" h="1049" w="1036">
                  <a:moveTo>
                    <a:pt x="524" y="1"/>
                  </a:moveTo>
                  <a:cubicBezTo>
                    <a:pt x="238" y="1"/>
                    <a:pt x="0" y="239"/>
                    <a:pt x="0" y="525"/>
                  </a:cubicBezTo>
                  <a:cubicBezTo>
                    <a:pt x="0" y="811"/>
                    <a:pt x="238" y="1049"/>
                    <a:pt x="524" y="1049"/>
                  </a:cubicBezTo>
                  <a:cubicBezTo>
                    <a:pt x="798" y="1049"/>
                    <a:pt x="1036" y="811"/>
                    <a:pt x="1036" y="525"/>
                  </a:cubicBezTo>
                  <a:cubicBezTo>
                    <a:pt x="1036" y="239"/>
                    <a:pt x="798"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81" name="Google Shape;2581;p27"/>
            <p:cNvSpPr/>
            <p:nvPr/>
          </p:nvSpPr>
          <p:spPr>
            <a:xfrm>
              <a:off x="8453226" y="4592985"/>
              <a:ext cx="34358" cy="34756"/>
            </a:xfrm>
            <a:custGeom>
              <a:rect b="b" l="l" r="r" t="t"/>
              <a:pathLst>
                <a:path extrusionOk="0" h="1049" w="1037">
                  <a:moveTo>
                    <a:pt x="512" y="1"/>
                  </a:moveTo>
                  <a:cubicBezTo>
                    <a:pt x="239" y="1"/>
                    <a:pt x="1" y="239"/>
                    <a:pt x="1" y="525"/>
                  </a:cubicBezTo>
                  <a:cubicBezTo>
                    <a:pt x="1" y="811"/>
                    <a:pt x="239" y="1049"/>
                    <a:pt x="512" y="1049"/>
                  </a:cubicBezTo>
                  <a:cubicBezTo>
                    <a:pt x="798" y="1049"/>
                    <a:pt x="1036" y="811"/>
                    <a:pt x="1036" y="525"/>
                  </a:cubicBezTo>
                  <a:cubicBezTo>
                    <a:pt x="1036" y="239"/>
                    <a:pt x="798" y="1"/>
                    <a:pt x="512"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82" name="Google Shape;2582;p27"/>
            <p:cNvSpPr/>
            <p:nvPr/>
          </p:nvSpPr>
          <p:spPr>
            <a:xfrm>
              <a:off x="8531316" y="4592985"/>
              <a:ext cx="34756" cy="34756"/>
            </a:xfrm>
            <a:custGeom>
              <a:rect b="b" l="l" r="r" t="t"/>
              <a:pathLst>
                <a:path extrusionOk="0" h="1049" w="1049">
                  <a:moveTo>
                    <a:pt x="525" y="1"/>
                  </a:moveTo>
                  <a:cubicBezTo>
                    <a:pt x="239" y="1"/>
                    <a:pt x="1" y="239"/>
                    <a:pt x="1" y="525"/>
                  </a:cubicBezTo>
                  <a:cubicBezTo>
                    <a:pt x="1" y="811"/>
                    <a:pt x="239" y="1049"/>
                    <a:pt x="525" y="1049"/>
                  </a:cubicBezTo>
                  <a:cubicBezTo>
                    <a:pt x="811" y="1049"/>
                    <a:pt x="1049" y="811"/>
                    <a:pt x="1049" y="525"/>
                  </a:cubicBezTo>
                  <a:cubicBezTo>
                    <a:pt x="1049" y="239"/>
                    <a:pt x="811" y="1"/>
                    <a:pt x="52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83" name="Google Shape;2583;p27"/>
            <p:cNvSpPr/>
            <p:nvPr/>
          </p:nvSpPr>
          <p:spPr>
            <a:xfrm>
              <a:off x="8609838" y="4592985"/>
              <a:ext cx="34756" cy="34756"/>
            </a:xfrm>
            <a:custGeom>
              <a:rect b="b" l="l" r="r" t="t"/>
              <a:pathLst>
                <a:path extrusionOk="0" h="1049" w="1049">
                  <a:moveTo>
                    <a:pt x="524" y="1"/>
                  </a:moveTo>
                  <a:cubicBezTo>
                    <a:pt x="238" y="1"/>
                    <a:pt x="0" y="239"/>
                    <a:pt x="0" y="525"/>
                  </a:cubicBezTo>
                  <a:cubicBezTo>
                    <a:pt x="0" y="811"/>
                    <a:pt x="238" y="1049"/>
                    <a:pt x="524" y="1049"/>
                  </a:cubicBezTo>
                  <a:cubicBezTo>
                    <a:pt x="810" y="1049"/>
                    <a:pt x="1048" y="811"/>
                    <a:pt x="1048" y="525"/>
                  </a:cubicBezTo>
                  <a:cubicBezTo>
                    <a:pt x="1048" y="239"/>
                    <a:pt x="810"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84" name="Google Shape;2584;p27"/>
            <p:cNvSpPr/>
            <p:nvPr/>
          </p:nvSpPr>
          <p:spPr>
            <a:xfrm>
              <a:off x="8198776" y="4808770"/>
              <a:ext cx="395337" cy="33"/>
            </a:xfrm>
            <a:custGeom>
              <a:rect b="b" l="l" r="r" t="t"/>
              <a:pathLst>
                <a:path extrusionOk="0" fill="none" h="1" w="11932">
                  <a:moveTo>
                    <a:pt x="1" y="1"/>
                  </a:moveTo>
                  <a:lnTo>
                    <a:pt x="11931"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85" name="Google Shape;2585;p27"/>
            <p:cNvSpPr/>
            <p:nvPr/>
          </p:nvSpPr>
          <p:spPr>
            <a:xfrm>
              <a:off x="8223658" y="4272703"/>
              <a:ext cx="414223" cy="296668"/>
            </a:xfrm>
            <a:custGeom>
              <a:rect b="b" l="l" r="r" t="t"/>
              <a:pathLst>
                <a:path extrusionOk="0" h="8954" w="12502">
                  <a:moveTo>
                    <a:pt x="691" y="0"/>
                  </a:moveTo>
                  <a:lnTo>
                    <a:pt x="0" y="8954"/>
                  </a:lnTo>
                  <a:lnTo>
                    <a:pt x="12502" y="8954"/>
                  </a:lnTo>
                  <a:lnTo>
                    <a:pt x="1182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86" name="Google Shape;2586;p27"/>
            <p:cNvSpPr/>
            <p:nvPr/>
          </p:nvSpPr>
          <p:spPr>
            <a:xfrm>
              <a:off x="8223658" y="4551173"/>
              <a:ext cx="414223" cy="18190"/>
            </a:xfrm>
            <a:custGeom>
              <a:rect b="b" l="l" r="r" t="t"/>
              <a:pathLst>
                <a:path extrusionOk="0" h="549" w="12502">
                  <a:moveTo>
                    <a:pt x="83" y="1"/>
                  </a:moveTo>
                  <a:lnTo>
                    <a:pt x="0" y="549"/>
                  </a:lnTo>
                  <a:lnTo>
                    <a:pt x="12502" y="549"/>
                  </a:lnTo>
                  <a:lnTo>
                    <a:pt x="12442"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87" name="Google Shape;2587;p27"/>
            <p:cNvSpPr/>
            <p:nvPr/>
          </p:nvSpPr>
          <p:spPr>
            <a:xfrm>
              <a:off x="8536452" y="4272703"/>
              <a:ext cx="65536" cy="273409"/>
            </a:xfrm>
            <a:custGeom>
              <a:rect b="b" l="l" r="r" t="t"/>
              <a:pathLst>
                <a:path extrusionOk="0" h="8252" w="1978">
                  <a:moveTo>
                    <a:pt x="1" y="0"/>
                  </a:moveTo>
                  <a:lnTo>
                    <a:pt x="298" y="7513"/>
                  </a:lnTo>
                  <a:cubicBezTo>
                    <a:pt x="346" y="7918"/>
                    <a:pt x="727" y="8251"/>
                    <a:pt x="1191" y="8251"/>
                  </a:cubicBezTo>
                  <a:cubicBezTo>
                    <a:pt x="1656" y="8251"/>
                    <a:pt x="1977" y="7918"/>
                    <a:pt x="1930" y="7513"/>
                  </a:cubicBezTo>
                  <a:lnTo>
                    <a:pt x="1501"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88" name="Google Shape;2588;p27"/>
            <p:cNvSpPr/>
            <p:nvPr/>
          </p:nvSpPr>
          <p:spPr>
            <a:xfrm>
              <a:off x="8449681" y="4272703"/>
              <a:ext cx="56060" cy="273409"/>
            </a:xfrm>
            <a:custGeom>
              <a:rect b="b" l="l" r="r" t="t"/>
              <a:pathLst>
                <a:path extrusionOk="0" h="8252" w="1692">
                  <a:moveTo>
                    <a:pt x="0" y="0"/>
                  </a:moveTo>
                  <a:lnTo>
                    <a:pt x="60" y="7513"/>
                  </a:lnTo>
                  <a:cubicBezTo>
                    <a:pt x="60" y="7918"/>
                    <a:pt x="429" y="8251"/>
                    <a:pt x="893" y="8251"/>
                  </a:cubicBezTo>
                  <a:cubicBezTo>
                    <a:pt x="1358" y="8251"/>
                    <a:pt x="1691" y="7918"/>
                    <a:pt x="1679" y="7513"/>
                  </a:cubicBezTo>
                  <a:lnTo>
                    <a:pt x="1489"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89" name="Google Shape;2589;p27"/>
            <p:cNvSpPr/>
            <p:nvPr/>
          </p:nvSpPr>
          <p:spPr>
            <a:xfrm>
              <a:off x="8355388" y="4272703"/>
              <a:ext cx="56458" cy="273409"/>
            </a:xfrm>
            <a:custGeom>
              <a:rect b="b" l="l" r="r" t="t"/>
              <a:pathLst>
                <a:path extrusionOk="0" h="8252" w="1704">
                  <a:moveTo>
                    <a:pt x="215" y="0"/>
                  </a:moveTo>
                  <a:lnTo>
                    <a:pt x="36" y="7513"/>
                  </a:lnTo>
                  <a:cubicBezTo>
                    <a:pt x="1" y="7918"/>
                    <a:pt x="358" y="8251"/>
                    <a:pt x="822" y="8251"/>
                  </a:cubicBezTo>
                  <a:cubicBezTo>
                    <a:pt x="1287" y="8251"/>
                    <a:pt x="1656" y="7918"/>
                    <a:pt x="1656" y="7513"/>
                  </a:cubicBezTo>
                  <a:lnTo>
                    <a:pt x="1703"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90" name="Google Shape;2590;p27"/>
            <p:cNvSpPr/>
            <p:nvPr/>
          </p:nvSpPr>
          <p:spPr>
            <a:xfrm>
              <a:off x="8259937" y="4272703"/>
              <a:ext cx="64343" cy="273409"/>
            </a:xfrm>
            <a:custGeom>
              <a:rect b="b" l="l" r="r" t="t"/>
              <a:pathLst>
                <a:path extrusionOk="0" h="8252" w="1942">
                  <a:moveTo>
                    <a:pt x="453" y="0"/>
                  </a:moveTo>
                  <a:lnTo>
                    <a:pt x="36" y="7513"/>
                  </a:lnTo>
                  <a:cubicBezTo>
                    <a:pt x="0" y="7918"/>
                    <a:pt x="322" y="8251"/>
                    <a:pt x="786" y="8251"/>
                  </a:cubicBezTo>
                  <a:cubicBezTo>
                    <a:pt x="1227" y="8251"/>
                    <a:pt x="1632" y="7918"/>
                    <a:pt x="1667" y="7513"/>
                  </a:cubicBezTo>
                  <a:lnTo>
                    <a:pt x="1941"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91" name="Google Shape;2591;p27"/>
            <p:cNvSpPr/>
            <p:nvPr/>
          </p:nvSpPr>
          <p:spPr>
            <a:xfrm>
              <a:off x="8223658" y="4569329"/>
              <a:ext cx="414223" cy="33"/>
            </a:xfrm>
            <a:custGeom>
              <a:rect b="b" l="l" r="r" t="t"/>
              <a:pathLst>
                <a:path extrusionOk="0" fill="none" h="1" w="12502">
                  <a:moveTo>
                    <a:pt x="12502" y="1"/>
                  </a:moveTo>
                  <a:lnTo>
                    <a:pt x="0"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92" name="Google Shape;2592;p27"/>
            <p:cNvSpPr/>
            <p:nvPr/>
          </p:nvSpPr>
          <p:spPr>
            <a:xfrm>
              <a:off x="8211035" y="4220223"/>
              <a:ext cx="439867" cy="70241"/>
            </a:xfrm>
            <a:custGeom>
              <a:rect b="b" l="l" r="r" t="t"/>
              <a:pathLst>
                <a:path extrusionOk="0" h="2120" w="13276">
                  <a:moveTo>
                    <a:pt x="1060" y="0"/>
                  </a:moveTo>
                  <a:cubicBezTo>
                    <a:pt x="476" y="0"/>
                    <a:pt x="0" y="477"/>
                    <a:pt x="0" y="1060"/>
                  </a:cubicBezTo>
                  <a:cubicBezTo>
                    <a:pt x="0" y="1644"/>
                    <a:pt x="476" y="2120"/>
                    <a:pt x="1060" y="2120"/>
                  </a:cubicBezTo>
                  <a:lnTo>
                    <a:pt x="12216" y="2120"/>
                  </a:lnTo>
                  <a:cubicBezTo>
                    <a:pt x="12799" y="2120"/>
                    <a:pt x="13276" y="1644"/>
                    <a:pt x="13276" y="1060"/>
                  </a:cubicBezTo>
                  <a:cubicBezTo>
                    <a:pt x="13276" y="477"/>
                    <a:pt x="12799" y="0"/>
                    <a:pt x="12216"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93" name="Google Shape;2593;p27"/>
            <p:cNvSpPr/>
            <p:nvPr/>
          </p:nvSpPr>
          <p:spPr>
            <a:xfrm>
              <a:off x="8248904" y="4290429"/>
              <a:ext cx="266683" cy="33"/>
            </a:xfrm>
            <a:custGeom>
              <a:rect b="b" l="l" r="r" t="t"/>
              <a:pathLst>
                <a:path extrusionOk="0" fill="none" h="1" w="8049">
                  <a:moveTo>
                    <a:pt x="0" y="1"/>
                  </a:moveTo>
                  <a:lnTo>
                    <a:pt x="8049"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94" name="Google Shape;2594;p27"/>
            <p:cNvSpPr/>
            <p:nvPr/>
          </p:nvSpPr>
          <p:spPr>
            <a:xfrm>
              <a:off x="8241383" y="4241526"/>
              <a:ext cx="30813" cy="30416"/>
            </a:xfrm>
            <a:custGeom>
              <a:rect b="b" l="l" r="r" t="t"/>
              <a:pathLst>
                <a:path extrusionOk="0" h="918" w="930">
                  <a:moveTo>
                    <a:pt x="465" y="0"/>
                  </a:moveTo>
                  <a:cubicBezTo>
                    <a:pt x="215" y="0"/>
                    <a:pt x="1" y="203"/>
                    <a:pt x="1" y="465"/>
                  </a:cubicBezTo>
                  <a:cubicBezTo>
                    <a:pt x="1" y="715"/>
                    <a:pt x="215" y="917"/>
                    <a:pt x="465" y="917"/>
                  </a:cubicBezTo>
                  <a:cubicBezTo>
                    <a:pt x="715" y="917"/>
                    <a:pt x="930" y="715"/>
                    <a:pt x="930" y="465"/>
                  </a:cubicBezTo>
                  <a:cubicBezTo>
                    <a:pt x="930"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95" name="Google Shape;2595;p27"/>
            <p:cNvSpPr/>
            <p:nvPr/>
          </p:nvSpPr>
          <p:spPr>
            <a:xfrm>
              <a:off x="8311224" y="4241526"/>
              <a:ext cx="30416" cy="30416"/>
            </a:xfrm>
            <a:custGeom>
              <a:rect b="b" l="l" r="r" t="t"/>
              <a:pathLst>
                <a:path extrusionOk="0" h="918" w="918">
                  <a:moveTo>
                    <a:pt x="453" y="0"/>
                  </a:moveTo>
                  <a:cubicBezTo>
                    <a:pt x="203" y="0"/>
                    <a:pt x="0" y="203"/>
                    <a:pt x="0" y="453"/>
                  </a:cubicBezTo>
                  <a:cubicBezTo>
                    <a:pt x="0" y="715"/>
                    <a:pt x="203" y="917"/>
                    <a:pt x="453" y="917"/>
                  </a:cubicBezTo>
                  <a:cubicBezTo>
                    <a:pt x="715" y="917"/>
                    <a:pt x="917" y="715"/>
                    <a:pt x="917" y="453"/>
                  </a:cubicBezTo>
                  <a:cubicBezTo>
                    <a:pt x="917" y="203"/>
                    <a:pt x="715" y="0"/>
                    <a:pt x="453"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96" name="Google Shape;2596;p27"/>
            <p:cNvSpPr/>
            <p:nvPr/>
          </p:nvSpPr>
          <p:spPr>
            <a:xfrm>
              <a:off x="8380635" y="4241526"/>
              <a:ext cx="30416" cy="30416"/>
            </a:xfrm>
            <a:custGeom>
              <a:rect b="b" l="l" r="r" t="t"/>
              <a:pathLst>
                <a:path extrusionOk="0" h="918" w="918">
                  <a:moveTo>
                    <a:pt x="465" y="0"/>
                  </a:moveTo>
                  <a:cubicBezTo>
                    <a:pt x="203" y="0"/>
                    <a:pt x="1" y="203"/>
                    <a:pt x="1" y="453"/>
                  </a:cubicBezTo>
                  <a:cubicBezTo>
                    <a:pt x="1" y="715"/>
                    <a:pt x="203" y="917"/>
                    <a:pt x="465" y="917"/>
                  </a:cubicBezTo>
                  <a:cubicBezTo>
                    <a:pt x="715" y="917"/>
                    <a:pt x="918" y="715"/>
                    <a:pt x="918" y="453"/>
                  </a:cubicBezTo>
                  <a:cubicBezTo>
                    <a:pt x="918"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97" name="Google Shape;2597;p27"/>
            <p:cNvSpPr/>
            <p:nvPr/>
          </p:nvSpPr>
          <p:spPr>
            <a:xfrm>
              <a:off x="8450476" y="4241526"/>
              <a:ext cx="30780" cy="30416"/>
            </a:xfrm>
            <a:custGeom>
              <a:rect b="b" l="l" r="r" t="t"/>
              <a:pathLst>
                <a:path extrusionOk="0" h="918" w="929">
                  <a:moveTo>
                    <a:pt x="465" y="0"/>
                  </a:moveTo>
                  <a:cubicBezTo>
                    <a:pt x="214" y="0"/>
                    <a:pt x="0" y="203"/>
                    <a:pt x="0" y="465"/>
                  </a:cubicBezTo>
                  <a:cubicBezTo>
                    <a:pt x="0" y="715"/>
                    <a:pt x="214" y="917"/>
                    <a:pt x="465" y="917"/>
                  </a:cubicBezTo>
                  <a:cubicBezTo>
                    <a:pt x="715" y="917"/>
                    <a:pt x="929" y="715"/>
                    <a:pt x="929" y="465"/>
                  </a:cubicBezTo>
                  <a:cubicBezTo>
                    <a:pt x="929"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98" name="Google Shape;2598;p27"/>
            <p:cNvSpPr/>
            <p:nvPr/>
          </p:nvSpPr>
          <p:spPr>
            <a:xfrm>
              <a:off x="8520681" y="4241526"/>
              <a:ext cx="30416" cy="30416"/>
            </a:xfrm>
            <a:custGeom>
              <a:rect b="b" l="l" r="r" t="t"/>
              <a:pathLst>
                <a:path extrusionOk="0" h="918" w="918">
                  <a:moveTo>
                    <a:pt x="465" y="0"/>
                  </a:moveTo>
                  <a:cubicBezTo>
                    <a:pt x="203" y="0"/>
                    <a:pt x="0" y="203"/>
                    <a:pt x="0" y="465"/>
                  </a:cubicBezTo>
                  <a:cubicBezTo>
                    <a:pt x="0" y="715"/>
                    <a:pt x="203" y="917"/>
                    <a:pt x="465" y="917"/>
                  </a:cubicBezTo>
                  <a:cubicBezTo>
                    <a:pt x="715" y="917"/>
                    <a:pt x="917" y="715"/>
                    <a:pt x="917" y="465"/>
                  </a:cubicBezTo>
                  <a:cubicBezTo>
                    <a:pt x="917"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99" name="Google Shape;2599;p27"/>
            <p:cNvSpPr/>
            <p:nvPr/>
          </p:nvSpPr>
          <p:spPr>
            <a:xfrm>
              <a:off x="8590092" y="4241526"/>
              <a:ext cx="30813" cy="30416"/>
            </a:xfrm>
            <a:custGeom>
              <a:rect b="b" l="l" r="r" t="t"/>
              <a:pathLst>
                <a:path extrusionOk="0" h="918" w="930">
                  <a:moveTo>
                    <a:pt x="465" y="0"/>
                  </a:moveTo>
                  <a:cubicBezTo>
                    <a:pt x="203" y="0"/>
                    <a:pt x="1" y="203"/>
                    <a:pt x="1" y="453"/>
                  </a:cubicBezTo>
                  <a:cubicBezTo>
                    <a:pt x="1" y="715"/>
                    <a:pt x="203" y="917"/>
                    <a:pt x="465" y="917"/>
                  </a:cubicBezTo>
                  <a:cubicBezTo>
                    <a:pt x="715" y="917"/>
                    <a:pt x="930" y="715"/>
                    <a:pt x="930" y="453"/>
                  </a:cubicBezTo>
                  <a:cubicBezTo>
                    <a:pt x="930"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600" name="Google Shape;2600;p27"/>
          <p:cNvGrpSpPr/>
          <p:nvPr/>
        </p:nvGrpSpPr>
        <p:grpSpPr>
          <a:xfrm>
            <a:off x="167375" y="365925"/>
            <a:ext cx="753499" cy="4636652"/>
            <a:chOff x="8054025" y="253425"/>
            <a:chExt cx="753499" cy="4636652"/>
          </a:xfrm>
        </p:grpSpPr>
        <p:sp>
          <p:nvSpPr>
            <p:cNvPr id="2601" name="Google Shape;2601;p27"/>
            <p:cNvSpPr/>
            <p:nvPr/>
          </p:nvSpPr>
          <p:spPr>
            <a:xfrm>
              <a:off x="8248109" y="935867"/>
              <a:ext cx="365717" cy="3296319"/>
            </a:xfrm>
            <a:custGeom>
              <a:rect b="b" l="l" r="r" t="t"/>
              <a:pathLst>
                <a:path extrusionOk="0" h="99489" w="11038">
                  <a:moveTo>
                    <a:pt x="0" y="0"/>
                  </a:moveTo>
                  <a:lnTo>
                    <a:pt x="0" y="99489"/>
                  </a:lnTo>
                  <a:lnTo>
                    <a:pt x="11037" y="99489"/>
                  </a:lnTo>
                  <a:lnTo>
                    <a:pt x="11037"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02" name="Google Shape;2602;p27"/>
            <p:cNvSpPr/>
            <p:nvPr/>
          </p:nvSpPr>
          <p:spPr>
            <a:xfrm>
              <a:off x="8248109" y="935867"/>
              <a:ext cx="365717" cy="76569"/>
            </a:xfrm>
            <a:custGeom>
              <a:rect b="b" l="l" r="r" t="t"/>
              <a:pathLst>
                <a:path extrusionOk="0" h="2311" w="11038">
                  <a:moveTo>
                    <a:pt x="0" y="0"/>
                  </a:moveTo>
                  <a:lnTo>
                    <a:pt x="0" y="2310"/>
                  </a:lnTo>
                  <a:lnTo>
                    <a:pt x="11037" y="2310"/>
                  </a:lnTo>
                  <a:lnTo>
                    <a:pt x="11037"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03" name="Google Shape;2603;p27"/>
            <p:cNvSpPr/>
            <p:nvPr/>
          </p:nvSpPr>
          <p:spPr>
            <a:xfrm>
              <a:off x="8295818" y="1049872"/>
              <a:ext cx="60003" cy="3147985"/>
            </a:xfrm>
            <a:custGeom>
              <a:rect b="b" l="l" r="r" t="t"/>
              <a:pathLst>
                <a:path extrusionOk="0" h="95012" w="1811">
                  <a:moveTo>
                    <a:pt x="906" y="0"/>
                  </a:moveTo>
                  <a:cubicBezTo>
                    <a:pt x="406" y="0"/>
                    <a:pt x="1" y="393"/>
                    <a:pt x="1" y="905"/>
                  </a:cubicBezTo>
                  <a:lnTo>
                    <a:pt x="1" y="94095"/>
                  </a:lnTo>
                  <a:cubicBezTo>
                    <a:pt x="1" y="94607"/>
                    <a:pt x="406" y="95012"/>
                    <a:pt x="906" y="95012"/>
                  </a:cubicBezTo>
                  <a:cubicBezTo>
                    <a:pt x="1418" y="95012"/>
                    <a:pt x="1811" y="94607"/>
                    <a:pt x="1811" y="94095"/>
                  </a:cubicBezTo>
                  <a:lnTo>
                    <a:pt x="1811" y="905"/>
                  </a:lnTo>
                  <a:cubicBezTo>
                    <a:pt x="1811" y="393"/>
                    <a:pt x="1418" y="0"/>
                    <a:pt x="90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04" name="Google Shape;2604;p27"/>
            <p:cNvSpPr/>
            <p:nvPr/>
          </p:nvSpPr>
          <p:spPr>
            <a:xfrm>
              <a:off x="8400745" y="1049872"/>
              <a:ext cx="60401" cy="3147985"/>
            </a:xfrm>
            <a:custGeom>
              <a:rect b="b" l="l" r="r" t="t"/>
              <a:pathLst>
                <a:path extrusionOk="0" h="95012" w="1823">
                  <a:moveTo>
                    <a:pt x="906" y="0"/>
                  </a:moveTo>
                  <a:cubicBezTo>
                    <a:pt x="406" y="0"/>
                    <a:pt x="1" y="393"/>
                    <a:pt x="1" y="905"/>
                  </a:cubicBezTo>
                  <a:lnTo>
                    <a:pt x="1" y="94095"/>
                  </a:lnTo>
                  <a:cubicBezTo>
                    <a:pt x="1" y="94607"/>
                    <a:pt x="406" y="95012"/>
                    <a:pt x="906" y="95012"/>
                  </a:cubicBezTo>
                  <a:cubicBezTo>
                    <a:pt x="1418" y="95012"/>
                    <a:pt x="1823" y="94607"/>
                    <a:pt x="1823" y="94095"/>
                  </a:cubicBezTo>
                  <a:lnTo>
                    <a:pt x="1823" y="905"/>
                  </a:lnTo>
                  <a:cubicBezTo>
                    <a:pt x="1823" y="393"/>
                    <a:pt x="1418" y="0"/>
                    <a:pt x="90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05" name="Google Shape;2605;p27"/>
            <p:cNvSpPr/>
            <p:nvPr/>
          </p:nvSpPr>
          <p:spPr>
            <a:xfrm>
              <a:off x="8505706" y="1049872"/>
              <a:ext cx="60367" cy="3147985"/>
            </a:xfrm>
            <a:custGeom>
              <a:rect b="b" l="l" r="r" t="t"/>
              <a:pathLst>
                <a:path extrusionOk="0" h="95012" w="1822">
                  <a:moveTo>
                    <a:pt x="917" y="0"/>
                  </a:moveTo>
                  <a:cubicBezTo>
                    <a:pt x="405" y="0"/>
                    <a:pt x="0" y="393"/>
                    <a:pt x="0" y="905"/>
                  </a:cubicBezTo>
                  <a:lnTo>
                    <a:pt x="0" y="94095"/>
                  </a:lnTo>
                  <a:cubicBezTo>
                    <a:pt x="0" y="94607"/>
                    <a:pt x="405" y="95012"/>
                    <a:pt x="917" y="95012"/>
                  </a:cubicBezTo>
                  <a:cubicBezTo>
                    <a:pt x="1417" y="95012"/>
                    <a:pt x="1822" y="94607"/>
                    <a:pt x="1822" y="94095"/>
                  </a:cubicBezTo>
                  <a:lnTo>
                    <a:pt x="1822" y="905"/>
                  </a:lnTo>
                  <a:cubicBezTo>
                    <a:pt x="1822" y="393"/>
                    <a:pt x="1417" y="0"/>
                    <a:pt x="91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06" name="Google Shape;2606;p27"/>
            <p:cNvSpPr/>
            <p:nvPr/>
          </p:nvSpPr>
          <p:spPr>
            <a:xfrm>
              <a:off x="8295818" y="1079856"/>
              <a:ext cx="60003" cy="3118000"/>
            </a:xfrm>
            <a:custGeom>
              <a:rect b="b" l="l" r="r" t="t"/>
              <a:pathLst>
                <a:path extrusionOk="0" fill="none" h="94107" w="1811">
                  <a:moveTo>
                    <a:pt x="1811" y="93190"/>
                  </a:moveTo>
                  <a:cubicBezTo>
                    <a:pt x="1811" y="93702"/>
                    <a:pt x="1418" y="94107"/>
                    <a:pt x="906" y="94107"/>
                  </a:cubicBezTo>
                  <a:lnTo>
                    <a:pt x="906" y="94107"/>
                  </a:lnTo>
                  <a:cubicBezTo>
                    <a:pt x="406" y="94107"/>
                    <a:pt x="1" y="93702"/>
                    <a:pt x="1" y="93190"/>
                  </a:cubicBezTo>
                  <a:lnTo>
                    <a:pt x="1"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07" name="Google Shape;2607;p27"/>
            <p:cNvSpPr/>
            <p:nvPr/>
          </p:nvSpPr>
          <p:spPr>
            <a:xfrm>
              <a:off x="8400745" y="1079856"/>
              <a:ext cx="60401" cy="3118000"/>
            </a:xfrm>
            <a:custGeom>
              <a:rect b="b" l="l" r="r" t="t"/>
              <a:pathLst>
                <a:path extrusionOk="0" fill="none" h="94107" w="1823">
                  <a:moveTo>
                    <a:pt x="1823" y="93190"/>
                  </a:moveTo>
                  <a:cubicBezTo>
                    <a:pt x="1823" y="93702"/>
                    <a:pt x="1418" y="94107"/>
                    <a:pt x="906" y="94107"/>
                  </a:cubicBezTo>
                  <a:lnTo>
                    <a:pt x="906" y="94107"/>
                  </a:lnTo>
                  <a:cubicBezTo>
                    <a:pt x="406" y="94107"/>
                    <a:pt x="1" y="93702"/>
                    <a:pt x="1" y="93190"/>
                  </a:cubicBezTo>
                  <a:lnTo>
                    <a:pt x="1"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08" name="Google Shape;2608;p27"/>
            <p:cNvSpPr/>
            <p:nvPr/>
          </p:nvSpPr>
          <p:spPr>
            <a:xfrm>
              <a:off x="8505706" y="1079856"/>
              <a:ext cx="60367" cy="3118000"/>
            </a:xfrm>
            <a:custGeom>
              <a:rect b="b" l="l" r="r" t="t"/>
              <a:pathLst>
                <a:path extrusionOk="0" fill="none" h="94107" w="1822">
                  <a:moveTo>
                    <a:pt x="1822" y="93190"/>
                  </a:moveTo>
                  <a:cubicBezTo>
                    <a:pt x="1822" y="93702"/>
                    <a:pt x="1417" y="94107"/>
                    <a:pt x="917" y="94107"/>
                  </a:cubicBezTo>
                  <a:lnTo>
                    <a:pt x="917" y="94107"/>
                  </a:lnTo>
                  <a:cubicBezTo>
                    <a:pt x="405" y="94107"/>
                    <a:pt x="0" y="93702"/>
                    <a:pt x="0" y="93190"/>
                  </a:cubicBezTo>
                  <a:lnTo>
                    <a:pt x="0"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09" name="Google Shape;2609;p27"/>
            <p:cNvSpPr/>
            <p:nvPr/>
          </p:nvSpPr>
          <p:spPr>
            <a:xfrm>
              <a:off x="8171575" y="253425"/>
              <a:ext cx="519186" cy="76967"/>
            </a:xfrm>
            <a:custGeom>
              <a:rect b="b" l="l" r="r" t="t"/>
              <a:pathLst>
                <a:path extrusionOk="0" h="2323" w="15670">
                  <a:moveTo>
                    <a:pt x="1155" y="0"/>
                  </a:moveTo>
                  <a:cubicBezTo>
                    <a:pt x="524" y="0"/>
                    <a:pt x="0" y="524"/>
                    <a:pt x="0" y="1155"/>
                  </a:cubicBezTo>
                  <a:cubicBezTo>
                    <a:pt x="0" y="1798"/>
                    <a:pt x="524" y="2322"/>
                    <a:pt x="1155" y="2322"/>
                  </a:cubicBezTo>
                  <a:lnTo>
                    <a:pt x="14514" y="2322"/>
                  </a:lnTo>
                  <a:cubicBezTo>
                    <a:pt x="15145" y="2322"/>
                    <a:pt x="15669" y="1798"/>
                    <a:pt x="15669" y="1155"/>
                  </a:cubicBezTo>
                  <a:cubicBezTo>
                    <a:pt x="15669" y="524"/>
                    <a:pt x="15145" y="0"/>
                    <a:pt x="14514"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10" name="Google Shape;2610;p27"/>
            <p:cNvSpPr/>
            <p:nvPr/>
          </p:nvSpPr>
          <p:spPr>
            <a:xfrm>
              <a:off x="8223658" y="330356"/>
              <a:ext cx="414223" cy="211849"/>
            </a:xfrm>
            <a:custGeom>
              <a:rect b="b" l="l" r="r" t="t"/>
              <a:pathLst>
                <a:path extrusionOk="0" h="6394" w="12502">
                  <a:moveTo>
                    <a:pt x="0" y="0"/>
                  </a:moveTo>
                  <a:lnTo>
                    <a:pt x="1119" y="6394"/>
                  </a:lnTo>
                  <a:lnTo>
                    <a:pt x="11406" y="6394"/>
                  </a:lnTo>
                  <a:lnTo>
                    <a:pt x="12502"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11" name="Google Shape;2611;p27"/>
            <p:cNvSpPr/>
            <p:nvPr/>
          </p:nvSpPr>
          <p:spPr>
            <a:xfrm>
              <a:off x="8223658" y="330356"/>
              <a:ext cx="414223" cy="18952"/>
            </a:xfrm>
            <a:custGeom>
              <a:rect b="b" l="l" r="r" t="t"/>
              <a:pathLst>
                <a:path extrusionOk="0" h="572" w="12502">
                  <a:moveTo>
                    <a:pt x="0" y="0"/>
                  </a:moveTo>
                  <a:lnTo>
                    <a:pt x="107" y="572"/>
                  </a:lnTo>
                  <a:lnTo>
                    <a:pt x="12406" y="572"/>
                  </a:lnTo>
                  <a:lnTo>
                    <a:pt x="12502"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12" name="Google Shape;2612;p27"/>
            <p:cNvSpPr/>
            <p:nvPr/>
          </p:nvSpPr>
          <p:spPr>
            <a:xfrm>
              <a:off x="8261130" y="354807"/>
              <a:ext cx="71831" cy="187397"/>
            </a:xfrm>
            <a:custGeom>
              <a:rect b="b" l="l" r="r" t="t"/>
              <a:pathLst>
                <a:path extrusionOk="0" h="5656" w="2168">
                  <a:moveTo>
                    <a:pt x="762" y="0"/>
                  </a:moveTo>
                  <a:cubicBezTo>
                    <a:pt x="322" y="0"/>
                    <a:pt x="0" y="358"/>
                    <a:pt x="60" y="798"/>
                  </a:cubicBezTo>
                  <a:lnTo>
                    <a:pt x="798" y="5656"/>
                  </a:lnTo>
                  <a:lnTo>
                    <a:pt x="2167" y="5656"/>
                  </a:lnTo>
                  <a:lnTo>
                    <a:pt x="1667" y="798"/>
                  </a:lnTo>
                  <a:cubicBezTo>
                    <a:pt x="1631" y="358"/>
                    <a:pt x="1227" y="0"/>
                    <a:pt x="762"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13" name="Google Shape;2613;p27"/>
            <p:cNvSpPr/>
            <p:nvPr/>
          </p:nvSpPr>
          <p:spPr>
            <a:xfrm>
              <a:off x="8356581" y="354807"/>
              <a:ext cx="57617" cy="187397"/>
            </a:xfrm>
            <a:custGeom>
              <a:rect b="b" l="l" r="r" t="t"/>
              <a:pathLst>
                <a:path extrusionOk="0" h="5656" w="1739">
                  <a:moveTo>
                    <a:pt x="798" y="0"/>
                  </a:moveTo>
                  <a:cubicBezTo>
                    <a:pt x="334" y="0"/>
                    <a:pt x="0" y="358"/>
                    <a:pt x="24" y="798"/>
                  </a:cubicBezTo>
                  <a:lnTo>
                    <a:pt x="358" y="5656"/>
                  </a:lnTo>
                  <a:lnTo>
                    <a:pt x="1739" y="5656"/>
                  </a:lnTo>
                  <a:lnTo>
                    <a:pt x="1632" y="798"/>
                  </a:lnTo>
                  <a:cubicBezTo>
                    <a:pt x="1632" y="358"/>
                    <a:pt x="1263" y="0"/>
                    <a:pt x="798"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14" name="Google Shape;2614;p27"/>
            <p:cNvSpPr/>
            <p:nvPr/>
          </p:nvSpPr>
          <p:spPr>
            <a:xfrm>
              <a:off x="8448488" y="354807"/>
              <a:ext cx="56855" cy="187397"/>
            </a:xfrm>
            <a:custGeom>
              <a:rect b="b" l="l" r="r" t="t"/>
              <a:pathLst>
                <a:path extrusionOk="0" h="5656" w="1716">
                  <a:moveTo>
                    <a:pt x="917" y="0"/>
                  </a:moveTo>
                  <a:cubicBezTo>
                    <a:pt x="465" y="0"/>
                    <a:pt x="84" y="358"/>
                    <a:pt x="84" y="798"/>
                  </a:cubicBezTo>
                  <a:lnTo>
                    <a:pt x="1" y="5656"/>
                  </a:lnTo>
                  <a:lnTo>
                    <a:pt x="1394" y="5656"/>
                  </a:lnTo>
                  <a:lnTo>
                    <a:pt x="1691" y="798"/>
                  </a:lnTo>
                  <a:cubicBezTo>
                    <a:pt x="1715" y="358"/>
                    <a:pt x="1370" y="0"/>
                    <a:pt x="91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15" name="Google Shape;2615;p27"/>
            <p:cNvSpPr/>
            <p:nvPr/>
          </p:nvSpPr>
          <p:spPr>
            <a:xfrm>
              <a:off x="8529362" y="354807"/>
              <a:ext cx="71036" cy="187397"/>
            </a:xfrm>
            <a:custGeom>
              <a:rect b="b" l="l" r="r" t="t"/>
              <a:pathLst>
                <a:path extrusionOk="0" h="5656" w="2144">
                  <a:moveTo>
                    <a:pt x="1370" y="0"/>
                  </a:moveTo>
                  <a:cubicBezTo>
                    <a:pt x="929" y="0"/>
                    <a:pt x="524" y="358"/>
                    <a:pt x="477" y="798"/>
                  </a:cubicBezTo>
                  <a:lnTo>
                    <a:pt x="0" y="5656"/>
                  </a:lnTo>
                  <a:lnTo>
                    <a:pt x="1393" y="5656"/>
                  </a:lnTo>
                  <a:lnTo>
                    <a:pt x="2084" y="798"/>
                  </a:lnTo>
                  <a:cubicBezTo>
                    <a:pt x="2144" y="358"/>
                    <a:pt x="1834" y="0"/>
                    <a:pt x="1370"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16" name="Google Shape;2616;p27"/>
            <p:cNvSpPr/>
            <p:nvPr/>
          </p:nvSpPr>
          <p:spPr>
            <a:xfrm>
              <a:off x="8223658" y="330356"/>
              <a:ext cx="414223" cy="33"/>
            </a:xfrm>
            <a:custGeom>
              <a:rect b="b" l="l" r="r" t="t"/>
              <a:pathLst>
                <a:path extrusionOk="0" fill="none" h="1" w="12502">
                  <a:moveTo>
                    <a:pt x="0" y="0"/>
                  </a:moveTo>
                  <a:lnTo>
                    <a:pt x="12502"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17" name="Google Shape;2617;p27"/>
            <p:cNvSpPr/>
            <p:nvPr/>
          </p:nvSpPr>
          <p:spPr>
            <a:xfrm>
              <a:off x="8175120" y="853800"/>
              <a:ext cx="512063" cy="82102"/>
            </a:xfrm>
            <a:custGeom>
              <a:rect b="b" l="l" r="r" t="t"/>
              <a:pathLst>
                <a:path extrusionOk="0" h="2478" w="15455">
                  <a:moveTo>
                    <a:pt x="1227" y="1"/>
                  </a:moveTo>
                  <a:cubicBezTo>
                    <a:pt x="548" y="1"/>
                    <a:pt x="1" y="560"/>
                    <a:pt x="1" y="1239"/>
                  </a:cubicBezTo>
                  <a:cubicBezTo>
                    <a:pt x="1" y="1930"/>
                    <a:pt x="548" y="2477"/>
                    <a:pt x="1227" y="2477"/>
                  </a:cubicBezTo>
                  <a:lnTo>
                    <a:pt x="14229" y="2477"/>
                  </a:lnTo>
                  <a:cubicBezTo>
                    <a:pt x="14907" y="2477"/>
                    <a:pt x="15455" y="1930"/>
                    <a:pt x="15455" y="1239"/>
                  </a:cubicBezTo>
                  <a:cubicBezTo>
                    <a:pt x="15455" y="560"/>
                    <a:pt x="14907" y="1"/>
                    <a:pt x="142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18" name="Google Shape;2618;p27"/>
            <p:cNvSpPr/>
            <p:nvPr/>
          </p:nvSpPr>
          <p:spPr>
            <a:xfrm>
              <a:off x="8248109" y="935867"/>
              <a:ext cx="281295" cy="33"/>
            </a:xfrm>
            <a:custGeom>
              <a:rect b="b" l="l" r="r" t="t"/>
              <a:pathLst>
                <a:path extrusionOk="0" fill="none" h="1" w="8490">
                  <a:moveTo>
                    <a:pt x="0" y="0"/>
                  </a:moveTo>
                  <a:lnTo>
                    <a:pt x="8489"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19" name="Google Shape;2619;p27"/>
            <p:cNvSpPr/>
            <p:nvPr/>
          </p:nvSpPr>
          <p:spPr>
            <a:xfrm>
              <a:off x="8209842" y="879047"/>
              <a:ext cx="35518" cy="35551"/>
            </a:xfrm>
            <a:custGeom>
              <a:rect b="b" l="l" r="r" t="t"/>
              <a:pathLst>
                <a:path extrusionOk="0" h="1073" w="1072">
                  <a:moveTo>
                    <a:pt x="536" y="1"/>
                  </a:moveTo>
                  <a:cubicBezTo>
                    <a:pt x="238" y="1"/>
                    <a:pt x="0" y="239"/>
                    <a:pt x="0" y="537"/>
                  </a:cubicBezTo>
                  <a:cubicBezTo>
                    <a:pt x="0" y="834"/>
                    <a:pt x="238"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20" name="Google Shape;2620;p27"/>
            <p:cNvSpPr/>
            <p:nvPr/>
          </p:nvSpPr>
          <p:spPr>
            <a:xfrm>
              <a:off x="8291478" y="879047"/>
              <a:ext cx="35551" cy="35551"/>
            </a:xfrm>
            <a:custGeom>
              <a:rect b="b" l="l" r="r" t="t"/>
              <a:pathLst>
                <a:path extrusionOk="0" h="1073" w="1073">
                  <a:moveTo>
                    <a:pt x="537" y="1"/>
                  </a:moveTo>
                  <a:cubicBezTo>
                    <a:pt x="239" y="1"/>
                    <a:pt x="1" y="239"/>
                    <a:pt x="1" y="537"/>
                  </a:cubicBezTo>
                  <a:cubicBezTo>
                    <a:pt x="1" y="834"/>
                    <a:pt x="239" y="1072"/>
                    <a:pt x="537" y="1072"/>
                  </a:cubicBezTo>
                  <a:cubicBezTo>
                    <a:pt x="822" y="1072"/>
                    <a:pt x="1073" y="834"/>
                    <a:pt x="1073" y="537"/>
                  </a:cubicBezTo>
                  <a:cubicBezTo>
                    <a:pt x="1073" y="239"/>
                    <a:pt x="822"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21" name="Google Shape;2621;p27"/>
            <p:cNvSpPr/>
            <p:nvPr/>
          </p:nvSpPr>
          <p:spPr>
            <a:xfrm>
              <a:off x="8372749" y="879047"/>
              <a:ext cx="35551" cy="35551"/>
            </a:xfrm>
            <a:custGeom>
              <a:rect b="b" l="l" r="r" t="t"/>
              <a:pathLst>
                <a:path extrusionOk="0" h="1073" w="1073">
                  <a:moveTo>
                    <a:pt x="536" y="1"/>
                  </a:moveTo>
                  <a:cubicBezTo>
                    <a:pt x="239" y="1"/>
                    <a:pt x="1" y="239"/>
                    <a:pt x="1" y="537"/>
                  </a:cubicBezTo>
                  <a:cubicBezTo>
                    <a:pt x="1" y="834"/>
                    <a:pt x="239"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22" name="Google Shape;2622;p27"/>
            <p:cNvSpPr/>
            <p:nvPr/>
          </p:nvSpPr>
          <p:spPr>
            <a:xfrm>
              <a:off x="8453623" y="879047"/>
              <a:ext cx="35518" cy="35551"/>
            </a:xfrm>
            <a:custGeom>
              <a:rect b="b" l="l" r="r" t="t"/>
              <a:pathLst>
                <a:path extrusionOk="0" h="1073" w="1072">
                  <a:moveTo>
                    <a:pt x="536" y="1"/>
                  </a:moveTo>
                  <a:cubicBezTo>
                    <a:pt x="239" y="1"/>
                    <a:pt x="0" y="239"/>
                    <a:pt x="0" y="537"/>
                  </a:cubicBezTo>
                  <a:cubicBezTo>
                    <a:pt x="0" y="834"/>
                    <a:pt x="239"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23" name="Google Shape;2623;p27"/>
            <p:cNvSpPr/>
            <p:nvPr/>
          </p:nvSpPr>
          <p:spPr>
            <a:xfrm>
              <a:off x="8534895" y="879047"/>
              <a:ext cx="35518" cy="35551"/>
            </a:xfrm>
            <a:custGeom>
              <a:rect b="b" l="l" r="r" t="t"/>
              <a:pathLst>
                <a:path extrusionOk="0" h="1073" w="1072">
                  <a:moveTo>
                    <a:pt x="536" y="1"/>
                  </a:moveTo>
                  <a:cubicBezTo>
                    <a:pt x="238" y="1"/>
                    <a:pt x="0" y="239"/>
                    <a:pt x="0" y="537"/>
                  </a:cubicBezTo>
                  <a:cubicBezTo>
                    <a:pt x="0" y="834"/>
                    <a:pt x="238"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24" name="Google Shape;2624;p27"/>
            <p:cNvSpPr/>
            <p:nvPr/>
          </p:nvSpPr>
          <p:spPr>
            <a:xfrm>
              <a:off x="8616133" y="879047"/>
              <a:ext cx="35551" cy="35551"/>
            </a:xfrm>
            <a:custGeom>
              <a:rect b="b" l="l" r="r" t="t"/>
              <a:pathLst>
                <a:path extrusionOk="0" h="1073" w="1073">
                  <a:moveTo>
                    <a:pt x="537" y="1"/>
                  </a:moveTo>
                  <a:cubicBezTo>
                    <a:pt x="239" y="1"/>
                    <a:pt x="1" y="239"/>
                    <a:pt x="1" y="537"/>
                  </a:cubicBezTo>
                  <a:cubicBezTo>
                    <a:pt x="1" y="834"/>
                    <a:pt x="239" y="1072"/>
                    <a:pt x="537" y="1072"/>
                  </a:cubicBezTo>
                  <a:cubicBezTo>
                    <a:pt x="834" y="1072"/>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25" name="Google Shape;2625;p27"/>
            <p:cNvSpPr/>
            <p:nvPr/>
          </p:nvSpPr>
          <p:spPr>
            <a:xfrm>
              <a:off x="8175120" y="541768"/>
              <a:ext cx="512063" cy="82102"/>
            </a:xfrm>
            <a:custGeom>
              <a:rect b="b" l="l" r="r" t="t"/>
              <a:pathLst>
                <a:path extrusionOk="0" h="2478" w="15455">
                  <a:moveTo>
                    <a:pt x="1227" y="1"/>
                  </a:moveTo>
                  <a:cubicBezTo>
                    <a:pt x="548" y="1"/>
                    <a:pt x="1" y="549"/>
                    <a:pt x="1" y="1239"/>
                  </a:cubicBezTo>
                  <a:cubicBezTo>
                    <a:pt x="1" y="1918"/>
                    <a:pt x="548" y="2477"/>
                    <a:pt x="1227" y="2477"/>
                  </a:cubicBezTo>
                  <a:lnTo>
                    <a:pt x="14229" y="2477"/>
                  </a:lnTo>
                  <a:cubicBezTo>
                    <a:pt x="14907" y="2477"/>
                    <a:pt x="15455" y="1918"/>
                    <a:pt x="15455" y="1239"/>
                  </a:cubicBezTo>
                  <a:cubicBezTo>
                    <a:pt x="15455" y="549"/>
                    <a:pt x="14907" y="1"/>
                    <a:pt x="142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26" name="Google Shape;2626;p27"/>
            <p:cNvSpPr/>
            <p:nvPr/>
          </p:nvSpPr>
          <p:spPr>
            <a:xfrm>
              <a:off x="8261527" y="542166"/>
              <a:ext cx="340072" cy="33"/>
            </a:xfrm>
            <a:custGeom>
              <a:rect b="b" l="l" r="r" t="t"/>
              <a:pathLst>
                <a:path extrusionOk="0" fill="none" h="1" w="10264">
                  <a:moveTo>
                    <a:pt x="0" y="1"/>
                  </a:moveTo>
                  <a:lnTo>
                    <a:pt x="10263"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27" name="Google Shape;2627;p27"/>
            <p:cNvSpPr/>
            <p:nvPr/>
          </p:nvSpPr>
          <p:spPr>
            <a:xfrm>
              <a:off x="8210637" y="567014"/>
              <a:ext cx="35518" cy="35551"/>
            </a:xfrm>
            <a:custGeom>
              <a:rect b="b" l="l" r="r" t="t"/>
              <a:pathLst>
                <a:path extrusionOk="0" h="1073" w="1072">
                  <a:moveTo>
                    <a:pt x="536" y="1"/>
                  </a:moveTo>
                  <a:cubicBezTo>
                    <a:pt x="238" y="1"/>
                    <a:pt x="0" y="239"/>
                    <a:pt x="0" y="537"/>
                  </a:cubicBezTo>
                  <a:cubicBezTo>
                    <a:pt x="0" y="834"/>
                    <a:pt x="238"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28" name="Google Shape;2628;p27"/>
            <p:cNvSpPr/>
            <p:nvPr/>
          </p:nvSpPr>
          <p:spPr>
            <a:xfrm>
              <a:off x="8291876" y="567014"/>
              <a:ext cx="35551" cy="35551"/>
            </a:xfrm>
            <a:custGeom>
              <a:rect b="b" l="l" r="r" t="t"/>
              <a:pathLst>
                <a:path extrusionOk="0" h="1073" w="1073">
                  <a:moveTo>
                    <a:pt x="537" y="1"/>
                  </a:moveTo>
                  <a:cubicBezTo>
                    <a:pt x="239" y="1"/>
                    <a:pt x="1" y="239"/>
                    <a:pt x="1" y="537"/>
                  </a:cubicBezTo>
                  <a:cubicBezTo>
                    <a:pt x="1" y="834"/>
                    <a:pt x="239" y="1073"/>
                    <a:pt x="537" y="1073"/>
                  </a:cubicBezTo>
                  <a:cubicBezTo>
                    <a:pt x="834" y="1073"/>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29" name="Google Shape;2629;p27"/>
            <p:cNvSpPr/>
            <p:nvPr/>
          </p:nvSpPr>
          <p:spPr>
            <a:xfrm>
              <a:off x="8372749" y="567014"/>
              <a:ext cx="35551" cy="35551"/>
            </a:xfrm>
            <a:custGeom>
              <a:rect b="b" l="l" r="r" t="t"/>
              <a:pathLst>
                <a:path extrusionOk="0" h="1073" w="1073">
                  <a:moveTo>
                    <a:pt x="536" y="1"/>
                  </a:moveTo>
                  <a:cubicBezTo>
                    <a:pt x="239" y="1"/>
                    <a:pt x="1" y="239"/>
                    <a:pt x="1" y="537"/>
                  </a:cubicBezTo>
                  <a:cubicBezTo>
                    <a:pt x="1" y="834"/>
                    <a:pt x="239"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30" name="Google Shape;2630;p27"/>
            <p:cNvSpPr/>
            <p:nvPr/>
          </p:nvSpPr>
          <p:spPr>
            <a:xfrm>
              <a:off x="8454021" y="567014"/>
              <a:ext cx="35518" cy="35551"/>
            </a:xfrm>
            <a:custGeom>
              <a:rect b="b" l="l" r="r" t="t"/>
              <a:pathLst>
                <a:path extrusionOk="0" h="1073" w="1072">
                  <a:moveTo>
                    <a:pt x="536" y="1"/>
                  </a:moveTo>
                  <a:cubicBezTo>
                    <a:pt x="238" y="1"/>
                    <a:pt x="0" y="239"/>
                    <a:pt x="0" y="537"/>
                  </a:cubicBezTo>
                  <a:cubicBezTo>
                    <a:pt x="0" y="834"/>
                    <a:pt x="238"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31" name="Google Shape;2631;p27"/>
            <p:cNvSpPr/>
            <p:nvPr/>
          </p:nvSpPr>
          <p:spPr>
            <a:xfrm>
              <a:off x="8535292" y="567014"/>
              <a:ext cx="35518" cy="35551"/>
            </a:xfrm>
            <a:custGeom>
              <a:rect b="b" l="l" r="r" t="t"/>
              <a:pathLst>
                <a:path extrusionOk="0" h="1073" w="1072">
                  <a:moveTo>
                    <a:pt x="536" y="1"/>
                  </a:moveTo>
                  <a:cubicBezTo>
                    <a:pt x="238" y="1"/>
                    <a:pt x="0" y="239"/>
                    <a:pt x="0" y="537"/>
                  </a:cubicBezTo>
                  <a:cubicBezTo>
                    <a:pt x="0" y="834"/>
                    <a:pt x="238" y="1073"/>
                    <a:pt x="536" y="1073"/>
                  </a:cubicBezTo>
                  <a:cubicBezTo>
                    <a:pt x="833" y="1073"/>
                    <a:pt x="1072" y="834"/>
                    <a:pt x="1072" y="537"/>
                  </a:cubicBezTo>
                  <a:cubicBezTo>
                    <a:pt x="1072" y="239"/>
                    <a:pt x="833"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32" name="Google Shape;2632;p27"/>
            <p:cNvSpPr/>
            <p:nvPr/>
          </p:nvSpPr>
          <p:spPr>
            <a:xfrm>
              <a:off x="8616133" y="567014"/>
              <a:ext cx="35551" cy="35551"/>
            </a:xfrm>
            <a:custGeom>
              <a:rect b="b" l="l" r="r" t="t"/>
              <a:pathLst>
                <a:path extrusionOk="0" h="1073" w="1073">
                  <a:moveTo>
                    <a:pt x="537" y="1"/>
                  </a:moveTo>
                  <a:cubicBezTo>
                    <a:pt x="239" y="1"/>
                    <a:pt x="1" y="239"/>
                    <a:pt x="1" y="537"/>
                  </a:cubicBezTo>
                  <a:cubicBezTo>
                    <a:pt x="1" y="834"/>
                    <a:pt x="239" y="1073"/>
                    <a:pt x="537" y="1073"/>
                  </a:cubicBezTo>
                  <a:cubicBezTo>
                    <a:pt x="834" y="1073"/>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33" name="Google Shape;2633;p27"/>
            <p:cNvSpPr/>
            <p:nvPr/>
          </p:nvSpPr>
          <p:spPr>
            <a:xfrm>
              <a:off x="8233896" y="623835"/>
              <a:ext cx="393747" cy="236732"/>
            </a:xfrm>
            <a:custGeom>
              <a:rect b="b" l="l" r="r" t="t"/>
              <a:pathLst>
                <a:path extrusionOk="0" h="7145" w="11884">
                  <a:moveTo>
                    <a:pt x="1" y="0"/>
                  </a:moveTo>
                  <a:lnTo>
                    <a:pt x="1" y="7144"/>
                  </a:lnTo>
                  <a:lnTo>
                    <a:pt x="11883" y="7144"/>
                  </a:lnTo>
                  <a:lnTo>
                    <a:pt x="1188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34" name="Google Shape;2634;p27"/>
            <p:cNvSpPr/>
            <p:nvPr/>
          </p:nvSpPr>
          <p:spPr>
            <a:xfrm>
              <a:off x="8233896" y="701528"/>
              <a:ext cx="393747" cy="159798"/>
            </a:xfrm>
            <a:custGeom>
              <a:rect b="b" l="l" r="r" t="t"/>
              <a:pathLst>
                <a:path extrusionOk="0" h="4823" w="11884">
                  <a:moveTo>
                    <a:pt x="1" y="1"/>
                  </a:moveTo>
                  <a:lnTo>
                    <a:pt x="1" y="4823"/>
                  </a:lnTo>
                  <a:lnTo>
                    <a:pt x="11883" y="4823"/>
                  </a:lnTo>
                  <a:lnTo>
                    <a:pt x="11883"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35" name="Google Shape;2635;p27"/>
            <p:cNvSpPr/>
            <p:nvPr/>
          </p:nvSpPr>
          <p:spPr>
            <a:xfrm>
              <a:off x="8115550" y="623835"/>
              <a:ext cx="236732" cy="236732"/>
            </a:xfrm>
            <a:custGeom>
              <a:rect b="b" l="l" r="r" t="t"/>
              <a:pathLst>
                <a:path extrusionOk="0" h="7145" w="7145">
                  <a:moveTo>
                    <a:pt x="3573" y="0"/>
                  </a:moveTo>
                  <a:cubicBezTo>
                    <a:pt x="1608" y="0"/>
                    <a:pt x="1" y="1596"/>
                    <a:pt x="1" y="3572"/>
                  </a:cubicBezTo>
                  <a:cubicBezTo>
                    <a:pt x="1" y="5537"/>
                    <a:pt x="1608" y="7144"/>
                    <a:pt x="3573" y="7144"/>
                  </a:cubicBezTo>
                  <a:cubicBezTo>
                    <a:pt x="5549" y="7144"/>
                    <a:pt x="7145" y="5537"/>
                    <a:pt x="7145" y="3572"/>
                  </a:cubicBezTo>
                  <a:cubicBezTo>
                    <a:pt x="7145" y="1596"/>
                    <a:pt x="5549" y="0"/>
                    <a:pt x="3573"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36" name="Google Shape;2636;p27"/>
            <p:cNvSpPr/>
            <p:nvPr/>
          </p:nvSpPr>
          <p:spPr>
            <a:xfrm>
              <a:off x="8509251" y="623835"/>
              <a:ext cx="236699" cy="236732"/>
            </a:xfrm>
            <a:custGeom>
              <a:rect b="b" l="l" r="r" t="t"/>
              <a:pathLst>
                <a:path extrusionOk="0" h="7145" w="7144">
                  <a:moveTo>
                    <a:pt x="3572" y="0"/>
                  </a:moveTo>
                  <a:cubicBezTo>
                    <a:pt x="1596" y="0"/>
                    <a:pt x="0" y="1596"/>
                    <a:pt x="0" y="3572"/>
                  </a:cubicBezTo>
                  <a:cubicBezTo>
                    <a:pt x="0" y="5537"/>
                    <a:pt x="1596" y="7144"/>
                    <a:pt x="3572" y="7144"/>
                  </a:cubicBezTo>
                  <a:cubicBezTo>
                    <a:pt x="5549" y="7144"/>
                    <a:pt x="7144" y="5537"/>
                    <a:pt x="7144" y="3572"/>
                  </a:cubicBezTo>
                  <a:cubicBezTo>
                    <a:pt x="7144" y="1596"/>
                    <a:pt x="5549" y="0"/>
                    <a:pt x="3572"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37" name="Google Shape;2637;p27"/>
            <p:cNvSpPr/>
            <p:nvPr/>
          </p:nvSpPr>
          <p:spPr>
            <a:xfrm>
              <a:off x="8111210" y="623835"/>
              <a:ext cx="638331" cy="243822"/>
            </a:xfrm>
            <a:custGeom>
              <a:rect b="b" l="l" r="r" t="t"/>
              <a:pathLst>
                <a:path extrusionOk="0" fill="none" h="7359" w="19266">
                  <a:moveTo>
                    <a:pt x="15360" y="5549"/>
                  </a:moveTo>
                  <a:cubicBezTo>
                    <a:pt x="17205" y="5573"/>
                    <a:pt x="17503" y="2977"/>
                    <a:pt x="15681" y="2405"/>
                  </a:cubicBezTo>
                  <a:cubicBezTo>
                    <a:pt x="14610" y="2084"/>
                    <a:pt x="13455" y="2572"/>
                    <a:pt x="13086" y="3572"/>
                  </a:cubicBezTo>
                  <a:cubicBezTo>
                    <a:pt x="12788" y="4370"/>
                    <a:pt x="12967" y="5501"/>
                    <a:pt x="13502" y="6168"/>
                  </a:cubicBezTo>
                  <a:cubicBezTo>
                    <a:pt x="14312" y="7180"/>
                    <a:pt x="15717" y="7358"/>
                    <a:pt x="16931" y="6870"/>
                  </a:cubicBezTo>
                  <a:cubicBezTo>
                    <a:pt x="18134" y="6382"/>
                    <a:pt x="19039" y="5251"/>
                    <a:pt x="19146" y="3953"/>
                  </a:cubicBezTo>
                  <a:cubicBezTo>
                    <a:pt x="19265" y="2382"/>
                    <a:pt x="18396" y="0"/>
                    <a:pt x="15384" y="0"/>
                  </a:cubicBezTo>
                  <a:lnTo>
                    <a:pt x="3894" y="0"/>
                  </a:lnTo>
                  <a:cubicBezTo>
                    <a:pt x="870" y="0"/>
                    <a:pt x="1" y="2382"/>
                    <a:pt x="120" y="3953"/>
                  </a:cubicBezTo>
                  <a:cubicBezTo>
                    <a:pt x="227" y="5251"/>
                    <a:pt x="1132" y="6382"/>
                    <a:pt x="2346" y="6870"/>
                  </a:cubicBezTo>
                  <a:cubicBezTo>
                    <a:pt x="3549" y="7358"/>
                    <a:pt x="4966" y="7180"/>
                    <a:pt x="5763" y="6168"/>
                  </a:cubicBezTo>
                  <a:cubicBezTo>
                    <a:pt x="6299" y="5501"/>
                    <a:pt x="6490" y="4370"/>
                    <a:pt x="6180" y="3572"/>
                  </a:cubicBezTo>
                  <a:cubicBezTo>
                    <a:pt x="5811" y="2572"/>
                    <a:pt x="4668" y="2084"/>
                    <a:pt x="3596" y="2405"/>
                  </a:cubicBezTo>
                  <a:cubicBezTo>
                    <a:pt x="1763" y="2977"/>
                    <a:pt x="2061" y="5561"/>
                    <a:pt x="3906" y="5549"/>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38" name="Google Shape;2638;p27"/>
            <p:cNvSpPr/>
            <p:nvPr/>
          </p:nvSpPr>
          <p:spPr>
            <a:xfrm>
              <a:off x="8339220" y="701528"/>
              <a:ext cx="183455" cy="33"/>
            </a:xfrm>
            <a:custGeom>
              <a:rect b="b" l="l" r="r" t="t"/>
              <a:pathLst>
                <a:path extrusionOk="0" fill="none" h="1" w="5537">
                  <a:moveTo>
                    <a:pt x="1" y="1"/>
                  </a:moveTo>
                  <a:lnTo>
                    <a:pt x="5537"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39" name="Google Shape;2639;p27"/>
            <p:cNvSpPr/>
            <p:nvPr/>
          </p:nvSpPr>
          <p:spPr>
            <a:xfrm>
              <a:off x="8430729" y="703118"/>
              <a:ext cx="33" cy="158208"/>
            </a:xfrm>
            <a:custGeom>
              <a:rect b="b" l="l" r="r" t="t"/>
              <a:pathLst>
                <a:path extrusionOk="0" fill="none" h="4775" w="1">
                  <a:moveTo>
                    <a:pt x="1" y="1"/>
                  </a:moveTo>
                  <a:lnTo>
                    <a:pt x="1" y="4775"/>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40" name="Google Shape;2640;p27"/>
            <p:cNvSpPr/>
            <p:nvPr/>
          </p:nvSpPr>
          <p:spPr>
            <a:xfrm>
              <a:off x="8354991" y="701528"/>
              <a:ext cx="37142" cy="158241"/>
            </a:xfrm>
            <a:custGeom>
              <a:rect b="b" l="l" r="r" t="t"/>
              <a:pathLst>
                <a:path extrusionOk="0" fill="none" h="4776" w="1121">
                  <a:moveTo>
                    <a:pt x="1072" y="1"/>
                  </a:moveTo>
                  <a:cubicBezTo>
                    <a:pt x="1072" y="1"/>
                    <a:pt x="1120" y="2918"/>
                    <a:pt x="1" y="4775"/>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41" name="Google Shape;2641;p27"/>
            <p:cNvSpPr/>
            <p:nvPr/>
          </p:nvSpPr>
          <p:spPr>
            <a:xfrm>
              <a:off x="8470189" y="701528"/>
              <a:ext cx="37108" cy="158241"/>
            </a:xfrm>
            <a:custGeom>
              <a:rect b="b" l="l" r="r" t="t"/>
              <a:pathLst>
                <a:path extrusionOk="0" fill="none" h="4776" w="1120">
                  <a:moveTo>
                    <a:pt x="48" y="1"/>
                  </a:moveTo>
                  <a:cubicBezTo>
                    <a:pt x="48" y="1"/>
                    <a:pt x="0" y="2918"/>
                    <a:pt x="1120" y="4775"/>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42" name="Google Shape;2642;p27"/>
            <p:cNvSpPr/>
            <p:nvPr/>
          </p:nvSpPr>
          <p:spPr>
            <a:xfrm>
              <a:off x="8320302" y="859731"/>
              <a:ext cx="220928" cy="33"/>
            </a:xfrm>
            <a:custGeom>
              <a:rect b="b" l="l" r="r" t="t"/>
              <a:pathLst>
                <a:path extrusionOk="0" fill="none" h="1" w="6668">
                  <a:moveTo>
                    <a:pt x="0" y="0"/>
                  </a:moveTo>
                  <a:lnTo>
                    <a:pt x="6668"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43" name="Google Shape;2643;p27"/>
            <p:cNvSpPr/>
            <p:nvPr/>
          </p:nvSpPr>
          <p:spPr>
            <a:xfrm>
              <a:off x="8140001" y="4648215"/>
              <a:ext cx="582304" cy="161388"/>
            </a:xfrm>
            <a:custGeom>
              <a:rect b="b" l="l" r="r" t="t"/>
              <a:pathLst>
                <a:path extrusionOk="0" h="4871" w="17575">
                  <a:moveTo>
                    <a:pt x="1787" y="1"/>
                  </a:moveTo>
                  <a:cubicBezTo>
                    <a:pt x="799" y="1"/>
                    <a:pt x="1" y="798"/>
                    <a:pt x="1" y="1787"/>
                  </a:cubicBezTo>
                  <a:lnTo>
                    <a:pt x="1" y="3084"/>
                  </a:lnTo>
                  <a:cubicBezTo>
                    <a:pt x="1" y="4073"/>
                    <a:pt x="799" y="4870"/>
                    <a:pt x="1787" y="4870"/>
                  </a:cubicBezTo>
                  <a:lnTo>
                    <a:pt x="15789" y="4870"/>
                  </a:lnTo>
                  <a:cubicBezTo>
                    <a:pt x="16777" y="4870"/>
                    <a:pt x="17575" y="4073"/>
                    <a:pt x="17575" y="3084"/>
                  </a:cubicBezTo>
                  <a:lnTo>
                    <a:pt x="17575" y="1787"/>
                  </a:lnTo>
                  <a:cubicBezTo>
                    <a:pt x="17575" y="798"/>
                    <a:pt x="16777" y="1"/>
                    <a:pt x="1578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44" name="Google Shape;2644;p27"/>
            <p:cNvSpPr/>
            <p:nvPr/>
          </p:nvSpPr>
          <p:spPr>
            <a:xfrm>
              <a:off x="8140001" y="4710171"/>
              <a:ext cx="582304" cy="98635"/>
            </a:xfrm>
            <a:custGeom>
              <a:rect b="b" l="l" r="r" t="t"/>
              <a:pathLst>
                <a:path extrusionOk="0" h="2977" w="17575">
                  <a:moveTo>
                    <a:pt x="1" y="0"/>
                  </a:moveTo>
                  <a:lnTo>
                    <a:pt x="1" y="1191"/>
                  </a:lnTo>
                  <a:cubicBezTo>
                    <a:pt x="1" y="2179"/>
                    <a:pt x="799" y="2977"/>
                    <a:pt x="1787" y="2977"/>
                  </a:cubicBezTo>
                  <a:lnTo>
                    <a:pt x="15789" y="2977"/>
                  </a:lnTo>
                  <a:cubicBezTo>
                    <a:pt x="16765" y="2977"/>
                    <a:pt x="17575" y="2179"/>
                    <a:pt x="17575" y="1191"/>
                  </a:cubicBezTo>
                  <a:lnTo>
                    <a:pt x="17575" y="0"/>
                  </a:lnTo>
                  <a:cubicBezTo>
                    <a:pt x="17575" y="988"/>
                    <a:pt x="16765" y="1786"/>
                    <a:pt x="15789" y="1786"/>
                  </a:cubicBezTo>
                  <a:lnTo>
                    <a:pt x="1787" y="1786"/>
                  </a:lnTo>
                  <a:cubicBezTo>
                    <a:pt x="799" y="1786"/>
                    <a:pt x="1" y="988"/>
                    <a:pt x="1"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45" name="Google Shape;2645;p27"/>
            <p:cNvSpPr/>
            <p:nvPr/>
          </p:nvSpPr>
          <p:spPr>
            <a:xfrm>
              <a:off x="8054025" y="4808770"/>
              <a:ext cx="753102" cy="80512"/>
            </a:xfrm>
            <a:custGeom>
              <a:rect b="b" l="l" r="r" t="t"/>
              <a:pathLst>
                <a:path extrusionOk="0" h="2430" w="22730">
                  <a:moveTo>
                    <a:pt x="1143" y="1"/>
                  </a:moveTo>
                  <a:cubicBezTo>
                    <a:pt x="512" y="1"/>
                    <a:pt x="0" y="513"/>
                    <a:pt x="0" y="1155"/>
                  </a:cubicBezTo>
                  <a:lnTo>
                    <a:pt x="0" y="1286"/>
                  </a:lnTo>
                  <a:cubicBezTo>
                    <a:pt x="0" y="1917"/>
                    <a:pt x="512" y="2429"/>
                    <a:pt x="1143" y="2429"/>
                  </a:cubicBezTo>
                  <a:lnTo>
                    <a:pt x="21586" y="2429"/>
                  </a:lnTo>
                  <a:cubicBezTo>
                    <a:pt x="22217" y="2429"/>
                    <a:pt x="22729" y="1917"/>
                    <a:pt x="22729" y="1286"/>
                  </a:cubicBezTo>
                  <a:lnTo>
                    <a:pt x="22729" y="1155"/>
                  </a:lnTo>
                  <a:cubicBezTo>
                    <a:pt x="22729" y="513"/>
                    <a:pt x="22217" y="1"/>
                    <a:pt x="2158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46" name="Google Shape;2646;p27"/>
            <p:cNvSpPr/>
            <p:nvPr/>
          </p:nvSpPr>
          <p:spPr>
            <a:xfrm>
              <a:off x="8054025" y="4829279"/>
              <a:ext cx="753499" cy="60798"/>
            </a:xfrm>
            <a:custGeom>
              <a:rect b="b" l="l" r="r" t="t"/>
              <a:pathLst>
                <a:path extrusionOk="0" h="1835" w="22742">
                  <a:moveTo>
                    <a:pt x="143" y="1"/>
                  </a:moveTo>
                  <a:cubicBezTo>
                    <a:pt x="48" y="167"/>
                    <a:pt x="0" y="346"/>
                    <a:pt x="0" y="536"/>
                  </a:cubicBezTo>
                  <a:lnTo>
                    <a:pt x="0" y="679"/>
                  </a:lnTo>
                  <a:cubicBezTo>
                    <a:pt x="0" y="1310"/>
                    <a:pt x="512" y="1834"/>
                    <a:pt x="1155" y="1834"/>
                  </a:cubicBezTo>
                  <a:lnTo>
                    <a:pt x="21598" y="1834"/>
                  </a:lnTo>
                  <a:cubicBezTo>
                    <a:pt x="22229" y="1834"/>
                    <a:pt x="22741" y="1322"/>
                    <a:pt x="22741" y="679"/>
                  </a:cubicBezTo>
                  <a:lnTo>
                    <a:pt x="22741" y="536"/>
                  </a:lnTo>
                  <a:cubicBezTo>
                    <a:pt x="22741" y="346"/>
                    <a:pt x="22682" y="167"/>
                    <a:pt x="22610" y="1"/>
                  </a:cubicBezTo>
                  <a:cubicBezTo>
                    <a:pt x="22420" y="358"/>
                    <a:pt x="22051" y="608"/>
                    <a:pt x="21598" y="608"/>
                  </a:cubicBezTo>
                  <a:lnTo>
                    <a:pt x="1155" y="608"/>
                  </a:lnTo>
                  <a:cubicBezTo>
                    <a:pt x="715" y="608"/>
                    <a:pt x="334" y="358"/>
                    <a:pt x="143"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47" name="Google Shape;2647;p27"/>
            <p:cNvSpPr/>
            <p:nvPr/>
          </p:nvSpPr>
          <p:spPr>
            <a:xfrm>
              <a:off x="8183403" y="4569329"/>
              <a:ext cx="495099" cy="78922"/>
            </a:xfrm>
            <a:custGeom>
              <a:rect b="b" l="l" r="r" t="t"/>
              <a:pathLst>
                <a:path extrusionOk="0" h="2382" w="14943">
                  <a:moveTo>
                    <a:pt x="1191" y="1"/>
                  </a:moveTo>
                  <a:cubicBezTo>
                    <a:pt x="536" y="1"/>
                    <a:pt x="1" y="536"/>
                    <a:pt x="1" y="1191"/>
                  </a:cubicBezTo>
                  <a:cubicBezTo>
                    <a:pt x="1" y="1846"/>
                    <a:pt x="536" y="2382"/>
                    <a:pt x="1191" y="2382"/>
                  </a:cubicBezTo>
                  <a:lnTo>
                    <a:pt x="13752" y="2382"/>
                  </a:lnTo>
                  <a:cubicBezTo>
                    <a:pt x="14407" y="2382"/>
                    <a:pt x="14943" y="1846"/>
                    <a:pt x="14943" y="1191"/>
                  </a:cubicBezTo>
                  <a:cubicBezTo>
                    <a:pt x="14943" y="536"/>
                    <a:pt x="14407" y="1"/>
                    <a:pt x="13752"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48" name="Google Shape;2648;p27"/>
            <p:cNvSpPr/>
            <p:nvPr/>
          </p:nvSpPr>
          <p:spPr>
            <a:xfrm>
              <a:off x="8225613" y="4648215"/>
              <a:ext cx="301042" cy="33"/>
            </a:xfrm>
            <a:custGeom>
              <a:rect b="b" l="l" r="r" t="t"/>
              <a:pathLst>
                <a:path extrusionOk="0" fill="none" h="1" w="9086">
                  <a:moveTo>
                    <a:pt x="1" y="1"/>
                  </a:moveTo>
                  <a:lnTo>
                    <a:pt x="9085"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49" name="Google Shape;2649;p27"/>
            <p:cNvSpPr/>
            <p:nvPr/>
          </p:nvSpPr>
          <p:spPr>
            <a:xfrm>
              <a:off x="8217330" y="4592985"/>
              <a:ext cx="34756" cy="34756"/>
            </a:xfrm>
            <a:custGeom>
              <a:rect b="b" l="l" r="r" t="t"/>
              <a:pathLst>
                <a:path extrusionOk="0" h="1049" w="1049">
                  <a:moveTo>
                    <a:pt x="524" y="1"/>
                  </a:moveTo>
                  <a:cubicBezTo>
                    <a:pt x="239" y="1"/>
                    <a:pt x="1" y="239"/>
                    <a:pt x="1" y="525"/>
                  </a:cubicBezTo>
                  <a:cubicBezTo>
                    <a:pt x="1" y="811"/>
                    <a:pt x="239" y="1049"/>
                    <a:pt x="524" y="1049"/>
                  </a:cubicBezTo>
                  <a:cubicBezTo>
                    <a:pt x="810" y="1049"/>
                    <a:pt x="1048" y="811"/>
                    <a:pt x="1048" y="525"/>
                  </a:cubicBezTo>
                  <a:cubicBezTo>
                    <a:pt x="1048" y="239"/>
                    <a:pt x="810"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50" name="Google Shape;2650;p27"/>
            <p:cNvSpPr/>
            <p:nvPr/>
          </p:nvSpPr>
          <p:spPr>
            <a:xfrm>
              <a:off x="8296216" y="4592985"/>
              <a:ext cx="34756" cy="34756"/>
            </a:xfrm>
            <a:custGeom>
              <a:rect b="b" l="l" r="r" t="t"/>
              <a:pathLst>
                <a:path extrusionOk="0" h="1049" w="1049">
                  <a:moveTo>
                    <a:pt x="525" y="1"/>
                  </a:moveTo>
                  <a:cubicBezTo>
                    <a:pt x="239" y="1"/>
                    <a:pt x="1" y="239"/>
                    <a:pt x="1" y="525"/>
                  </a:cubicBezTo>
                  <a:cubicBezTo>
                    <a:pt x="1" y="811"/>
                    <a:pt x="239" y="1049"/>
                    <a:pt x="525" y="1049"/>
                  </a:cubicBezTo>
                  <a:cubicBezTo>
                    <a:pt x="810" y="1049"/>
                    <a:pt x="1049" y="811"/>
                    <a:pt x="1049" y="525"/>
                  </a:cubicBezTo>
                  <a:cubicBezTo>
                    <a:pt x="1049" y="239"/>
                    <a:pt x="810" y="1"/>
                    <a:pt x="52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51" name="Google Shape;2651;p27"/>
            <p:cNvSpPr/>
            <p:nvPr/>
          </p:nvSpPr>
          <p:spPr>
            <a:xfrm>
              <a:off x="8374737" y="4592985"/>
              <a:ext cx="34325" cy="34756"/>
            </a:xfrm>
            <a:custGeom>
              <a:rect b="b" l="l" r="r" t="t"/>
              <a:pathLst>
                <a:path extrusionOk="0" h="1049" w="1036">
                  <a:moveTo>
                    <a:pt x="524" y="1"/>
                  </a:moveTo>
                  <a:cubicBezTo>
                    <a:pt x="238" y="1"/>
                    <a:pt x="0" y="239"/>
                    <a:pt x="0" y="525"/>
                  </a:cubicBezTo>
                  <a:cubicBezTo>
                    <a:pt x="0" y="811"/>
                    <a:pt x="238" y="1049"/>
                    <a:pt x="524" y="1049"/>
                  </a:cubicBezTo>
                  <a:cubicBezTo>
                    <a:pt x="798" y="1049"/>
                    <a:pt x="1036" y="811"/>
                    <a:pt x="1036" y="525"/>
                  </a:cubicBezTo>
                  <a:cubicBezTo>
                    <a:pt x="1036" y="239"/>
                    <a:pt x="798"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52" name="Google Shape;2652;p27"/>
            <p:cNvSpPr/>
            <p:nvPr/>
          </p:nvSpPr>
          <p:spPr>
            <a:xfrm>
              <a:off x="8453226" y="4592985"/>
              <a:ext cx="34358" cy="34756"/>
            </a:xfrm>
            <a:custGeom>
              <a:rect b="b" l="l" r="r" t="t"/>
              <a:pathLst>
                <a:path extrusionOk="0" h="1049" w="1037">
                  <a:moveTo>
                    <a:pt x="512" y="1"/>
                  </a:moveTo>
                  <a:cubicBezTo>
                    <a:pt x="239" y="1"/>
                    <a:pt x="1" y="239"/>
                    <a:pt x="1" y="525"/>
                  </a:cubicBezTo>
                  <a:cubicBezTo>
                    <a:pt x="1" y="811"/>
                    <a:pt x="239" y="1049"/>
                    <a:pt x="512" y="1049"/>
                  </a:cubicBezTo>
                  <a:cubicBezTo>
                    <a:pt x="798" y="1049"/>
                    <a:pt x="1036" y="811"/>
                    <a:pt x="1036" y="525"/>
                  </a:cubicBezTo>
                  <a:cubicBezTo>
                    <a:pt x="1036" y="239"/>
                    <a:pt x="798" y="1"/>
                    <a:pt x="512"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53" name="Google Shape;2653;p27"/>
            <p:cNvSpPr/>
            <p:nvPr/>
          </p:nvSpPr>
          <p:spPr>
            <a:xfrm>
              <a:off x="8531316" y="4592985"/>
              <a:ext cx="34756" cy="34756"/>
            </a:xfrm>
            <a:custGeom>
              <a:rect b="b" l="l" r="r" t="t"/>
              <a:pathLst>
                <a:path extrusionOk="0" h="1049" w="1049">
                  <a:moveTo>
                    <a:pt x="525" y="1"/>
                  </a:moveTo>
                  <a:cubicBezTo>
                    <a:pt x="239" y="1"/>
                    <a:pt x="1" y="239"/>
                    <a:pt x="1" y="525"/>
                  </a:cubicBezTo>
                  <a:cubicBezTo>
                    <a:pt x="1" y="811"/>
                    <a:pt x="239" y="1049"/>
                    <a:pt x="525" y="1049"/>
                  </a:cubicBezTo>
                  <a:cubicBezTo>
                    <a:pt x="811" y="1049"/>
                    <a:pt x="1049" y="811"/>
                    <a:pt x="1049" y="525"/>
                  </a:cubicBezTo>
                  <a:cubicBezTo>
                    <a:pt x="1049" y="239"/>
                    <a:pt x="811" y="1"/>
                    <a:pt x="52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54" name="Google Shape;2654;p27"/>
            <p:cNvSpPr/>
            <p:nvPr/>
          </p:nvSpPr>
          <p:spPr>
            <a:xfrm>
              <a:off x="8609838" y="4592985"/>
              <a:ext cx="34756" cy="34756"/>
            </a:xfrm>
            <a:custGeom>
              <a:rect b="b" l="l" r="r" t="t"/>
              <a:pathLst>
                <a:path extrusionOk="0" h="1049" w="1049">
                  <a:moveTo>
                    <a:pt x="524" y="1"/>
                  </a:moveTo>
                  <a:cubicBezTo>
                    <a:pt x="238" y="1"/>
                    <a:pt x="0" y="239"/>
                    <a:pt x="0" y="525"/>
                  </a:cubicBezTo>
                  <a:cubicBezTo>
                    <a:pt x="0" y="811"/>
                    <a:pt x="238" y="1049"/>
                    <a:pt x="524" y="1049"/>
                  </a:cubicBezTo>
                  <a:cubicBezTo>
                    <a:pt x="810" y="1049"/>
                    <a:pt x="1048" y="811"/>
                    <a:pt x="1048" y="525"/>
                  </a:cubicBezTo>
                  <a:cubicBezTo>
                    <a:pt x="1048" y="239"/>
                    <a:pt x="810"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55" name="Google Shape;2655;p27"/>
            <p:cNvSpPr/>
            <p:nvPr/>
          </p:nvSpPr>
          <p:spPr>
            <a:xfrm>
              <a:off x="8198776" y="4808770"/>
              <a:ext cx="395337" cy="33"/>
            </a:xfrm>
            <a:custGeom>
              <a:rect b="b" l="l" r="r" t="t"/>
              <a:pathLst>
                <a:path extrusionOk="0" fill="none" h="1" w="11932">
                  <a:moveTo>
                    <a:pt x="1" y="1"/>
                  </a:moveTo>
                  <a:lnTo>
                    <a:pt x="11931"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56" name="Google Shape;2656;p27"/>
            <p:cNvSpPr/>
            <p:nvPr/>
          </p:nvSpPr>
          <p:spPr>
            <a:xfrm>
              <a:off x="8223658" y="4272703"/>
              <a:ext cx="414223" cy="296668"/>
            </a:xfrm>
            <a:custGeom>
              <a:rect b="b" l="l" r="r" t="t"/>
              <a:pathLst>
                <a:path extrusionOk="0" h="8954" w="12502">
                  <a:moveTo>
                    <a:pt x="691" y="0"/>
                  </a:moveTo>
                  <a:lnTo>
                    <a:pt x="0" y="8954"/>
                  </a:lnTo>
                  <a:lnTo>
                    <a:pt x="12502" y="8954"/>
                  </a:lnTo>
                  <a:lnTo>
                    <a:pt x="1182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57" name="Google Shape;2657;p27"/>
            <p:cNvSpPr/>
            <p:nvPr/>
          </p:nvSpPr>
          <p:spPr>
            <a:xfrm>
              <a:off x="8223658" y="4551173"/>
              <a:ext cx="414223" cy="18190"/>
            </a:xfrm>
            <a:custGeom>
              <a:rect b="b" l="l" r="r" t="t"/>
              <a:pathLst>
                <a:path extrusionOk="0" h="549" w="12502">
                  <a:moveTo>
                    <a:pt x="83" y="1"/>
                  </a:moveTo>
                  <a:lnTo>
                    <a:pt x="0" y="549"/>
                  </a:lnTo>
                  <a:lnTo>
                    <a:pt x="12502" y="549"/>
                  </a:lnTo>
                  <a:lnTo>
                    <a:pt x="12442"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58" name="Google Shape;2658;p27"/>
            <p:cNvSpPr/>
            <p:nvPr/>
          </p:nvSpPr>
          <p:spPr>
            <a:xfrm>
              <a:off x="8536452" y="4272703"/>
              <a:ext cx="65536" cy="273409"/>
            </a:xfrm>
            <a:custGeom>
              <a:rect b="b" l="l" r="r" t="t"/>
              <a:pathLst>
                <a:path extrusionOk="0" h="8252" w="1978">
                  <a:moveTo>
                    <a:pt x="1" y="0"/>
                  </a:moveTo>
                  <a:lnTo>
                    <a:pt x="298" y="7513"/>
                  </a:lnTo>
                  <a:cubicBezTo>
                    <a:pt x="346" y="7918"/>
                    <a:pt x="727" y="8251"/>
                    <a:pt x="1191" y="8251"/>
                  </a:cubicBezTo>
                  <a:cubicBezTo>
                    <a:pt x="1656" y="8251"/>
                    <a:pt x="1977" y="7918"/>
                    <a:pt x="1930" y="7513"/>
                  </a:cubicBezTo>
                  <a:lnTo>
                    <a:pt x="1501"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59" name="Google Shape;2659;p27"/>
            <p:cNvSpPr/>
            <p:nvPr/>
          </p:nvSpPr>
          <p:spPr>
            <a:xfrm>
              <a:off x="8449681" y="4272703"/>
              <a:ext cx="56060" cy="273409"/>
            </a:xfrm>
            <a:custGeom>
              <a:rect b="b" l="l" r="r" t="t"/>
              <a:pathLst>
                <a:path extrusionOk="0" h="8252" w="1692">
                  <a:moveTo>
                    <a:pt x="0" y="0"/>
                  </a:moveTo>
                  <a:lnTo>
                    <a:pt x="60" y="7513"/>
                  </a:lnTo>
                  <a:cubicBezTo>
                    <a:pt x="60" y="7918"/>
                    <a:pt x="429" y="8251"/>
                    <a:pt x="893" y="8251"/>
                  </a:cubicBezTo>
                  <a:cubicBezTo>
                    <a:pt x="1358" y="8251"/>
                    <a:pt x="1691" y="7918"/>
                    <a:pt x="1679" y="7513"/>
                  </a:cubicBezTo>
                  <a:lnTo>
                    <a:pt x="1489"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60" name="Google Shape;2660;p27"/>
            <p:cNvSpPr/>
            <p:nvPr/>
          </p:nvSpPr>
          <p:spPr>
            <a:xfrm>
              <a:off x="8355388" y="4272703"/>
              <a:ext cx="56458" cy="273409"/>
            </a:xfrm>
            <a:custGeom>
              <a:rect b="b" l="l" r="r" t="t"/>
              <a:pathLst>
                <a:path extrusionOk="0" h="8252" w="1704">
                  <a:moveTo>
                    <a:pt x="215" y="0"/>
                  </a:moveTo>
                  <a:lnTo>
                    <a:pt x="36" y="7513"/>
                  </a:lnTo>
                  <a:cubicBezTo>
                    <a:pt x="1" y="7918"/>
                    <a:pt x="358" y="8251"/>
                    <a:pt x="822" y="8251"/>
                  </a:cubicBezTo>
                  <a:cubicBezTo>
                    <a:pt x="1287" y="8251"/>
                    <a:pt x="1656" y="7918"/>
                    <a:pt x="1656" y="7513"/>
                  </a:cubicBezTo>
                  <a:lnTo>
                    <a:pt x="1703"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61" name="Google Shape;2661;p27"/>
            <p:cNvSpPr/>
            <p:nvPr/>
          </p:nvSpPr>
          <p:spPr>
            <a:xfrm>
              <a:off x="8259937" y="4272703"/>
              <a:ext cx="64343" cy="273409"/>
            </a:xfrm>
            <a:custGeom>
              <a:rect b="b" l="l" r="r" t="t"/>
              <a:pathLst>
                <a:path extrusionOk="0" h="8252" w="1942">
                  <a:moveTo>
                    <a:pt x="453" y="0"/>
                  </a:moveTo>
                  <a:lnTo>
                    <a:pt x="36" y="7513"/>
                  </a:lnTo>
                  <a:cubicBezTo>
                    <a:pt x="0" y="7918"/>
                    <a:pt x="322" y="8251"/>
                    <a:pt x="786" y="8251"/>
                  </a:cubicBezTo>
                  <a:cubicBezTo>
                    <a:pt x="1227" y="8251"/>
                    <a:pt x="1632" y="7918"/>
                    <a:pt x="1667" y="7513"/>
                  </a:cubicBezTo>
                  <a:lnTo>
                    <a:pt x="1941"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62" name="Google Shape;2662;p27"/>
            <p:cNvSpPr/>
            <p:nvPr/>
          </p:nvSpPr>
          <p:spPr>
            <a:xfrm>
              <a:off x="8223658" y="4569329"/>
              <a:ext cx="414223" cy="33"/>
            </a:xfrm>
            <a:custGeom>
              <a:rect b="b" l="l" r="r" t="t"/>
              <a:pathLst>
                <a:path extrusionOk="0" fill="none" h="1" w="12502">
                  <a:moveTo>
                    <a:pt x="12502" y="1"/>
                  </a:moveTo>
                  <a:lnTo>
                    <a:pt x="0"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63" name="Google Shape;2663;p27"/>
            <p:cNvSpPr/>
            <p:nvPr/>
          </p:nvSpPr>
          <p:spPr>
            <a:xfrm>
              <a:off x="8211035" y="4220223"/>
              <a:ext cx="439867" cy="70241"/>
            </a:xfrm>
            <a:custGeom>
              <a:rect b="b" l="l" r="r" t="t"/>
              <a:pathLst>
                <a:path extrusionOk="0" h="2120" w="13276">
                  <a:moveTo>
                    <a:pt x="1060" y="0"/>
                  </a:moveTo>
                  <a:cubicBezTo>
                    <a:pt x="476" y="0"/>
                    <a:pt x="0" y="477"/>
                    <a:pt x="0" y="1060"/>
                  </a:cubicBezTo>
                  <a:cubicBezTo>
                    <a:pt x="0" y="1644"/>
                    <a:pt x="476" y="2120"/>
                    <a:pt x="1060" y="2120"/>
                  </a:cubicBezTo>
                  <a:lnTo>
                    <a:pt x="12216" y="2120"/>
                  </a:lnTo>
                  <a:cubicBezTo>
                    <a:pt x="12799" y="2120"/>
                    <a:pt x="13276" y="1644"/>
                    <a:pt x="13276" y="1060"/>
                  </a:cubicBezTo>
                  <a:cubicBezTo>
                    <a:pt x="13276" y="477"/>
                    <a:pt x="12799" y="0"/>
                    <a:pt x="12216"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64" name="Google Shape;2664;p27"/>
            <p:cNvSpPr/>
            <p:nvPr/>
          </p:nvSpPr>
          <p:spPr>
            <a:xfrm>
              <a:off x="8248904" y="4290429"/>
              <a:ext cx="266683" cy="33"/>
            </a:xfrm>
            <a:custGeom>
              <a:rect b="b" l="l" r="r" t="t"/>
              <a:pathLst>
                <a:path extrusionOk="0" fill="none" h="1" w="8049">
                  <a:moveTo>
                    <a:pt x="0" y="1"/>
                  </a:moveTo>
                  <a:lnTo>
                    <a:pt x="8049"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65" name="Google Shape;2665;p27"/>
            <p:cNvSpPr/>
            <p:nvPr/>
          </p:nvSpPr>
          <p:spPr>
            <a:xfrm>
              <a:off x="8241383" y="4241526"/>
              <a:ext cx="30813" cy="30416"/>
            </a:xfrm>
            <a:custGeom>
              <a:rect b="b" l="l" r="r" t="t"/>
              <a:pathLst>
                <a:path extrusionOk="0" h="918" w="930">
                  <a:moveTo>
                    <a:pt x="465" y="0"/>
                  </a:moveTo>
                  <a:cubicBezTo>
                    <a:pt x="215" y="0"/>
                    <a:pt x="1" y="203"/>
                    <a:pt x="1" y="465"/>
                  </a:cubicBezTo>
                  <a:cubicBezTo>
                    <a:pt x="1" y="715"/>
                    <a:pt x="215" y="917"/>
                    <a:pt x="465" y="917"/>
                  </a:cubicBezTo>
                  <a:cubicBezTo>
                    <a:pt x="715" y="917"/>
                    <a:pt x="930" y="715"/>
                    <a:pt x="930" y="465"/>
                  </a:cubicBezTo>
                  <a:cubicBezTo>
                    <a:pt x="930"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66" name="Google Shape;2666;p27"/>
            <p:cNvSpPr/>
            <p:nvPr/>
          </p:nvSpPr>
          <p:spPr>
            <a:xfrm>
              <a:off x="8311224" y="4241526"/>
              <a:ext cx="30416" cy="30416"/>
            </a:xfrm>
            <a:custGeom>
              <a:rect b="b" l="l" r="r" t="t"/>
              <a:pathLst>
                <a:path extrusionOk="0" h="918" w="918">
                  <a:moveTo>
                    <a:pt x="453" y="0"/>
                  </a:moveTo>
                  <a:cubicBezTo>
                    <a:pt x="203" y="0"/>
                    <a:pt x="0" y="203"/>
                    <a:pt x="0" y="453"/>
                  </a:cubicBezTo>
                  <a:cubicBezTo>
                    <a:pt x="0" y="715"/>
                    <a:pt x="203" y="917"/>
                    <a:pt x="453" y="917"/>
                  </a:cubicBezTo>
                  <a:cubicBezTo>
                    <a:pt x="715" y="917"/>
                    <a:pt x="917" y="715"/>
                    <a:pt x="917" y="453"/>
                  </a:cubicBezTo>
                  <a:cubicBezTo>
                    <a:pt x="917" y="203"/>
                    <a:pt x="715" y="0"/>
                    <a:pt x="453"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67" name="Google Shape;2667;p27"/>
            <p:cNvSpPr/>
            <p:nvPr/>
          </p:nvSpPr>
          <p:spPr>
            <a:xfrm>
              <a:off x="8380635" y="4241526"/>
              <a:ext cx="30416" cy="30416"/>
            </a:xfrm>
            <a:custGeom>
              <a:rect b="b" l="l" r="r" t="t"/>
              <a:pathLst>
                <a:path extrusionOk="0" h="918" w="918">
                  <a:moveTo>
                    <a:pt x="465" y="0"/>
                  </a:moveTo>
                  <a:cubicBezTo>
                    <a:pt x="203" y="0"/>
                    <a:pt x="1" y="203"/>
                    <a:pt x="1" y="453"/>
                  </a:cubicBezTo>
                  <a:cubicBezTo>
                    <a:pt x="1" y="715"/>
                    <a:pt x="203" y="917"/>
                    <a:pt x="465" y="917"/>
                  </a:cubicBezTo>
                  <a:cubicBezTo>
                    <a:pt x="715" y="917"/>
                    <a:pt x="918" y="715"/>
                    <a:pt x="918" y="453"/>
                  </a:cubicBezTo>
                  <a:cubicBezTo>
                    <a:pt x="918"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68" name="Google Shape;2668;p27"/>
            <p:cNvSpPr/>
            <p:nvPr/>
          </p:nvSpPr>
          <p:spPr>
            <a:xfrm>
              <a:off x="8450476" y="4241526"/>
              <a:ext cx="30780" cy="30416"/>
            </a:xfrm>
            <a:custGeom>
              <a:rect b="b" l="l" r="r" t="t"/>
              <a:pathLst>
                <a:path extrusionOk="0" h="918" w="929">
                  <a:moveTo>
                    <a:pt x="465" y="0"/>
                  </a:moveTo>
                  <a:cubicBezTo>
                    <a:pt x="214" y="0"/>
                    <a:pt x="0" y="203"/>
                    <a:pt x="0" y="465"/>
                  </a:cubicBezTo>
                  <a:cubicBezTo>
                    <a:pt x="0" y="715"/>
                    <a:pt x="214" y="917"/>
                    <a:pt x="465" y="917"/>
                  </a:cubicBezTo>
                  <a:cubicBezTo>
                    <a:pt x="715" y="917"/>
                    <a:pt x="929" y="715"/>
                    <a:pt x="929" y="465"/>
                  </a:cubicBezTo>
                  <a:cubicBezTo>
                    <a:pt x="929"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69" name="Google Shape;2669;p27"/>
            <p:cNvSpPr/>
            <p:nvPr/>
          </p:nvSpPr>
          <p:spPr>
            <a:xfrm>
              <a:off x="8520681" y="4241526"/>
              <a:ext cx="30416" cy="30416"/>
            </a:xfrm>
            <a:custGeom>
              <a:rect b="b" l="l" r="r" t="t"/>
              <a:pathLst>
                <a:path extrusionOk="0" h="918" w="918">
                  <a:moveTo>
                    <a:pt x="465" y="0"/>
                  </a:moveTo>
                  <a:cubicBezTo>
                    <a:pt x="203" y="0"/>
                    <a:pt x="0" y="203"/>
                    <a:pt x="0" y="465"/>
                  </a:cubicBezTo>
                  <a:cubicBezTo>
                    <a:pt x="0" y="715"/>
                    <a:pt x="203" y="917"/>
                    <a:pt x="465" y="917"/>
                  </a:cubicBezTo>
                  <a:cubicBezTo>
                    <a:pt x="715" y="917"/>
                    <a:pt x="917" y="715"/>
                    <a:pt x="917" y="465"/>
                  </a:cubicBezTo>
                  <a:cubicBezTo>
                    <a:pt x="917"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70" name="Google Shape;2670;p27"/>
            <p:cNvSpPr/>
            <p:nvPr/>
          </p:nvSpPr>
          <p:spPr>
            <a:xfrm>
              <a:off x="8590092" y="4241526"/>
              <a:ext cx="30813" cy="30416"/>
            </a:xfrm>
            <a:custGeom>
              <a:rect b="b" l="l" r="r" t="t"/>
              <a:pathLst>
                <a:path extrusionOk="0" h="918" w="930">
                  <a:moveTo>
                    <a:pt x="465" y="0"/>
                  </a:moveTo>
                  <a:cubicBezTo>
                    <a:pt x="203" y="0"/>
                    <a:pt x="1" y="203"/>
                    <a:pt x="1" y="453"/>
                  </a:cubicBezTo>
                  <a:cubicBezTo>
                    <a:pt x="1" y="715"/>
                    <a:pt x="203" y="917"/>
                    <a:pt x="465" y="917"/>
                  </a:cubicBezTo>
                  <a:cubicBezTo>
                    <a:pt x="715" y="917"/>
                    <a:pt x="930" y="715"/>
                    <a:pt x="930" y="453"/>
                  </a:cubicBezTo>
                  <a:cubicBezTo>
                    <a:pt x="930"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671" name="Google Shape;2671;p27"/>
          <p:cNvGrpSpPr/>
          <p:nvPr/>
        </p:nvGrpSpPr>
        <p:grpSpPr>
          <a:xfrm>
            <a:off x="2151484" y="3878265"/>
            <a:ext cx="686750" cy="1124120"/>
            <a:chOff x="985700" y="4031052"/>
            <a:chExt cx="593561" cy="971582"/>
          </a:xfrm>
        </p:grpSpPr>
        <p:sp>
          <p:nvSpPr>
            <p:cNvPr id="2672" name="Google Shape;2672;p27"/>
            <p:cNvSpPr/>
            <p:nvPr/>
          </p:nvSpPr>
          <p:spPr>
            <a:xfrm>
              <a:off x="1053907" y="4031052"/>
              <a:ext cx="457165" cy="176011"/>
            </a:xfrm>
            <a:custGeom>
              <a:rect b="b" l="l" r="r" t="t"/>
              <a:pathLst>
                <a:path extrusionOk="0" h="10275" w="26688">
                  <a:moveTo>
                    <a:pt x="973" y="1"/>
                  </a:moveTo>
                  <a:cubicBezTo>
                    <a:pt x="365" y="1"/>
                    <a:pt x="0" y="578"/>
                    <a:pt x="91" y="1247"/>
                  </a:cubicBezTo>
                  <a:lnTo>
                    <a:pt x="1246" y="7630"/>
                  </a:lnTo>
                  <a:cubicBezTo>
                    <a:pt x="1520" y="9119"/>
                    <a:pt x="2857" y="10274"/>
                    <a:pt x="4256" y="10274"/>
                  </a:cubicBezTo>
                  <a:lnTo>
                    <a:pt x="22463" y="10274"/>
                  </a:lnTo>
                  <a:cubicBezTo>
                    <a:pt x="23861" y="10274"/>
                    <a:pt x="25198" y="9119"/>
                    <a:pt x="25441" y="7630"/>
                  </a:cubicBezTo>
                  <a:lnTo>
                    <a:pt x="26596" y="1247"/>
                  </a:lnTo>
                  <a:cubicBezTo>
                    <a:pt x="26688" y="578"/>
                    <a:pt x="26323" y="1"/>
                    <a:pt x="25715"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73" name="Google Shape;2673;p27"/>
            <p:cNvSpPr/>
            <p:nvPr/>
          </p:nvSpPr>
          <p:spPr>
            <a:xfrm>
              <a:off x="1053907" y="4032611"/>
              <a:ext cx="455983" cy="174452"/>
            </a:xfrm>
            <a:custGeom>
              <a:rect b="b" l="l" r="r" t="t"/>
              <a:pathLst>
                <a:path extrusionOk="0" h="10184" w="26619">
                  <a:moveTo>
                    <a:pt x="25928" y="1"/>
                  </a:moveTo>
                  <a:cubicBezTo>
                    <a:pt x="25957" y="11"/>
                    <a:pt x="25985" y="23"/>
                    <a:pt x="26012" y="36"/>
                  </a:cubicBezTo>
                  <a:lnTo>
                    <a:pt x="26012" y="36"/>
                  </a:lnTo>
                  <a:lnTo>
                    <a:pt x="26019" y="1"/>
                  </a:lnTo>
                  <a:close/>
                  <a:moveTo>
                    <a:pt x="639" y="1"/>
                  </a:moveTo>
                  <a:cubicBezTo>
                    <a:pt x="213" y="123"/>
                    <a:pt x="0" y="639"/>
                    <a:pt x="61" y="1156"/>
                  </a:cubicBezTo>
                  <a:lnTo>
                    <a:pt x="1216" y="7539"/>
                  </a:lnTo>
                  <a:cubicBezTo>
                    <a:pt x="1459" y="9028"/>
                    <a:pt x="2797" y="10183"/>
                    <a:pt x="4225" y="10183"/>
                  </a:cubicBezTo>
                  <a:lnTo>
                    <a:pt x="22371" y="10183"/>
                  </a:lnTo>
                  <a:cubicBezTo>
                    <a:pt x="23770" y="10183"/>
                    <a:pt x="25107" y="9028"/>
                    <a:pt x="25381" y="7539"/>
                  </a:cubicBezTo>
                  <a:lnTo>
                    <a:pt x="26505" y="1156"/>
                  </a:lnTo>
                  <a:cubicBezTo>
                    <a:pt x="26619" y="646"/>
                    <a:pt x="26389" y="215"/>
                    <a:pt x="26012" y="36"/>
                  </a:cubicBezTo>
                  <a:lnTo>
                    <a:pt x="26012" y="36"/>
                  </a:lnTo>
                  <a:lnTo>
                    <a:pt x="25411" y="3284"/>
                  </a:lnTo>
                  <a:cubicBezTo>
                    <a:pt x="25137" y="4773"/>
                    <a:pt x="23830" y="5898"/>
                    <a:pt x="22402" y="5898"/>
                  </a:cubicBezTo>
                  <a:lnTo>
                    <a:pt x="4256" y="5898"/>
                  </a:lnTo>
                  <a:cubicBezTo>
                    <a:pt x="2857" y="5898"/>
                    <a:pt x="1520" y="4773"/>
                    <a:pt x="1246" y="3284"/>
                  </a:cubicBezTo>
                  <a:lnTo>
                    <a:pt x="639"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74" name="Google Shape;2674;p27"/>
            <p:cNvSpPr/>
            <p:nvPr/>
          </p:nvSpPr>
          <p:spPr>
            <a:xfrm>
              <a:off x="1012764" y="4207031"/>
              <a:ext cx="537882" cy="795603"/>
            </a:xfrm>
            <a:custGeom>
              <a:rect b="b" l="l" r="r" t="t"/>
              <a:pathLst>
                <a:path extrusionOk="0" h="46445" w="31400">
                  <a:moveTo>
                    <a:pt x="6536" y="0"/>
                  </a:moveTo>
                  <a:cubicBezTo>
                    <a:pt x="6536" y="0"/>
                    <a:pt x="8603" y="3861"/>
                    <a:pt x="8481" y="8724"/>
                  </a:cubicBezTo>
                  <a:cubicBezTo>
                    <a:pt x="8390" y="12675"/>
                    <a:pt x="5898" y="15837"/>
                    <a:pt x="3284" y="25928"/>
                  </a:cubicBezTo>
                  <a:cubicBezTo>
                    <a:pt x="1" y="38664"/>
                    <a:pt x="7235" y="46445"/>
                    <a:pt x="11187" y="46445"/>
                  </a:cubicBezTo>
                  <a:lnTo>
                    <a:pt x="20214" y="46445"/>
                  </a:lnTo>
                  <a:cubicBezTo>
                    <a:pt x="24166" y="46445"/>
                    <a:pt x="31400" y="38664"/>
                    <a:pt x="28117" y="25928"/>
                  </a:cubicBezTo>
                  <a:lnTo>
                    <a:pt x="28147" y="25928"/>
                  </a:lnTo>
                  <a:cubicBezTo>
                    <a:pt x="25564" y="15837"/>
                    <a:pt x="23041" y="12675"/>
                    <a:pt x="22950" y="8724"/>
                  </a:cubicBezTo>
                  <a:cubicBezTo>
                    <a:pt x="22889" y="3861"/>
                    <a:pt x="24895" y="0"/>
                    <a:pt x="24895"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75" name="Google Shape;2675;p27"/>
            <p:cNvSpPr/>
            <p:nvPr/>
          </p:nvSpPr>
          <p:spPr>
            <a:xfrm>
              <a:off x="1125231" y="4207031"/>
              <a:ext cx="314507" cy="79672"/>
            </a:xfrm>
            <a:custGeom>
              <a:rect b="b" l="l" r="r" t="t"/>
              <a:pathLst>
                <a:path extrusionOk="0" h="4651" w="18360">
                  <a:moveTo>
                    <a:pt x="0" y="0"/>
                  </a:moveTo>
                  <a:cubicBezTo>
                    <a:pt x="0" y="0"/>
                    <a:pt x="1003" y="1855"/>
                    <a:pt x="1581" y="4651"/>
                  </a:cubicBezTo>
                  <a:cubicBezTo>
                    <a:pt x="3887" y="3437"/>
                    <a:pt x="6465" y="2769"/>
                    <a:pt x="9195" y="2766"/>
                  </a:cubicBezTo>
                  <a:lnTo>
                    <a:pt x="9195" y="2766"/>
                  </a:lnTo>
                  <a:cubicBezTo>
                    <a:pt x="11925" y="2769"/>
                    <a:pt x="14503" y="3437"/>
                    <a:pt x="16809" y="4651"/>
                  </a:cubicBezTo>
                  <a:cubicBezTo>
                    <a:pt x="17387" y="1885"/>
                    <a:pt x="18359" y="0"/>
                    <a:pt x="18359"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76" name="Google Shape;2676;p27"/>
            <p:cNvSpPr/>
            <p:nvPr/>
          </p:nvSpPr>
          <p:spPr>
            <a:xfrm>
              <a:off x="1057538" y="4803158"/>
              <a:ext cx="449371" cy="199427"/>
            </a:xfrm>
            <a:custGeom>
              <a:rect b="b" l="l" r="r" t="t"/>
              <a:pathLst>
                <a:path extrusionOk="0" h="11642" w="26233">
                  <a:moveTo>
                    <a:pt x="1" y="0"/>
                  </a:moveTo>
                  <a:lnTo>
                    <a:pt x="1" y="0"/>
                  </a:lnTo>
                  <a:cubicBezTo>
                    <a:pt x="913" y="7356"/>
                    <a:pt x="5624" y="11642"/>
                    <a:pt x="8603" y="11642"/>
                  </a:cubicBezTo>
                  <a:lnTo>
                    <a:pt x="17630" y="11642"/>
                  </a:lnTo>
                  <a:cubicBezTo>
                    <a:pt x="20579" y="11642"/>
                    <a:pt x="25290" y="7356"/>
                    <a:pt x="26232" y="0"/>
                  </a:cubicBezTo>
                  <a:lnTo>
                    <a:pt x="26232" y="0"/>
                  </a:lnTo>
                  <a:cubicBezTo>
                    <a:pt x="23011" y="3891"/>
                    <a:pt x="18330" y="6323"/>
                    <a:pt x="13132" y="6323"/>
                  </a:cubicBezTo>
                  <a:cubicBezTo>
                    <a:pt x="7904" y="6323"/>
                    <a:pt x="3253" y="3861"/>
                    <a:pt x="1"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77" name="Google Shape;2677;p27"/>
            <p:cNvSpPr/>
            <p:nvPr/>
          </p:nvSpPr>
          <p:spPr>
            <a:xfrm>
              <a:off x="985700" y="4306514"/>
              <a:ext cx="181869" cy="254483"/>
            </a:xfrm>
            <a:custGeom>
              <a:rect b="b" l="l" r="r" t="t"/>
              <a:pathLst>
                <a:path extrusionOk="0" h="14856" w="10617">
                  <a:moveTo>
                    <a:pt x="6956" y="1"/>
                  </a:moveTo>
                  <a:cubicBezTo>
                    <a:pt x="6428" y="1"/>
                    <a:pt x="5889" y="109"/>
                    <a:pt x="5380" y="332"/>
                  </a:cubicBezTo>
                  <a:cubicBezTo>
                    <a:pt x="0" y="2764"/>
                    <a:pt x="3739" y="11092"/>
                    <a:pt x="5806" y="14497"/>
                  </a:cubicBezTo>
                  <a:cubicBezTo>
                    <a:pt x="5956" y="14750"/>
                    <a:pt x="6184" y="14856"/>
                    <a:pt x="6413" y="14856"/>
                  </a:cubicBezTo>
                  <a:cubicBezTo>
                    <a:pt x="6925" y="14856"/>
                    <a:pt x="7440" y="14325"/>
                    <a:pt x="7083" y="13737"/>
                  </a:cubicBezTo>
                  <a:cubicBezTo>
                    <a:pt x="5563" y="11244"/>
                    <a:pt x="3982" y="7931"/>
                    <a:pt x="4165" y="4892"/>
                  </a:cubicBezTo>
                  <a:cubicBezTo>
                    <a:pt x="4256" y="3402"/>
                    <a:pt x="5016" y="1791"/>
                    <a:pt x="6596" y="1487"/>
                  </a:cubicBezTo>
                  <a:cubicBezTo>
                    <a:pt x="6772" y="1450"/>
                    <a:pt x="6937" y="1433"/>
                    <a:pt x="7091" y="1433"/>
                  </a:cubicBezTo>
                  <a:cubicBezTo>
                    <a:pt x="9259" y="1433"/>
                    <a:pt x="9331" y="4847"/>
                    <a:pt x="6972" y="4847"/>
                  </a:cubicBezTo>
                  <a:cubicBezTo>
                    <a:pt x="6881" y="4847"/>
                    <a:pt x="6786" y="4841"/>
                    <a:pt x="6687" y="4831"/>
                  </a:cubicBezTo>
                  <a:lnTo>
                    <a:pt x="6687" y="4861"/>
                  </a:lnTo>
                  <a:cubicBezTo>
                    <a:pt x="6649" y="4857"/>
                    <a:pt x="6613" y="4854"/>
                    <a:pt x="6578" y="4854"/>
                  </a:cubicBezTo>
                  <a:cubicBezTo>
                    <a:pt x="5716" y="4854"/>
                    <a:pt x="5753" y="6234"/>
                    <a:pt x="6687" y="6351"/>
                  </a:cubicBezTo>
                  <a:cubicBezTo>
                    <a:pt x="6806" y="6363"/>
                    <a:pt x="6924" y="6368"/>
                    <a:pt x="7041" y="6368"/>
                  </a:cubicBezTo>
                  <a:cubicBezTo>
                    <a:pt x="9012" y="6368"/>
                    <a:pt x="10617" y="4709"/>
                    <a:pt x="10244" y="2642"/>
                  </a:cubicBezTo>
                  <a:cubicBezTo>
                    <a:pt x="9971" y="940"/>
                    <a:pt x="8513" y="1"/>
                    <a:pt x="6956"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78" name="Google Shape;2678;p27"/>
            <p:cNvSpPr/>
            <p:nvPr/>
          </p:nvSpPr>
          <p:spPr>
            <a:xfrm>
              <a:off x="1397357" y="4306514"/>
              <a:ext cx="181903" cy="254483"/>
            </a:xfrm>
            <a:custGeom>
              <a:rect b="b" l="l" r="r" t="t"/>
              <a:pathLst>
                <a:path extrusionOk="0" h="14856" w="10619">
                  <a:moveTo>
                    <a:pt x="3636" y="1"/>
                  </a:moveTo>
                  <a:cubicBezTo>
                    <a:pt x="2087" y="1"/>
                    <a:pt x="640" y="940"/>
                    <a:pt x="345" y="2642"/>
                  </a:cubicBezTo>
                  <a:cubicBezTo>
                    <a:pt x="0" y="4709"/>
                    <a:pt x="1607" y="6368"/>
                    <a:pt x="3578" y="6368"/>
                  </a:cubicBezTo>
                  <a:cubicBezTo>
                    <a:pt x="3695" y="6368"/>
                    <a:pt x="3813" y="6363"/>
                    <a:pt x="3931" y="6351"/>
                  </a:cubicBezTo>
                  <a:cubicBezTo>
                    <a:pt x="4837" y="6234"/>
                    <a:pt x="4872" y="4854"/>
                    <a:pt x="4038" y="4854"/>
                  </a:cubicBezTo>
                  <a:cubicBezTo>
                    <a:pt x="4004" y="4854"/>
                    <a:pt x="3968" y="4857"/>
                    <a:pt x="3931" y="4861"/>
                  </a:cubicBezTo>
                  <a:lnTo>
                    <a:pt x="3931" y="4831"/>
                  </a:lnTo>
                  <a:cubicBezTo>
                    <a:pt x="3832" y="4841"/>
                    <a:pt x="3736" y="4847"/>
                    <a:pt x="3644" y="4847"/>
                  </a:cubicBezTo>
                  <a:cubicBezTo>
                    <a:pt x="1260" y="4847"/>
                    <a:pt x="1329" y="1433"/>
                    <a:pt x="3498" y="1433"/>
                  </a:cubicBezTo>
                  <a:cubicBezTo>
                    <a:pt x="3652" y="1433"/>
                    <a:pt x="3817" y="1450"/>
                    <a:pt x="3992" y="1487"/>
                  </a:cubicBezTo>
                  <a:cubicBezTo>
                    <a:pt x="5603" y="1791"/>
                    <a:pt x="6363" y="3402"/>
                    <a:pt x="6424" y="4892"/>
                  </a:cubicBezTo>
                  <a:cubicBezTo>
                    <a:pt x="6606" y="7931"/>
                    <a:pt x="5026" y="11244"/>
                    <a:pt x="3506" y="13737"/>
                  </a:cubicBezTo>
                  <a:cubicBezTo>
                    <a:pt x="3170" y="14325"/>
                    <a:pt x="3676" y="14856"/>
                    <a:pt x="4182" y="14856"/>
                  </a:cubicBezTo>
                  <a:cubicBezTo>
                    <a:pt x="4407" y="14856"/>
                    <a:pt x="4632" y="14750"/>
                    <a:pt x="4783" y="14497"/>
                  </a:cubicBezTo>
                  <a:cubicBezTo>
                    <a:pt x="6849" y="11092"/>
                    <a:pt x="10618" y="2764"/>
                    <a:pt x="5208" y="332"/>
                  </a:cubicBezTo>
                  <a:cubicBezTo>
                    <a:pt x="4700" y="109"/>
                    <a:pt x="4162" y="1"/>
                    <a:pt x="3636"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79" name="Google Shape;2679;p27"/>
            <p:cNvSpPr/>
            <p:nvPr/>
          </p:nvSpPr>
          <p:spPr>
            <a:xfrm>
              <a:off x="1261645" y="4750059"/>
              <a:ext cx="41660" cy="41660"/>
            </a:xfrm>
            <a:custGeom>
              <a:rect b="b" l="l" r="r" t="t"/>
              <a:pathLst>
                <a:path extrusionOk="0" h="2432" w="2432">
                  <a:moveTo>
                    <a:pt x="1216" y="0"/>
                  </a:moveTo>
                  <a:cubicBezTo>
                    <a:pt x="517" y="0"/>
                    <a:pt x="0" y="547"/>
                    <a:pt x="0" y="1216"/>
                  </a:cubicBezTo>
                  <a:cubicBezTo>
                    <a:pt x="0" y="1915"/>
                    <a:pt x="517" y="2432"/>
                    <a:pt x="1216" y="2432"/>
                  </a:cubicBezTo>
                  <a:cubicBezTo>
                    <a:pt x="1885" y="2432"/>
                    <a:pt x="2432" y="1915"/>
                    <a:pt x="2432" y="1216"/>
                  </a:cubicBezTo>
                  <a:cubicBezTo>
                    <a:pt x="2432" y="547"/>
                    <a:pt x="1885" y="0"/>
                    <a:pt x="1216" y="0"/>
                  </a:cubicBez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80" name="Google Shape;2680;p27"/>
            <p:cNvSpPr/>
            <p:nvPr/>
          </p:nvSpPr>
          <p:spPr>
            <a:xfrm>
              <a:off x="1086178" y="4525144"/>
              <a:ext cx="391575" cy="192147"/>
            </a:xfrm>
            <a:custGeom>
              <a:rect b="b" l="l" r="r" t="t"/>
              <a:pathLst>
                <a:path extrusionOk="0" h="11217" w="22859">
                  <a:moveTo>
                    <a:pt x="11399" y="0"/>
                  </a:moveTo>
                  <a:cubicBezTo>
                    <a:pt x="10183" y="0"/>
                    <a:pt x="9575" y="3952"/>
                    <a:pt x="9332" y="5380"/>
                  </a:cubicBezTo>
                  <a:cubicBezTo>
                    <a:pt x="9119" y="6657"/>
                    <a:pt x="8755" y="8967"/>
                    <a:pt x="8420" y="9423"/>
                  </a:cubicBezTo>
                  <a:cubicBezTo>
                    <a:pt x="8056" y="8967"/>
                    <a:pt x="7691" y="6657"/>
                    <a:pt x="7478" y="5441"/>
                  </a:cubicBezTo>
                  <a:cubicBezTo>
                    <a:pt x="7267" y="3964"/>
                    <a:pt x="6697" y="273"/>
                    <a:pt x="5472" y="273"/>
                  </a:cubicBezTo>
                  <a:cubicBezTo>
                    <a:pt x="5462" y="273"/>
                    <a:pt x="5452" y="273"/>
                    <a:pt x="5442" y="274"/>
                  </a:cubicBezTo>
                  <a:cubicBezTo>
                    <a:pt x="4226" y="335"/>
                    <a:pt x="3618" y="3952"/>
                    <a:pt x="3375" y="5441"/>
                  </a:cubicBezTo>
                  <a:cubicBezTo>
                    <a:pt x="3192" y="6596"/>
                    <a:pt x="2828" y="8693"/>
                    <a:pt x="2463" y="9088"/>
                  </a:cubicBezTo>
                  <a:cubicBezTo>
                    <a:pt x="2128" y="8663"/>
                    <a:pt x="1794" y="6566"/>
                    <a:pt x="1551" y="5471"/>
                  </a:cubicBezTo>
                  <a:cubicBezTo>
                    <a:pt x="1399" y="4620"/>
                    <a:pt x="1308" y="2736"/>
                    <a:pt x="609" y="1733"/>
                  </a:cubicBezTo>
                  <a:cubicBezTo>
                    <a:pt x="426" y="2341"/>
                    <a:pt x="183" y="3040"/>
                    <a:pt x="1" y="3708"/>
                  </a:cubicBezTo>
                  <a:cubicBezTo>
                    <a:pt x="183" y="4408"/>
                    <a:pt x="335" y="5228"/>
                    <a:pt x="426" y="5806"/>
                  </a:cubicBezTo>
                  <a:cubicBezTo>
                    <a:pt x="700" y="7265"/>
                    <a:pt x="1247" y="10547"/>
                    <a:pt x="2463" y="10669"/>
                  </a:cubicBezTo>
                  <a:cubicBezTo>
                    <a:pt x="2485" y="10671"/>
                    <a:pt x="2507" y="10672"/>
                    <a:pt x="2528" y="10672"/>
                  </a:cubicBezTo>
                  <a:cubicBezTo>
                    <a:pt x="3787" y="10672"/>
                    <a:pt x="4291" y="7241"/>
                    <a:pt x="4530" y="5836"/>
                  </a:cubicBezTo>
                  <a:cubicBezTo>
                    <a:pt x="4712" y="4681"/>
                    <a:pt x="5107" y="2432"/>
                    <a:pt x="5442" y="1976"/>
                  </a:cubicBezTo>
                  <a:cubicBezTo>
                    <a:pt x="5776" y="2401"/>
                    <a:pt x="6171" y="4620"/>
                    <a:pt x="6353" y="5836"/>
                  </a:cubicBezTo>
                  <a:cubicBezTo>
                    <a:pt x="6566" y="7325"/>
                    <a:pt x="7235" y="11155"/>
                    <a:pt x="8451" y="11216"/>
                  </a:cubicBezTo>
                  <a:cubicBezTo>
                    <a:pt x="9727" y="11216"/>
                    <a:pt x="10274" y="7417"/>
                    <a:pt x="10518" y="5836"/>
                  </a:cubicBezTo>
                  <a:cubicBezTo>
                    <a:pt x="10730" y="4529"/>
                    <a:pt x="10882" y="3040"/>
                    <a:pt x="11460" y="1793"/>
                  </a:cubicBezTo>
                  <a:cubicBezTo>
                    <a:pt x="12007" y="3040"/>
                    <a:pt x="12129" y="4529"/>
                    <a:pt x="12372" y="5836"/>
                  </a:cubicBezTo>
                  <a:cubicBezTo>
                    <a:pt x="12584" y="7290"/>
                    <a:pt x="13188" y="11216"/>
                    <a:pt x="14424" y="11216"/>
                  </a:cubicBezTo>
                  <a:cubicBezTo>
                    <a:pt x="14429" y="11216"/>
                    <a:pt x="14434" y="11216"/>
                    <a:pt x="14439" y="11216"/>
                  </a:cubicBezTo>
                  <a:cubicBezTo>
                    <a:pt x="15746" y="11125"/>
                    <a:pt x="16262" y="7447"/>
                    <a:pt x="16536" y="5836"/>
                  </a:cubicBezTo>
                  <a:cubicBezTo>
                    <a:pt x="16718" y="4620"/>
                    <a:pt x="17114" y="2401"/>
                    <a:pt x="17448" y="1976"/>
                  </a:cubicBezTo>
                  <a:cubicBezTo>
                    <a:pt x="17782" y="2432"/>
                    <a:pt x="18177" y="4620"/>
                    <a:pt x="18360" y="5836"/>
                  </a:cubicBezTo>
                  <a:cubicBezTo>
                    <a:pt x="18538" y="7087"/>
                    <a:pt x="19184" y="10674"/>
                    <a:pt x="20354" y="10674"/>
                  </a:cubicBezTo>
                  <a:cubicBezTo>
                    <a:pt x="20378" y="10674"/>
                    <a:pt x="20402" y="10672"/>
                    <a:pt x="20427" y="10669"/>
                  </a:cubicBezTo>
                  <a:lnTo>
                    <a:pt x="20366" y="10639"/>
                  </a:lnTo>
                  <a:cubicBezTo>
                    <a:pt x="21673" y="10487"/>
                    <a:pt x="22159" y="7295"/>
                    <a:pt x="22433" y="5775"/>
                  </a:cubicBezTo>
                  <a:cubicBezTo>
                    <a:pt x="22554" y="5198"/>
                    <a:pt x="22706" y="4408"/>
                    <a:pt x="22858" y="3708"/>
                  </a:cubicBezTo>
                  <a:cubicBezTo>
                    <a:pt x="22646" y="3040"/>
                    <a:pt x="22433" y="2432"/>
                    <a:pt x="22250" y="1824"/>
                  </a:cubicBezTo>
                  <a:cubicBezTo>
                    <a:pt x="21673" y="2857"/>
                    <a:pt x="21399" y="4711"/>
                    <a:pt x="21247" y="5471"/>
                  </a:cubicBezTo>
                  <a:cubicBezTo>
                    <a:pt x="21065" y="6566"/>
                    <a:pt x="20670" y="8663"/>
                    <a:pt x="20335" y="9088"/>
                  </a:cubicBezTo>
                  <a:cubicBezTo>
                    <a:pt x="20001" y="8693"/>
                    <a:pt x="19606" y="6596"/>
                    <a:pt x="19424" y="5441"/>
                  </a:cubicBezTo>
                  <a:cubicBezTo>
                    <a:pt x="19150" y="3830"/>
                    <a:pt x="18664" y="365"/>
                    <a:pt x="17387" y="274"/>
                  </a:cubicBezTo>
                  <a:cubicBezTo>
                    <a:pt x="17369" y="272"/>
                    <a:pt x="17350" y="271"/>
                    <a:pt x="17332" y="271"/>
                  </a:cubicBezTo>
                  <a:cubicBezTo>
                    <a:pt x="16151" y="271"/>
                    <a:pt x="15500" y="4094"/>
                    <a:pt x="15320" y="5441"/>
                  </a:cubicBezTo>
                  <a:cubicBezTo>
                    <a:pt x="15138" y="6687"/>
                    <a:pt x="14743" y="8997"/>
                    <a:pt x="14408" y="9423"/>
                  </a:cubicBezTo>
                  <a:cubicBezTo>
                    <a:pt x="14074" y="8997"/>
                    <a:pt x="13740" y="6687"/>
                    <a:pt x="13496" y="5380"/>
                  </a:cubicBezTo>
                  <a:cubicBezTo>
                    <a:pt x="13223" y="3800"/>
                    <a:pt x="12706" y="0"/>
                    <a:pt x="11399" y="0"/>
                  </a:cubicBez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81" name="Google Shape;2681;p27"/>
            <p:cNvSpPr/>
            <p:nvPr/>
          </p:nvSpPr>
          <p:spPr>
            <a:xfrm>
              <a:off x="1368889" y="4740673"/>
              <a:ext cx="39074" cy="39074"/>
            </a:xfrm>
            <a:custGeom>
              <a:rect b="b" l="l" r="r" t="t"/>
              <a:pathLst>
                <a:path extrusionOk="0" h="2281" w="2281">
                  <a:moveTo>
                    <a:pt x="1125" y="1"/>
                  </a:moveTo>
                  <a:cubicBezTo>
                    <a:pt x="517" y="1"/>
                    <a:pt x="1" y="518"/>
                    <a:pt x="1" y="1126"/>
                  </a:cubicBezTo>
                  <a:cubicBezTo>
                    <a:pt x="1" y="1733"/>
                    <a:pt x="517" y="2281"/>
                    <a:pt x="1125" y="2281"/>
                  </a:cubicBezTo>
                  <a:cubicBezTo>
                    <a:pt x="1733" y="2281"/>
                    <a:pt x="2280" y="1733"/>
                    <a:pt x="2280" y="1126"/>
                  </a:cubicBezTo>
                  <a:cubicBezTo>
                    <a:pt x="2280" y="487"/>
                    <a:pt x="1733" y="1"/>
                    <a:pt x="1125" y="1"/>
                  </a:cubicBez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82" name="Google Shape;2682;p27"/>
            <p:cNvSpPr/>
            <p:nvPr/>
          </p:nvSpPr>
          <p:spPr>
            <a:xfrm>
              <a:off x="1064835" y="4722465"/>
              <a:ext cx="35425" cy="37498"/>
            </a:xfrm>
            <a:custGeom>
              <a:rect b="b" l="l" r="r" t="t"/>
              <a:pathLst>
                <a:path extrusionOk="0" h="2189" w="2068">
                  <a:moveTo>
                    <a:pt x="943" y="0"/>
                  </a:moveTo>
                  <a:cubicBezTo>
                    <a:pt x="335" y="0"/>
                    <a:pt x="183" y="213"/>
                    <a:pt x="1" y="547"/>
                  </a:cubicBezTo>
                  <a:cubicBezTo>
                    <a:pt x="183" y="1094"/>
                    <a:pt x="396" y="1611"/>
                    <a:pt x="608" y="2128"/>
                  </a:cubicBezTo>
                  <a:cubicBezTo>
                    <a:pt x="730" y="2158"/>
                    <a:pt x="852" y="2189"/>
                    <a:pt x="943" y="2189"/>
                  </a:cubicBezTo>
                  <a:cubicBezTo>
                    <a:pt x="1551" y="2189"/>
                    <a:pt x="2067" y="1702"/>
                    <a:pt x="2067" y="1094"/>
                  </a:cubicBezTo>
                  <a:cubicBezTo>
                    <a:pt x="2067" y="486"/>
                    <a:pt x="1551" y="0"/>
                    <a:pt x="943" y="0"/>
                  </a:cubicBez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83" name="Google Shape;2683;p27"/>
            <p:cNvSpPr/>
            <p:nvPr/>
          </p:nvSpPr>
          <p:spPr>
            <a:xfrm>
              <a:off x="1464691" y="4722414"/>
              <a:ext cx="34894" cy="37549"/>
            </a:xfrm>
            <a:custGeom>
              <a:rect b="b" l="l" r="r" t="t"/>
              <a:pathLst>
                <a:path extrusionOk="0" h="2192" w="2037">
                  <a:moveTo>
                    <a:pt x="1166" y="1"/>
                  </a:moveTo>
                  <a:cubicBezTo>
                    <a:pt x="1143" y="1"/>
                    <a:pt x="1119" y="1"/>
                    <a:pt x="1095" y="3"/>
                  </a:cubicBezTo>
                  <a:cubicBezTo>
                    <a:pt x="487" y="3"/>
                    <a:pt x="0" y="489"/>
                    <a:pt x="0" y="1097"/>
                  </a:cubicBezTo>
                  <a:cubicBezTo>
                    <a:pt x="0" y="1705"/>
                    <a:pt x="487" y="2192"/>
                    <a:pt x="1095" y="2192"/>
                  </a:cubicBezTo>
                  <a:cubicBezTo>
                    <a:pt x="1703" y="2192"/>
                    <a:pt x="1307" y="2192"/>
                    <a:pt x="1429" y="2100"/>
                  </a:cubicBezTo>
                  <a:cubicBezTo>
                    <a:pt x="1611" y="1614"/>
                    <a:pt x="1855" y="1097"/>
                    <a:pt x="2037" y="550"/>
                  </a:cubicBezTo>
                  <a:cubicBezTo>
                    <a:pt x="1865" y="235"/>
                    <a:pt x="1558" y="1"/>
                    <a:pt x="1166" y="1"/>
                  </a:cubicBez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84" name="Google Shape;2684;p27"/>
            <p:cNvSpPr/>
            <p:nvPr/>
          </p:nvSpPr>
          <p:spPr>
            <a:xfrm>
              <a:off x="1157502" y="4740673"/>
              <a:ext cx="39074" cy="39074"/>
            </a:xfrm>
            <a:custGeom>
              <a:rect b="b" l="l" r="r" t="t"/>
              <a:pathLst>
                <a:path extrusionOk="0" h="2281" w="2281">
                  <a:moveTo>
                    <a:pt x="1126" y="1"/>
                  </a:moveTo>
                  <a:cubicBezTo>
                    <a:pt x="487" y="1"/>
                    <a:pt x="1" y="518"/>
                    <a:pt x="1" y="1126"/>
                  </a:cubicBezTo>
                  <a:cubicBezTo>
                    <a:pt x="1" y="1733"/>
                    <a:pt x="518" y="2281"/>
                    <a:pt x="1126" y="2281"/>
                  </a:cubicBezTo>
                  <a:cubicBezTo>
                    <a:pt x="1734" y="2281"/>
                    <a:pt x="2281" y="1733"/>
                    <a:pt x="2281" y="1126"/>
                  </a:cubicBezTo>
                  <a:cubicBezTo>
                    <a:pt x="2281" y="518"/>
                    <a:pt x="1734" y="1"/>
                    <a:pt x="1126" y="1"/>
                  </a:cubicBez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85" name="Google Shape;2685;p27"/>
            <p:cNvSpPr/>
            <p:nvPr/>
          </p:nvSpPr>
          <p:spPr>
            <a:xfrm>
              <a:off x="1405853" y="4356444"/>
              <a:ext cx="89059" cy="294722"/>
            </a:xfrm>
            <a:custGeom>
              <a:rect b="b" l="l" r="r" t="t"/>
              <a:pathLst>
                <a:path extrusionOk="0" fill="none" h="17205" w="5199">
                  <a:moveTo>
                    <a:pt x="5198" y="17205"/>
                  </a:moveTo>
                  <a:cubicBezTo>
                    <a:pt x="2615" y="7114"/>
                    <a:pt x="92" y="3952"/>
                    <a:pt x="1" y="1"/>
                  </a:cubicBezTo>
                </a:path>
              </a:pathLst>
            </a:custGeom>
            <a:noFill/>
            <a:ln cap="rnd"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86" name="Google Shape;2686;p27"/>
            <p:cNvSpPr/>
            <p:nvPr/>
          </p:nvSpPr>
          <p:spPr>
            <a:xfrm>
              <a:off x="1068997" y="4207031"/>
              <a:ext cx="292118" cy="444147"/>
            </a:xfrm>
            <a:custGeom>
              <a:rect b="b" l="l" r="r" t="t"/>
              <a:pathLst>
                <a:path extrusionOk="0" fill="none" h="25928" w="17053">
                  <a:moveTo>
                    <a:pt x="17053" y="0"/>
                  </a:moveTo>
                  <a:lnTo>
                    <a:pt x="3253" y="0"/>
                  </a:lnTo>
                  <a:cubicBezTo>
                    <a:pt x="3253" y="0"/>
                    <a:pt x="5320" y="3861"/>
                    <a:pt x="5198" y="8724"/>
                  </a:cubicBezTo>
                  <a:cubicBezTo>
                    <a:pt x="5107" y="12675"/>
                    <a:pt x="2615" y="15837"/>
                    <a:pt x="1" y="25928"/>
                  </a:cubicBezTo>
                </a:path>
              </a:pathLst>
            </a:custGeom>
            <a:noFill/>
            <a:ln cap="rnd"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687" name="Google Shape;2687;p27"/>
          <p:cNvGrpSpPr/>
          <p:nvPr/>
        </p:nvGrpSpPr>
        <p:grpSpPr>
          <a:xfrm>
            <a:off x="2471517" y="4374346"/>
            <a:ext cx="615603" cy="628019"/>
            <a:chOff x="7260025" y="4273589"/>
            <a:chExt cx="714488" cy="728983"/>
          </a:xfrm>
        </p:grpSpPr>
        <p:sp>
          <p:nvSpPr>
            <p:cNvPr id="2688" name="Google Shape;2688;p27"/>
            <p:cNvSpPr/>
            <p:nvPr/>
          </p:nvSpPr>
          <p:spPr>
            <a:xfrm>
              <a:off x="7426408" y="4950483"/>
              <a:ext cx="382205" cy="52089"/>
            </a:xfrm>
            <a:custGeom>
              <a:rect b="b" l="l" r="r" t="t"/>
              <a:pathLst>
                <a:path extrusionOk="0" h="2572" w="18872">
                  <a:moveTo>
                    <a:pt x="3227" y="0"/>
                  </a:moveTo>
                  <a:cubicBezTo>
                    <a:pt x="3227" y="0"/>
                    <a:pt x="1084" y="1250"/>
                    <a:pt x="0" y="2572"/>
                  </a:cubicBezTo>
                  <a:lnTo>
                    <a:pt x="18872" y="2572"/>
                  </a:lnTo>
                  <a:cubicBezTo>
                    <a:pt x="17788" y="1250"/>
                    <a:pt x="15645" y="0"/>
                    <a:pt x="1564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89" name="Google Shape;2689;p27"/>
            <p:cNvSpPr/>
            <p:nvPr/>
          </p:nvSpPr>
          <p:spPr>
            <a:xfrm>
              <a:off x="7285585" y="4273589"/>
              <a:ext cx="662885" cy="70904"/>
            </a:xfrm>
            <a:custGeom>
              <a:rect b="b" l="l" r="r" t="t"/>
              <a:pathLst>
                <a:path extrusionOk="0" h="3501" w="32731">
                  <a:moveTo>
                    <a:pt x="953" y="0"/>
                  </a:moveTo>
                  <a:cubicBezTo>
                    <a:pt x="429" y="0"/>
                    <a:pt x="0" y="429"/>
                    <a:pt x="0" y="953"/>
                  </a:cubicBezTo>
                  <a:lnTo>
                    <a:pt x="0" y="2548"/>
                  </a:lnTo>
                  <a:cubicBezTo>
                    <a:pt x="0" y="3084"/>
                    <a:pt x="429" y="3501"/>
                    <a:pt x="953" y="3501"/>
                  </a:cubicBezTo>
                  <a:lnTo>
                    <a:pt x="31778" y="3501"/>
                  </a:lnTo>
                  <a:cubicBezTo>
                    <a:pt x="32302" y="3501"/>
                    <a:pt x="32730" y="3084"/>
                    <a:pt x="32730" y="2548"/>
                  </a:cubicBezTo>
                  <a:lnTo>
                    <a:pt x="32730" y="953"/>
                  </a:lnTo>
                  <a:cubicBezTo>
                    <a:pt x="32730" y="429"/>
                    <a:pt x="32302" y="0"/>
                    <a:pt x="31778"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90" name="Google Shape;2690;p27"/>
            <p:cNvSpPr/>
            <p:nvPr/>
          </p:nvSpPr>
          <p:spPr>
            <a:xfrm>
              <a:off x="7260025" y="4344476"/>
              <a:ext cx="714488" cy="605995"/>
            </a:xfrm>
            <a:custGeom>
              <a:rect b="b" l="l" r="r" t="t"/>
              <a:pathLst>
                <a:path extrusionOk="0" h="29922" w="35279">
                  <a:moveTo>
                    <a:pt x="2119" y="1"/>
                  </a:moveTo>
                  <a:cubicBezTo>
                    <a:pt x="0" y="10514"/>
                    <a:pt x="7203" y="22504"/>
                    <a:pt x="11430" y="29921"/>
                  </a:cubicBezTo>
                  <a:lnTo>
                    <a:pt x="23848" y="29921"/>
                  </a:lnTo>
                  <a:cubicBezTo>
                    <a:pt x="28075" y="22504"/>
                    <a:pt x="35278" y="10514"/>
                    <a:pt x="33159"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91" name="Google Shape;2691;p27"/>
            <p:cNvSpPr/>
            <p:nvPr/>
          </p:nvSpPr>
          <p:spPr>
            <a:xfrm>
              <a:off x="7296421" y="4344476"/>
              <a:ext cx="641437" cy="49943"/>
            </a:xfrm>
            <a:custGeom>
              <a:rect b="b" l="l" r="r" t="t"/>
              <a:pathLst>
                <a:path extrusionOk="0" h="2466" w="31672">
                  <a:moveTo>
                    <a:pt x="322" y="1"/>
                  </a:moveTo>
                  <a:cubicBezTo>
                    <a:pt x="120" y="953"/>
                    <a:pt x="60" y="1453"/>
                    <a:pt x="1" y="2465"/>
                  </a:cubicBezTo>
                  <a:lnTo>
                    <a:pt x="31672" y="2465"/>
                  </a:lnTo>
                  <a:cubicBezTo>
                    <a:pt x="31612" y="1453"/>
                    <a:pt x="31552" y="953"/>
                    <a:pt x="31362"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92" name="Google Shape;2692;p27"/>
            <p:cNvSpPr/>
            <p:nvPr/>
          </p:nvSpPr>
          <p:spPr>
            <a:xfrm>
              <a:off x="7384443" y="4745274"/>
              <a:ext cx="465402" cy="205219"/>
            </a:xfrm>
            <a:custGeom>
              <a:rect b="b" l="l" r="r" t="t"/>
              <a:pathLst>
                <a:path extrusionOk="0" h="10133" w="22980">
                  <a:moveTo>
                    <a:pt x="1" y="0"/>
                  </a:moveTo>
                  <a:lnTo>
                    <a:pt x="1" y="0"/>
                  </a:lnTo>
                  <a:cubicBezTo>
                    <a:pt x="1644" y="3512"/>
                    <a:pt x="3394" y="6882"/>
                    <a:pt x="5287" y="10132"/>
                  </a:cubicBezTo>
                  <a:lnTo>
                    <a:pt x="17705" y="10132"/>
                  </a:lnTo>
                  <a:cubicBezTo>
                    <a:pt x="19586" y="6882"/>
                    <a:pt x="21349" y="3512"/>
                    <a:pt x="22980" y="0"/>
                  </a:cubicBezTo>
                  <a:lnTo>
                    <a:pt x="22980" y="0"/>
                  </a:lnTo>
                  <a:cubicBezTo>
                    <a:pt x="19467" y="3036"/>
                    <a:pt x="15681" y="5132"/>
                    <a:pt x="11490" y="5132"/>
                  </a:cubicBezTo>
                  <a:cubicBezTo>
                    <a:pt x="7323" y="5132"/>
                    <a:pt x="3513" y="3036"/>
                    <a:pt x="1"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93" name="Google Shape;2693;p27"/>
            <p:cNvSpPr/>
            <p:nvPr/>
          </p:nvSpPr>
          <p:spPr>
            <a:xfrm>
              <a:off x="7310416" y="4441430"/>
              <a:ext cx="618289" cy="302147"/>
            </a:xfrm>
            <a:custGeom>
              <a:rect b="b" l="l" r="r" t="t"/>
              <a:pathLst>
                <a:path extrusionOk="0" h="14919" w="30529">
                  <a:moveTo>
                    <a:pt x="1013" y="0"/>
                  </a:moveTo>
                  <a:cubicBezTo>
                    <a:pt x="441" y="0"/>
                    <a:pt x="0" y="631"/>
                    <a:pt x="0" y="1429"/>
                  </a:cubicBezTo>
                  <a:cubicBezTo>
                    <a:pt x="0" y="2215"/>
                    <a:pt x="441" y="2858"/>
                    <a:pt x="1013" y="2858"/>
                  </a:cubicBezTo>
                  <a:cubicBezTo>
                    <a:pt x="1560" y="2858"/>
                    <a:pt x="2025" y="2215"/>
                    <a:pt x="2025" y="1429"/>
                  </a:cubicBezTo>
                  <a:cubicBezTo>
                    <a:pt x="2025" y="631"/>
                    <a:pt x="1572" y="0"/>
                    <a:pt x="1013" y="0"/>
                  </a:cubicBezTo>
                  <a:close/>
                  <a:moveTo>
                    <a:pt x="8109" y="0"/>
                  </a:moveTo>
                  <a:cubicBezTo>
                    <a:pt x="7537" y="0"/>
                    <a:pt x="7097" y="631"/>
                    <a:pt x="7097" y="1429"/>
                  </a:cubicBezTo>
                  <a:cubicBezTo>
                    <a:pt x="7097" y="2215"/>
                    <a:pt x="7537" y="2858"/>
                    <a:pt x="8109" y="2858"/>
                  </a:cubicBezTo>
                  <a:cubicBezTo>
                    <a:pt x="8668" y="2858"/>
                    <a:pt x="9121" y="2215"/>
                    <a:pt x="9121" y="1429"/>
                  </a:cubicBezTo>
                  <a:cubicBezTo>
                    <a:pt x="9121" y="631"/>
                    <a:pt x="8668" y="0"/>
                    <a:pt x="8109" y="0"/>
                  </a:cubicBezTo>
                  <a:close/>
                  <a:moveTo>
                    <a:pt x="15371" y="0"/>
                  </a:moveTo>
                  <a:cubicBezTo>
                    <a:pt x="14812" y="0"/>
                    <a:pt x="14359" y="631"/>
                    <a:pt x="14359" y="1429"/>
                  </a:cubicBezTo>
                  <a:cubicBezTo>
                    <a:pt x="14359" y="2215"/>
                    <a:pt x="14812" y="2858"/>
                    <a:pt x="15371" y="2858"/>
                  </a:cubicBezTo>
                  <a:cubicBezTo>
                    <a:pt x="15931" y="2858"/>
                    <a:pt x="16383" y="2215"/>
                    <a:pt x="16383" y="1429"/>
                  </a:cubicBezTo>
                  <a:cubicBezTo>
                    <a:pt x="16383" y="631"/>
                    <a:pt x="15931" y="0"/>
                    <a:pt x="15371" y="0"/>
                  </a:cubicBezTo>
                  <a:close/>
                  <a:moveTo>
                    <a:pt x="22444" y="0"/>
                  </a:moveTo>
                  <a:cubicBezTo>
                    <a:pt x="21872" y="0"/>
                    <a:pt x="21432" y="631"/>
                    <a:pt x="21432" y="1429"/>
                  </a:cubicBezTo>
                  <a:cubicBezTo>
                    <a:pt x="21432" y="2215"/>
                    <a:pt x="21872" y="2858"/>
                    <a:pt x="22444" y="2858"/>
                  </a:cubicBezTo>
                  <a:cubicBezTo>
                    <a:pt x="23003" y="2858"/>
                    <a:pt x="23456" y="2215"/>
                    <a:pt x="23456" y="1429"/>
                  </a:cubicBezTo>
                  <a:cubicBezTo>
                    <a:pt x="23456" y="631"/>
                    <a:pt x="23003" y="0"/>
                    <a:pt x="22444" y="0"/>
                  </a:cubicBezTo>
                  <a:close/>
                  <a:moveTo>
                    <a:pt x="29516" y="0"/>
                  </a:moveTo>
                  <a:cubicBezTo>
                    <a:pt x="28956" y="0"/>
                    <a:pt x="28504" y="631"/>
                    <a:pt x="28504" y="1429"/>
                  </a:cubicBezTo>
                  <a:cubicBezTo>
                    <a:pt x="28504" y="2215"/>
                    <a:pt x="28945" y="2858"/>
                    <a:pt x="29516" y="2858"/>
                  </a:cubicBezTo>
                  <a:cubicBezTo>
                    <a:pt x="30076" y="2858"/>
                    <a:pt x="30528" y="2215"/>
                    <a:pt x="30528" y="1429"/>
                  </a:cubicBezTo>
                  <a:cubicBezTo>
                    <a:pt x="30528" y="631"/>
                    <a:pt x="30076" y="0"/>
                    <a:pt x="29516" y="0"/>
                  </a:cubicBezTo>
                  <a:close/>
                  <a:moveTo>
                    <a:pt x="4644" y="715"/>
                  </a:moveTo>
                  <a:lnTo>
                    <a:pt x="1394" y="9906"/>
                  </a:lnTo>
                  <a:cubicBezTo>
                    <a:pt x="1596" y="10442"/>
                    <a:pt x="1798" y="10978"/>
                    <a:pt x="2013" y="11513"/>
                  </a:cubicBezTo>
                  <a:lnTo>
                    <a:pt x="4644" y="4036"/>
                  </a:lnTo>
                  <a:lnTo>
                    <a:pt x="8180" y="14109"/>
                  </a:lnTo>
                  <a:lnTo>
                    <a:pt x="11728" y="4036"/>
                  </a:lnTo>
                  <a:lnTo>
                    <a:pt x="15264" y="14109"/>
                  </a:lnTo>
                  <a:lnTo>
                    <a:pt x="18812" y="4036"/>
                  </a:lnTo>
                  <a:lnTo>
                    <a:pt x="22372" y="14109"/>
                  </a:lnTo>
                  <a:lnTo>
                    <a:pt x="25908" y="4036"/>
                  </a:lnTo>
                  <a:lnTo>
                    <a:pt x="28445" y="11216"/>
                  </a:lnTo>
                  <a:cubicBezTo>
                    <a:pt x="28647" y="10680"/>
                    <a:pt x="28861" y="10144"/>
                    <a:pt x="29040" y="9597"/>
                  </a:cubicBezTo>
                  <a:lnTo>
                    <a:pt x="25908" y="726"/>
                  </a:lnTo>
                  <a:lnTo>
                    <a:pt x="25908" y="715"/>
                  </a:lnTo>
                  <a:lnTo>
                    <a:pt x="22372" y="10775"/>
                  </a:lnTo>
                  <a:lnTo>
                    <a:pt x="18812" y="715"/>
                  </a:lnTo>
                  <a:lnTo>
                    <a:pt x="15264" y="10775"/>
                  </a:lnTo>
                  <a:lnTo>
                    <a:pt x="11728" y="715"/>
                  </a:lnTo>
                  <a:lnTo>
                    <a:pt x="8180" y="10775"/>
                  </a:lnTo>
                  <a:lnTo>
                    <a:pt x="4644" y="715"/>
                  </a:lnTo>
                  <a:close/>
                  <a:moveTo>
                    <a:pt x="4489" y="12061"/>
                  </a:moveTo>
                  <a:cubicBezTo>
                    <a:pt x="3930" y="12061"/>
                    <a:pt x="3477" y="12704"/>
                    <a:pt x="3477" y="13490"/>
                  </a:cubicBezTo>
                  <a:cubicBezTo>
                    <a:pt x="3477" y="14288"/>
                    <a:pt x="3941" y="14919"/>
                    <a:pt x="4489" y="14919"/>
                  </a:cubicBezTo>
                  <a:cubicBezTo>
                    <a:pt x="5061" y="14919"/>
                    <a:pt x="5501" y="14288"/>
                    <a:pt x="5501" y="13490"/>
                  </a:cubicBezTo>
                  <a:cubicBezTo>
                    <a:pt x="5501" y="12704"/>
                    <a:pt x="5061" y="12061"/>
                    <a:pt x="4489" y="12061"/>
                  </a:cubicBezTo>
                  <a:close/>
                  <a:moveTo>
                    <a:pt x="11740" y="12061"/>
                  </a:moveTo>
                  <a:cubicBezTo>
                    <a:pt x="11192" y="12061"/>
                    <a:pt x="10728" y="12704"/>
                    <a:pt x="10728" y="13490"/>
                  </a:cubicBezTo>
                  <a:cubicBezTo>
                    <a:pt x="10728" y="14288"/>
                    <a:pt x="11180" y="14919"/>
                    <a:pt x="11740" y="14919"/>
                  </a:cubicBezTo>
                  <a:cubicBezTo>
                    <a:pt x="12312" y="14919"/>
                    <a:pt x="12752" y="14288"/>
                    <a:pt x="12752" y="13490"/>
                  </a:cubicBezTo>
                  <a:cubicBezTo>
                    <a:pt x="12752" y="12704"/>
                    <a:pt x="12312" y="12061"/>
                    <a:pt x="11740" y="12061"/>
                  </a:cubicBezTo>
                  <a:close/>
                  <a:moveTo>
                    <a:pt x="18812" y="12061"/>
                  </a:moveTo>
                  <a:cubicBezTo>
                    <a:pt x="18253" y="12061"/>
                    <a:pt x="17800" y="12704"/>
                    <a:pt x="17800" y="13490"/>
                  </a:cubicBezTo>
                  <a:cubicBezTo>
                    <a:pt x="17800" y="14288"/>
                    <a:pt x="18241" y="14919"/>
                    <a:pt x="18812" y="14919"/>
                  </a:cubicBezTo>
                  <a:cubicBezTo>
                    <a:pt x="19372" y="14919"/>
                    <a:pt x="19824" y="14288"/>
                    <a:pt x="19824" y="13490"/>
                  </a:cubicBezTo>
                  <a:cubicBezTo>
                    <a:pt x="19824" y="12704"/>
                    <a:pt x="19372" y="12061"/>
                    <a:pt x="18812" y="12061"/>
                  </a:cubicBezTo>
                  <a:close/>
                  <a:moveTo>
                    <a:pt x="25885" y="12061"/>
                  </a:moveTo>
                  <a:cubicBezTo>
                    <a:pt x="25313" y="12061"/>
                    <a:pt x="24873" y="12704"/>
                    <a:pt x="24873" y="13490"/>
                  </a:cubicBezTo>
                  <a:cubicBezTo>
                    <a:pt x="24873" y="14288"/>
                    <a:pt x="25313" y="14919"/>
                    <a:pt x="25885" y="14919"/>
                  </a:cubicBezTo>
                  <a:cubicBezTo>
                    <a:pt x="26444" y="14919"/>
                    <a:pt x="26897" y="14288"/>
                    <a:pt x="26897" y="13490"/>
                  </a:cubicBezTo>
                  <a:cubicBezTo>
                    <a:pt x="26897" y="12704"/>
                    <a:pt x="26444" y="12061"/>
                    <a:pt x="25885" y="1206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94" name="Google Shape;2694;p27"/>
            <p:cNvSpPr/>
            <p:nvPr/>
          </p:nvSpPr>
          <p:spPr>
            <a:xfrm>
              <a:off x="7301970" y="4344476"/>
              <a:ext cx="469514" cy="20"/>
            </a:xfrm>
            <a:custGeom>
              <a:rect b="b" l="l" r="r" t="t"/>
              <a:pathLst>
                <a:path extrusionOk="0" fill="none" h="1" w="23183">
                  <a:moveTo>
                    <a:pt x="1" y="1"/>
                  </a:moveTo>
                  <a:lnTo>
                    <a:pt x="23182" y="1"/>
                  </a:lnTo>
                </a:path>
              </a:pathLst>
            </a:custGeom>
            <a:noFill/>
            <a:ln cap="rnd" cmpd="sng" w="62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95" name="Google Shape;2695;p27"/>
            <p:cNvSpPr/>
            <p:nvPr/>
          </p:nvSpPr>
          <p:spPr>
            <a:xfrm>
              <a:off x="7491523" y="4952650"/>
              <a:ext cx="161817" cy="20"/>
            </a:xfrm>
            <a:custGeom>
              <a:rect b="b" l="l" r="r" t="t"/>
              <a:pathLst>
                <a:path extrusionOk="0" fill="none" h="1" w="7990">
                  <a:moveTo>
                    <a:pt x="0" y="0"/>
                  </a:moveTo>
                  <a:lnTo>
                    <a:pt x="7989" y="0"/>
                  </a:lnTo>
                </a:path>
              </a:pathLst>
            </a:custGeom>
            <a:noFill/>
            <a:ln cap="rnd" cmpd="sng" w="62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696" name="Google Shape;2696;p27"/>
          <p:cNvGrpSpPr/>
          <p:nvPr/>
        </p:nvGrpSpPr>
        <p:grpSpPr>
          <a:xfrm flipH="1">
            <a:off x="7648192" y="3480930"/>
            <a:ext cx="782623" cy="1521440"/>
            <a:chOff x="1120850" y="3537818"/>
            <a:chExt cx="753464" cy="1464754"/>
          </a:xfrm>
        </p:grpSpPr>
        <p:sp>
          <p:nvSpPr>
            <p:cNvPr id="2697" name="Google Shape;2697;p27"/>
            <p:cNvSpPr/>
            <p:nvPr/>
          </p:nvSpPr>
          <p:spPr>
            <a:xfrm>
              <a:off x="1218348" y="3582432"/>
              <a:ext cx="558478" cy="379591"/>
            </a:xfrm>
            <a:custGeom>
              <a:rect b="b" l="l" r="r" t="t"/>
              <a:pathLst>
                <a:path extrusionOk="0" h="19051" w="28029">
                  <a:moveTo>
                    <a:pt x="1" y="0"/>
                  </a:moveTo>
                  <a:lnTo>
                    <a:pt x="8407" y="19050"/>
                  </a:lnTo>
                  <a:lnTo>
                    <a:pt x="19622" y="19050"/>
                  </a:lnTo>
                  <a:lnTo>
                    <a:pt x="2802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98" name="Google Shape;2698;p27"/>
            <p:cNvSpPr/>
            <p:nvPr/>
          </p:nvSpPr>
          <p:spPr>
            <a:xfrm>
              <a:off x="1218348" y="3582432"/>
              <a:ext cx="558478" cy="34410"/>
            </a:xfrm>
            <a:custGeom>
              <a:rect b="b" l="l" r="r" t="t"/>
              <a:pathLst>
                <a:path extrusionOk="0" h="1727" w="28029">
                  <a:moveTo>
                    <a:pt x="1" y="0"/>
                  </a:moveTo>
                  <a:lnTo>
                    <a:pt x="763" y="1727"/>
                  </a:lnTo>
                  <a:lnTo>
                    <a:pt x="27266" y="1727"/>
                  </a:lnTo>
                  <a:lnTo>
                    <a:pt x="2802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99" name="Google Shape;2699;p27"/>
            <p:cNvSpPr/>
            <p:nvPr/>
          </p:nvSpPr>
          <p:spPr>
            <a:xfrm>
              <a:off x="1327482" y="3830351"/>
              <a:ext cx="339502" cy="131684"/>
            </a:xfrm>
            <a:custGeom>
              <a:rect b="b" l="l" r="r" t="t"/>
              <a:pathLst>
                <a:path extrusionOk="0" h="6609" w="17039">
                  <a:moveTo>
                    <a:pt x="1" y="0"/>
                  </a:moveTo>
                  <a:lnTo>
                    <a:pt x="2918" y="6608"/>
                  </a:lnTo>
                  <a:lnTo>
                    <a:pt x="14121" y="6608"/>
                  </a:lnTo>
                  <a:lnTo>
                    <a:pt x="17039" y="0"/>
                  </a:lnTo>
                  <a:lnTo>
                    <a:pt x="17039" y="0"/>
                  </a:lnTo>
                  <a:cubicBezTo>
                    <a:pt x="14623" y="2023"/>
                    <a:pt x="11684" y="3213"/>
                    <a:pt x="8520" y="3215"/>
                  </a:cubicBezTo>
                  <a:lnTo>
                    <a:pt x="8520" y="3215"/>
                  </a:lnTo>
                  <a:cubicBezTo>
                    <a:pt x="5355" y="3213"/>
                    <a:pt x="2428" y="2023"/>
                    <a:pt x="1"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00" name="Google Shape;2700;p27"/>
            <p:cNvSpPr/>
            <p:nvPr/>
          </p:nvSpPr>
          <p:spPr>
            <a:xfrm>
              <a:off x="1120850" y="3963436"/>
              <a:ext cx="753464" cy="971005"/>
            </a:xfrm>
            <a:custGeom>
              <a:rect b="b" l="l" r="r" t="t"/>
              <a:pathLst>
                <a:path extrusionOk="0" h="48733" w="37815">
                  <a:moveTo>
                    <a:pt x="13300" y="1"/>
                  </a:moveTo>
                  <a:cubicBezTo>
                    <a:pt x="13300" y="1"/>
                    <a:pt x="0" y="10252"/>
                    <a:pt x="2548" y="23385"/>
                  </a:cubicBezTo>
                  <a:cubicBezTo>
                    <a:pt x="5084" y="36505"/>
                    <a:pt x="11907" y="48733"/>
                    <a:pt x="11907" y="48733"/>
                  </a:cubicBezTo>
                  <a:lnTo>
                    <a:pt x="25908" y="48733"/>
                  </a:lnTo>
                  <a:cubicBezTo>
                    <a:pt x="25908" y="48733"/>
                    <a:pt x="32731" y="36493"/>
                    <a:pt x="35267" y="23385"/>
                  </a:cubicBezTo>
                  <a:cubicBezTo>
                    <a:pt x="37815" y="10252"/>
                    <a:pt x="24515" y="1"/>
                    <a:pt x="24515"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01" name="Google Shape;2701;p27"/>
            <p:cNvSpPr/>
            <p:nvPr/>
          </p:nvSpPr>
          <p:spPr>
            <a:xfrm>
              <a:off x="1186566" y="4497472"/>
              <a:ext cx="622039" cy="436756"/>
            </a:xfrm>
            <a:custGeom>
              <a:rect b="b" l="l" r="r" t="t"/>
              <a:pathLst>
                <a:path extrusionOk="0" h="21920" w="31219">
                  <a:moveTo>
                    <a:pt x="0" y="1"/>
                  </a:moveTo>
                  <a:lnTo>
                    <a:pt x="0" y="1"/>
                  </a:lnTo>
                  <a:cubicBezTo>
                    <a:pt x="2941" y="11752"/>
                    <a:pt x="8609" y="21920"/>
                    <a:pt x="8609" y="21920"/>
                  </a:cubicBezTo>
                  <a:lnTo>
                    <a:pt x="22610" y="21920"/>
                  </a:lnTo>
                  <a:cubicBezTo>
                    <a:pt x="22610" y="21920"/>
                    <a:pt x="28278" y="11752"/>
                    <a:pt x="31219" y="1"/>
                  </a:cubicBezTo>
                  <a:lnTo>
                    <a:pt x="31219" y="1"/>
                  </a:lnTo>
                  <a:cubicBezTo>
                    <a:pt x="27599" y="6990"/>
                    <a:pt x="21955" y="11478"/>
                    <a:pt x="15621" y="11478"/>
                  </a:cubicBezTo>
                  <a:lnTo>
                    <a:pt x="15598" y="11478"/>
                  </a:lnTo>
                  <a:cubicBezTo>
                    <a:pt x="9263" y="11478"/>
                    <a:pt x="3620" y="6990"/>
                    <a:pt x="0" y="1"/>
                  </a:cubicBezTo>
                  <a:close/>
                </a:path>
              </a:pathLst>
            </a:custGeom>
            <a:solidFill>
              <a:srgbClr val="6D3421">
                <a:alpha val="1709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02" name="Google Shape;2702;p27"/>
            <p:cNvSpPr/>
            <p:nvPr/>
          </p:nvSpPr>
          <p:spPr>
            <a:xfrm>
              <a:off x="1280517" y="4933292"/>
              <a:ext cx="433907" cy="69279"/>
            </a:xfrm>
            <a:custGeom>
              <a:rect b="b" l="l" r="r" t="t"/>
              <a:pathLst>
                <a:path extrusionOk="0" h="3477" w="21777">
                  <a:moveTo>
                    <a:pt x="3894" y="0"/>
                  </a:moveTo>
                  <a:cubicBezTo>
                    <a:pt x="3894" y="0"/>
                    <a:pt x="1274" y="1691"/>
                    <a:pt x="0" y="3477"/>
                  </a:cubicBezTo>
                  <a:lnTo>
                    <a:pt x="21777" y="3477"/>
                  </a:lnTo>
                  <a:cubicBezTo>
                    <a:pt x="20515" y="1691"/>
                    <a:pt x="17895" y="0"/>
                    <a:pt x="17895"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03" name="Google Shape;2703;p27"/>
            <p:cNvSpPr/>
            <p:nvPr/>
          </p:nvSpPr>
          <p:spPr>
            <a:xfrm>
              <a:off x="1203164" y="3537818"/>
              <a:ext cx="589063" cy="44632"/>
            </a:xfrm>
            <a:custGeom>
              <a:rect b="b" l="l" r="r" t="t"/>
              <a:pathLst>
                <a:path extrusionOk="0" h="2240" w="29564">
                  <a:moveTo>
                    <a:pt x="715" y="1"/>
                  </a:moveTo>
                  <a:cubicBezTo>
                    <a:pt x="322" y="1"/>
                    <a:pt x="1" y="322"/>
                    <a:pt x="1" y="715"/>
                  </a:cubicBezTo>
                  <a:lnTo>
                    <a:pt x="1" y="1525"/>
                  </a:lnTo>
                  <a:cubicBezTo>
                    <a:pt x="1" y="1918"/>
                    <a:pt x="322" y="2239"/>
                    <a:pt x="715" y="2239"/>
                  </a:cubicBezTo>
                  <a:lnTo>
                    <a:pt x="28850" y="2239"/>
                  </a:lnTo>
                  <a:cubicBezTo>
                    <a:pt x="29243" y="2239"/>
                    <a:pt x="29564" y="1918"/>
                    <a:pt x="29564" y="1525"/>
                  </a:cubicBezTo>
                  <a:lnTo>
                    <a:pt x="29564" y="715"/>
                  </a:lnTo>
                  <a:cubicBezTo>
                    <a:pt x="29564" y="322"/>
                    <a:pt x="29243" y="1"/>
                    <a:pt x="28850"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04" name="Google Shape;2704;p27"/>
            <p:cNvSpPr/>
            <p:nvPr/>
          </p:nvSpPr>
          <p:spPr>
            <a:xfrm>
              <a:off x="1169728" y="4139941"/>
              <a:ext cx="655473" cy="533611"/>
            </a:xfrm>
            <a:custGeom>
              <a:rect b="b" l="l" r="r" t="t"/>
              <a:pathLst>
                <a:path extrusionOk="0" h="26781" w="32897">
                  <a:moveTo>
                    <a:pt x="16438" y="1"/>
                  </a:moveTo>
                  <a:cubicBezTo>
                    <a:pt x="11668" y="1"/>
                    <a:pt x="6900" y="644"/>
                    <a:pt x="2072" y="1930"/>
                  </a:cubicBezTo>
                  <a:cubicBezTo>
                    <a:pt x="1845" y="2382"/>
                    <a:pt x="1643" y="2823"/>
                    <a:pt x="1441" y="3287"/>
                  </a:cubicBezTo>
                  <a:cubicBezTo>
                    <a:pt x="6471" y="2186"/>
                    <a:pt x="11454" y="1635"/>
                    <a:pt x="16437" y="1635"/>
                  </a:cubicBezTo>
                  <a:cubicBezTo>
                    <a:pt x="21419" y="1635"/>
                    <a:pt x="26402" y="2186"/>
                    <a:pt x="31433" y="3287"/>
                  </a:cubicBezTo>
                  <a:cubicBezTo>
                    <a:pt x="31242" y="2823"/>
                    <a:pt x="31028" y="2370"/>
                    <a:pt x="30813" y="1930"/>
                  </a:cubicBezTo>
                  <a:cubicBezTo>
                    <a:pt x="25979" y="644"/>
                    <a:pt x="21208" y="1"/>
                    <a:pt x="16438" y="1"/>
                  </a:cubicBezTo>
                  <a:close/>
                  <a:moveTo>
                    <a:pt x="16550" y="5049"/>
                  </a:moveTo>
                  <a:cubicBezTo>
                    <a:pt x="15966" y="5049"/>
                    <a:pt x="15478" y="5775"/>
                    <a:pt x="15466" y="6668"/>
                  </a:cubicBezTo>
                  <a:cubicBezTo>
                    <a:pt x="15466" y="7561"/>
                    <a:pt x="15942" y="8276"/>
                    <a:pt x="16550" y="8276"/>
                  </a:cubicBezTo>
                  <a:cubicBezTo>
                    <a:pt x="17157" y="8276"/>
                    <a:pt x="17657" y="7561"/>
                    <a:pt x="17633" y="6668"/>
                  </a:cubicBezTo>
                  <a:cubicBezTo>
                    <a:pt x="17621" y="5775"/>
                    <a:pt x="17133" y="5049"/>
                    <a:pt x="16550" y="5049"/>
                  </a:cubicBezTo>
                  <a:close/>
                  <a:moveTo>
                    <a:pt x="9035" y="5309"/>
                  </a:moveTo>
                  <a:cubicBezTo>
                    <a:pt x="9016" y="5309"/>
                    <a:pt x="8997" y="5310"/>
                    <a:pt x="8977" y="5311"/>
                  </a:cubicBezTo>
                  <a:cubicBezTo>
                    <a:pt x="8394" y="5359"/>
                    <a:pt x="7799" y="6085"/>
                    <a:pt x="7680" y="6930"/>
                  </a:cubicBezTo>
                  <a:cubicBezTo>
                    <a:pt x="7563" y="7784"/>
                    <a:pt x="7963" y="8443"/>
                    <a:pt x="8553" y="8443"/>
                  </a:cubicBezTo>
                  <a:cubicBezTo>
                    <a:pt x="8563" y="8443"/>
                    <a:pt x="8574" y="8443"/>
                    <a:pt x="8584" y="8442"/>
                  </a:cubicBezTo>
                  <a:cubicBezTo>
                    <a:pt x="9204" y="8407"/>
                    <a:pt x="9751" y="7692"/>
                    <a:pt x="9835" y="6811"/>
                  </a:cubicBezTo>
                  <a:cubicBezTo>
                    <a:pt x="9927" y="5971"/>
                    <a:pt x="9585" y="5309"/>
                    <a:pt x="9035" y="5309"/>
                  </a:cubicBezTo>
                  <a:close/>
                  <a:moveTo>
                    <a:pt x="23875" y="5309"/>
                  </a:moveTo>
                  <a:cubicBezTo>
                    <a:pt x="23325" y="5309"/>
                    <a:pt x="22982" y="5982"/>
                    <a:pt x="23074" y="6811"/>
                  </a:cubicBezTo>
                  <a:cubicBezTo>
                    <a:pt x="23158" y="7692"/>
                    <a:pt x="23705" y="8407"/>
                    <a:pt x="24324" y="8442"/>
                  </a:cubicBezTo>
                  <a:cubicBezTo>
                    <a:pt x="24335" y="8443"/>
                    <a:pt x="24345" y="8443"/>
                    <a:pt x="24356" y="8443"/>
                  </a:cubicBezTo>
                  <a:cubicBezTo>
                    <a:pt x="24946" y="8443"/>
                    <a:pt x="25358" y="7784"/>
                    <a:pt x="25229" y="6930"/>
                  </a:cubicBezTo>
                  <a:cubicBezTo>
                    <a:pt x="25110" y="6073"/>
                    <a:pt x="24515" y="5347"/>
                    <a:pt x="23932" y="5311"/>
                  </a:cubicBezTo>
                  <a:cubicBezTo>
                    <a:pt x="23913" y="5310"/>
                    <a:pt x="23894" y="5309"/>
                    <a:pt x="23875" y="5309"/>
                  </a:cubicBezTo>
                  <a:close/>
                  <a:moveTo>
                    <a:pt x="1668" y="6053"/>
                  </a:moveTo>
                  <a:cubicBezTo>
                    <a:pt x="1633" y="6053"/>
                    <a:pt x="1597" y="6056"/>
                    <a:pt x="1560" y="6061"/>
                  </a:cubicBezTo>
                  <a:cubicBezTo>
                    <a:pt x="1060" y="6133"/>
                    <a:pt x="452" y="6668"/>
                    <a:pt x="167" y="7311"/>
                  </a:cubicBezTo>
                  <a:cubicBezTo>
                    <a:pt x="107" y="7585"/>
                    <a:pt x="48" y="7883"/>
                    <a:pt x="0" y="8169"/>
                  </a:cubicBezTo>
                  <a:cubicBezTo>
                    <a:pt x="56" y="8607"/>
                    <a:pt x="324" y="8886"/>
                    <a:pt x="735" y="8886"/>
                  </a:cubicBezTo>
                  <a:cubicBezTo>
                    <a:pt x="759" y="8886"/>
                    <a:pt x="784" y="8885"/>
                    <a:pt x="810" y="8883"/>
                  </a:cubicBezTo>
                  <a:lnTo>
                    <a:pt x="810" y="8895"/>
                  </a:lnTo>
                  <a:cubicBezTo>
                    <a:pt x="1417" y="8859"/>
                    <a:pt x="2024" y="8169"/>
                    <a:pt x="2215" y="7371"/>
                  </a:cubicBezTo>
                  <a:cubicBezTo>
                    <a:pt x="2404" y="6613"/>
                    <a:pt x="2176" y="6053"/>
                    <a:pt x="1668" y="6053"/>
                  </a:cubicBezTo>
                  <a:close/>
                  <a:moveTo>
                    <a:pt x="31231" y="6067"/>
                  </a:moveTo>
                  <a:cubicBezTo>
                    <a:pt x="30724" y="6067"/>
                    <a:pt x="30491" y="6619"/>
                    <a:pt x="30671" y="7383"/>
                  </a:cubicBezTo>
                  <a:cubicBezTo>
                    <a:pt x="30873" y="8181"/>
                    <a:pt x="31480" y="8859"/>
                    <a:pt x="32087" y="8919"/>
                  </a:cubicBezTo>
                  <a:cubicBezTo>
                    <a:pt x="32105" y="8920"/>
                    <a:pt x="32122" y="8920"/>
                    <a:pt x="32139" y="8920"/>
                  </a:cubicBezTo>
                  <a:cubicBezTo>
                    <a:pt x="32563" y="8920"/>
                    <a:pt x="32840" y="8639"/>
                    <a:pt x="32897" y="8204"/>
                  </a:cubicBezTo>
                  <a:cubicBezTo>
                    <a:pt x="32849" y="7907"/>
                    <a:pt x="32790" y="7621"/>
                    <a:pt x="32730" y="7335"/>
                  </a:cubicBezTo>
                  <a:lnTo>
                    <a:pt x="32730" y="7323"/>
                  </a:lnTo>
                  <a:cubicBezTo>
                    <a:pt x="32433" y="6680"/>
                    <a:pt x="31837" y="6133"/>
                    <a:pt x="31325" y="6073"/>
                  </a:cubicBezTo>
                  <a:cubicBezTo>
                    <a:pt x="31293" y="6069"/>
                    <a:pt x="31262" y="6067"/>
                    <a:pt x="31231" y="6067"/>
                  </a:cubicBezTo>
                  <a:close/>
                  <a:moveTo>
                    <a:pt x="12668" y="5906"/>
                  </a:moveTo>
                  <a:cubicBezTo>
                    <a:pt x="11192" y="9597"/>
                    <a:pt x="9656" y="13288"/>
                    <a:pt x="8525" y="17110"/>
                  </a:cubicBezTo>
                  <a:cubicBezTo>
                    <a:pt x="7084" y="13586"/>
                    <a:pt x="5846" y="10121"/>
                    <a:pt x="5132" y="6371"/>
                  </a:cubicBezTo>
                  <a:cubicBezTo>
                    <a:pt x="3322" y="9752"/>
                    <a:pt x="1715" y="13086"/>
                    <a:pt x="631" y="16753"/>
                  </a:cubicBezTo>
                  <a:cubicBezTo>
                    <a:pt x="572" y="16634"/>
                    <a:pt x="512" y="16503"/>
                    <a:pt x="429" y="16384"/>
                  </a:cubicBezTo>
                  <a:lnTo>
                    <a:pt x="429" y="16384"/>
                  </a:lnTo>
                  <a:cubicBezTo>
                    <a:pt x="714" y="17622"/>
                    <a:pt x="1024" y="18837"/>
                    <a:pt x="1357" y="20051"/>
                  </a:cubicBezTo>
                  <a:cubicBezTo>
                    <a:pt x="1607" y="16455"/>
                    <a:pt x="3096" y="13086"/>
                    <a:pt x="4560" y="9847"/>
                  </a:cubicBezTo>
                  <a:cubicBezTo>
                    <a:pt x="5691" y="13622"/>
                    <a:pt x="7239" y="17158"/>
                    <a:pt x="8870" y="20730"/>
                  </a:cubicBezTo>
                  <a:cubicBezTo>
                    <a:pt x="9775" y="16920"/>
                    <a:pt x="11061" y="13276"/>
                    <a:pt x="12442" y="9609"/>
                  </a:cubicBezTo>
                  <a:cubicBezTo>
                    <a:pt x="13692" y="13419"/>
                    <a:pt x="15109" y="17158"/>
                    <a:pt x="16383" y="20956"/>
                  </a:cubicBezTo>
                  <a:cubicBezTo>
                    <a:pt x="17681" y="17158"/>
                    <a:pt x="19086" y="13407"/>
                    <a:pt x="20336" y="9609"/>
                  </a:cubicBezTo>
                  <a:cubicBezTo>
                    <a:pt x="21717" y="13276"/>
                    <a:pt x="22991" y="16920"/>
                    <a:pt x="23908" y="20730"/>
                  </a:cubicBezTo>
                  <a:cubicBezTo>
                    <a:pt x="25551" y="17158"/>
                    <a:pt x="27087" y="13622"/>
                    <a:pt x="28218" y="9847"/>
                  </a:cubicBezTo>
                  <a:cubicBezTo>
                    <a:pt x="29694" y="13110"/>
                    <a:pt x="31111" y="16443"/>
                    <a:pt x="31421" y="20051"/>
                  </a:cubicBezTo>
                  <a:lnTo>
                    <a:pt x="31421" y="20027"/>
                  </a:lnTo>
                  <a:cubicBezTo>
                    <a:pt x="31742" y="18837"/>
                    <a:pt x="32064" y="17622"/>
                    <a:pt x="32337" y="16384"/>
                  </a:cubicBezTo>
                  <a:lnTo>
                    <a:pt x="32337" y="16384"/>
                  </a:lnTo>
                  <a:cubicBezTo>
                    <a:pt x="32296" y="16467"/>
                    <a:pt x="32254" y="16556"/>
                    <a:pt x="32209" y="16642"/>
                  </a:cubicBezTo>
                  <a:lnTo>
                    <a:pt x="32209" y="16642"/>
                  </a:lnTo>
                  <a:cubicBezTo>
                    <a:pt x="31114" y="12995"/>
                    <a:pt x="29521" y="9695"/>
                    <a:pt x="27730" y="6371"/>
                  </a:cubicBezTo>
                  <a:cubicBezTo>
                    <a:pt x="27027" y="10121"/>
                    <a:pt x="25777" y="13586"/>
                    <a:pt x="24336" y="17110"/>
                  </a:cubicBezTo>
                  <a:cubicBezTo>
                    <a:pt x="23205" y="13288"/>
                    <a:pt x="21669" y="9609"/>
                    <a:pt x="20193" y="5906"/>
                  </a:cubicBezTo>
                  <a:cubicBezTo>
                    <a:pt x="19157" y="9752"/>
                    <a:pt x="17752" y="13467"/>
                    <a:pt x="16431" y="17217"/>
                  </a:cubicBezTo>
                  <a:cubicBezTo>
                    <a:pt x="15121" y="13467"/>
                    <a:pt x="13704" y="9728"/>
                    <a:pt x="12668" y="5906"/>
                  </a:cubicBezTo>
                  <a:close/>
                  <a:moveTo>
                    <a:pt x="4583" y="18299"/>
                  </a:moveTo>
                  <a:cubicBezTo>
                    <a:pt x="4003" y="18299"/>
                    <a:pt x="3636" y="18918"/>
                    <a:pt x="3810" y="19718"/>
                  </a:cubicBezTo>
                  <a:cubicBezTo>
                    <a:pt x="3989" y="20539"/>
                    <a:pt x="4643" y="21254"/>
                    <a:pt x="5227" y="21313"/>
                  </a:cubicBezTo>
                  <a:cubicBezTo>
                    <a:pt x="5252" y="21316"/>
                    <a:pt x="5277" y="21317"/>
                    <a:pt x="5301" y="21317"/>
                  </a:cubicBezTo>
                  <a:cubicBezTo>
                    <a:pt x="5836" y="21317"/>
                    <a:pt x="6113" y="20694"/>
                    <a:pt x="5965" y="19896"/>
                  </a:cubicBezTo>
                  <a:cubicBezTo>
                    <a:pt x="5822" y="19063"/>
                    <a:pt x="5239" y="18348"/>
                    <a:pt x="4632" y="18301"/>
                  </a:cubicBezTo>
                  <a:cubicBezTo>
                    <a:pt x="4615" y="18300"/>
                    <a:pt x="4599" y="18299"/>
                    <a:pt x="4583" y="18299"/>
                  </a:cubicBezTo>
                  <a:close/>
                  <a:moveTo>
                    <a:pt x="28150" y="18322"/>
                  </a:moveTo>
                  <a:cubicBezTo>
                    <a:pt x="28129" y="18322"/>
                    <a:pt x="28108" y="18323"/>
                    <a:pt x="28087" y="18325"/>
                  </a:cubicBezTo>
                  <a:cubicBezTo>
                    <a:pt x="27480" y="18360"/>
                    <a:pt x="26896" y="19063"/>
                    <a:pt x="26741" y="19908"/>
                  </a:cubicBezTo>
                  <a:cubicBezTo>
                    <a:pt x="26605" y="20706"/>
                    <a:pt x="26893" y="21329"/>
                    <a:pt x="27430" y="21329"/>
                  </a:cubicBezTo>
                  <a:cubicBezTo>
                    <a:pt x="27454" y="21329"/>
                    <a:pt x="27478" y="21328"/>
                    <a:pt x="27503" y="21325"/>
                  </a:cubicBezTo>
                  <a:cubicBezTo>
                    <a:pt x="28087" y="21265"/>
                    <a:pt x="28718" y="20551"/>
                    <a:pt x="28908" y="19730"/>
                  </a:cubicBezTo>
                  <a:cubicBezTo>
                    <a:pt x="29081" y="18948"/>
                    <a:pt x="28721" y="18322"/>
                    <a:pt x="28150" y="18322"/>
                  </a:cubicBezTo>
                  <a:close/>
                  <a:moveTo>
                    <a:pt x="12573" y="18646"/>
                  </a:moveTo>
                  <a:cubicBezTo>
                    <a:pt x="11966" y="18646"/>
                    <a:pt x="11525" y="19337"/>
                    <a:pt x="11585" y="20206"/>
                  </a:cubicBezTo>
                  <a:cubicBezTo>
                    <a:pt x="11656" y="21087"/>
                    <a:pt x="12192" y="21837"/>
                    <a:pt x="12775" y="21849"/>
                  </a:cubicBezTo>
                  <a:cubicBezTo>
                    <a:pt x="12780" y="21849"/>
                    <a:pt x="12785" y="21849"/>
                    <a:pt x="12790" y="21849"/>
                  </a:cubicBezTo>
                  <a:cubicBezTo>
                    <a:pt x="13354" y="21849"/>
                    <a:pt x="13787" y="21151"/>
                    <a:pt x="13740" y="20265"/>
                  </a:cubicBezTo>
                  <a:cubicBezTo>
                    <a:pt x="13692" y="19372"/>
                    <a:pt x="13192" y="18646"/>
                    <a:pt x="12573" y="18646"/>
                  </a:cubicBezTo>
                  <a:close/>
                  <a:moveTo>
                    <a:pt x="20351" y="18646"/>
                  </a:moveTo>
                  <a:cubicBezTo>
                    <a:pt x="20346" y="18646"/>
                    <a:pt x="20341" y="18646"/>
                    <a:pt x="20336" y="18646"/>
                  </a:cubicBezTo>
                  <a:cubicBezTo>
                    <a:pt x="19717" y="18646"/>
                    <a:pt x="19193" y="19396"/>
                    <a:pt x="19169" y="20265"/>
                  </a:cubicBezTo>
                  <a:cubicBezTo>
                    <a:pt x="19122" y="21151"/>
                    <a:pt x="19555" y="21849"/>
                    <a:pt x="20119" y="21849"/>
                  </a:cubicBezTo>
                  <a:cubicBezTo>
                    <a:pt x="20124" y="21849"/>
                    <a:pt x="20129" y="21849"/>
                    <a:pt x="20133" y="21849"/>
                  </a:cubicBezTo>
                  <a:cubicBezTo>
                    <a:pt x="20717" y="21837"/>
                    <a:pt x="21253" y="21087"/>
                    <a:pt x="21324" y="20206"/>
                  </a:cubicBezTo>
                  <a:cubicBezTo>
                    <a:pt x="21407" y="19344"/>
                    <a:pt x="20951" y="18646"/>
                    <a:pt x="20351" y="18646"/>
                  </a:cubicBezTo>
                  <a:close/>
                  <a:moveTo>
                    <a:pt x="2536" y="23718"/>
                  </a:moveTo>
                  <a:lnTo>
                    <a:pt x="2536" y="23718"/>
                  </a:lnTo>
                  <a:cubicBezTo>
                    <a:pt x="2679" y="24182"/>
                    <a:pt x="2834" y="24635"/>
                    <a:pt x="2988" y="25075"/>
                  </a:cubicBezTo>
                  <a:lnTo>
                    <a:pt x="2977" y="25075"/>
                  </a:lnTo>
                  <a:cubicBezTo>
                    <a:pt x="7489" y="26212"/>
                    <a:pt x="11969" y="26781"/>
                    <a:pt x="16450" y="26781"/>
                  </a:cubicBezTo>
                  <a:cubicBezTo>
                    <a:pt x="20931" y="26781"/>
                    <a:pt x="25414" y="26212"/>
                    <a:pt x="29932" y="25075"/>
                  </a:cubicBezTo>
                  <a:cubicBezTo>
                    <a:pt x="30075" y="24635"/>
                    <a:pt x="30242" y="24182"/>
                    <a:pt x="30397" y="23718"/>
                  </a:cubicBezTo>
                  <a:lnTo>
                    <a:pt x="30397" y="23718"/>
                  </a:lnTo>
                  <a:cubicBezTo>
                    <a:pt x="25750" y="24680"/>
                    <a:pt x="21127" y="25156"/>
                    <a:pt x="16505" y="25156"/>
                  </a:cubicBezTo>
                  <a:cubicBezTo>
                    <a:pt x="11855" y="25156"/>
                    <a:pt x="7206" y="24674"/>
                    <a:pt x="2536" y="23718"/>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05" name="Google Shape;2705;p27"/>
            <p:cNvSpPr/>
            <p:nvPr/>
          </p:nvSpPr>
          <p:spPr>
            <a:xfrm>
              <a:off x="1253696" y="3658350"/>
              <a:ext cx="488481" cy="172949"/>
            </a:xfrm>
            <a:custGeom>
              <a:rect b="b" l="l" r="r" t="t"/>
              <a:pathLst>
                <a:path extrusionOk="0" h="8680" w="24516">
                  <a:moveTo>
                    <a:pt x="20992" y="417"/>
                  </a:moveTo>
                  <a:lnTo>
                    <a:pt x="21003" y="441"/>
                  </a:lnTo>
                  <a:lnTo>
                    <a:pt x="21015" y="417"/>
                  </a:lnTo>
                  <a:close/>
                  <a:moveTo>
                    <a:pt x="501" y="0"/>
                  </a:moveTo>
                  <a:cubicBezTo>
                    <a:pt x="37" y="0"/>
                    <a:pt x="132" y="72"/>
                    <a:pt x="1" y="179"/>
                  </a:cubicBezTo>
                  <a:lnTo>
                    <a:pt x="656" y="1643"/>
                  </a:lnTo>
                  <a:lnTo>
                    <a:pt x="632" y="1655"/>
                  </a:lnTo>
                  <a:cubicBezTo>
                    <a:pt x="1025" y="1596"/>
                    <a:pt x="1334" y="1250"/>
                    <a:pt x="1334" y="834"/>
                  </a:cubicBezTo>
                  <a:cubicBezTo>
                    <a:pt x="1334" y="417"/>
                    <a:pt x="965" y="0"/>
                    <a:pt x="501" y="0"/>
                  </a:cubicBezTo>
                  <a:close/>
                  <a:moveTo>
                    <a:pt x="24004" y="0"/>
                  </a:moveTo>
                  <a:cubicBezTo>
                    <a:pt x="23539" y="0"/>
                    <a:pt x="23170" y="369"/>
                    <a:pt x="23170" y="834"/>
                  </a:cubicBezTo>
                  <a:lnTo>
                    <a:pt x="23158" y="834"/>
                  </a:lnTo>
                  <a:cubicBezTo>
                    <a:pt x="23158" y="1250"/>
                    <a:pt x="23456" y="1572"/>
                    <a:pt x="23861" y="1655"/>
                  </a:cubicBezTo>
                  <a:lnTo>
                    <a:pt x="24516" y="179"/>
                  </a:lnTo>
                  <a:cubicBezTo>
                    <a:pt x="24373" y="72"/>
                    <a:pt x="24194" y="0"/>
                    <a:pt x="24004" y="0"/>
                  </a:cubicBezTo>
                  <a:close/>
                  <a:moveTo>
                    <a:pt x="6347" y="0"/>
                  </a:moveTo>
                  <a:cubicBezTo>
                    <a:pt x="5894" y="0"/>
                    <a:pt x="5513" y="369"/>
                    <a:pt x="5513" y="834"/>
                  </a:cubicBezTo>
                  <a:cubicBezTo>
                    <a:pt x="5513" y="1298"/>
                    <a:pt x="5894" y="1667"/>
                    <a:pt x="6347" y="1667"/>
                  </a:cubicBezTo>
                  <a:cubicBezTo>
                    <a:pt x="6811" y="1667"/>
                    <a:pt x="7180" y="1298"/>
                    <a:pt x="7180" y="834"/>
                  </a:cubicBezTo>
                  <a:cubicBezTo>
                    <a:pt x="7180" y="369"/>
                    <a:pt x="6811" y="0"/>
                    <a:pt x="6347" y="0"/>
                  </a:cubicBezTo>
                  <a:close/>
                  <a:moveTo>
                    <a:pt x="12324" y="0"/>
                  </a:moveTo>
                  <a:cubicBezTo>
                    <a:pt x="11859" y="0"/>
                    <a:pt x="11490" y="369"/>
                    <a:pt x="11490" y="834"/>
                  </a:cubicBezTo>
                  <a:cubicBezTo>
                    <a:pt x="11490" y="1298"/>
                    <a:pt x="11859" y="1667"/>
                    <a:pt x="12324" y="1667"/>
                  </a:cubicBezTo>
                  <a:cubicBezTo>
                    <a:pt x="12776" y="1667"/>
                    <a:pt x="13157" y="1298"/>
                    <a:pt x="13157" y="834"/>
                  </a:cubicBezTo>
                  <a:cubicBezTo>
                    <a:pt x="13157" y="369"/>
                    <a:pt x="12776" y="0"/>
                    <a:pt x="12324" y="0"/>
                  </a:cubicBezTo>
                  <a:close/>
                  <a:moveTo>
                    <a:pt x="18158" y="0"/>
                  </a:moveTo>
                  <a:cubicBezTo>
                    <a:pt x="17694" y="0"/>
                    <a:pt x="17324" y="369"/>
                    <a:pt x="17324" y="834"/>
                  </a:cubicBezTo>
                  <a:cubicBezTo>
                    <a:pt x="17324" y="1298"/>
                    <a:pt x="17694" y="1667"/>
                    <a:pt x="18158" y="1667"/>
                  </a:cubicBezTo>
                  <a:cubicBezTo>
                    <a:pt x="18622" y="1667"/>
                    <a:pt x="18991" y="1298"/>
                    <a:pt x="18991" y="834"/>
                  </a:cubicBezTo>
                  <a:cubicBezTo>
                    <a:pt x="18991" y="369"/>
                    <a:pt x="18622" y="0"/>
                    <a:pt x="18158" y="0"/>
                  </a:cubicBezTo>
                  <a:close/>
                  <a:moveTo>
                    <a:pt x="3454" y="417"/>
                  </a:moveTo>
                  <a:lnTo>
                    <a:pt x="1668" y="4001"/>
                  </a:lnTo>
                  <a:lnTo>
                    <a:pt x="2108" y="5025"/>
                  </a:lnTo>
                  <a:lnTo>
                    <a:pt x="3454" y="2346"/>
                  </a:lnTo>
                  <a:lnTo>
                    <a:pt x="6383" y="8204"/>
                  </a:lnTo>
                  <a:lnTo>
                    <a:pt x="9300" y="2346"/>
                  </a:lnTo>
                  <a:lnTo>
                    <a:pt x="12217" y="8204"/>
                  </a:lnTo>
                  <a:lnTo>
                    <a:pt x="15146" y="2346"/>
                  </a:lnTo>
                  <a:lnTo>
                    <a:pt x="18075" y="8204"/>
                  </a:lnTo>
                  <a:lnTo>
                    <a:pt x="21015" y="2346"/>
                  </a:lnTo>
                  <a:lnTo>
                    <a:pt x="22349" y="5025"/>
                  </a:lnTo>
                  <a:lnTo>
                    <a:pt x="22801" y="4001"/>
                  </a:lnTo>
                  <a:lnTo>
                    <a:pt x="21003" y="441"/>
                  </a:lnTo>
                  <a:lnTo>
                    <a:pt x="18075" y="6263"/>
                  </a:lnTo>
                  <a:lnTo>
                    <a:pt x="15146" y="417"/>
                  </a:lnTo>
                  <a:lnTo>
                    <a:pt x="12217" y="6263"/>
                  </a:lnTo>
                  <a:lnTo>
                    <a:pt x="9300" y="417"/>
                  </a:lnTo>
                  <a:lnTo>
                    <a:pt x="6383" y="6263"/>
                  </a:lnTo>
                  <a:lnTo>
                    <a:pt x="3454" y="417"/>
                  </a:lnTo>
                  <a:close/>
                  <a:moveTo>
                    <a:pt x="3358" y="6989"/>
                  </a:moveTo>
                  <a:lnTo>
                    <a:pt x="3358" y="7013"/>
                  </a:lnTo>
                  <a:cubicBezTo>
                    <a:pt x="3239" y="7013"/>
                    <a:pt x="3132" y="7037"/>
                    <a:pt x="3037" y="7061"/>
                  </a:cubicBezTo>
                  <a:lnTo>
                    <a:pt x="3704" y="8585"/>
                  </a:lnTo>
                  <a:cubicBezTo>
                    <a:pt x="3989" y="8454"/>
                    <a:pt x="4192" y="8168"/>
                    <a:pt x="4192" y="7823"/>
                  </a:cubicBezTo>
                  <a:cubicBezTo>
                    <a:pt x="4192" y="7477"/>
                    <a:pt x="3823" y="6989"/>
                    <a:pt x="3358" y="6989"/>
                  </a:cubicBezTo>
                  <a:close/>
                  <a:moveTo>
                    <a:pt x="20992" y="7013"/>
                  </a:moveTo>
                  <a:cubicBezTo>
                    <a:pt x="20539" y="7013"/>
                    <a:pt x="20158" y="7382"/>
                    <a:pt x="20158" y="7846"/>
                  </a:cubicBezTo>
                  <a:cubicBezTo>
                    <a:pt x="20158" y="8299"/>
                    <a:pt x="20420" y="8525"/>
                    <a:pt x="20753" y="8632"/>
                  </a:cubicBezTo>
                  <a:lnTo>
                    <a:pt x="21432" y="7120"/>
                  </a:lnTo>
                  <a:cubicBezTo>
                    <a:pt x="21313" y="7049"/>
                    <a:pt x="21158" y="7013"/>
                    <a:pt x="20992" y="7013"/>
                  </a:cubicBezTo>
                  <a:close/>
                  <a:moveTo>
                    <a:pt x="9323" y="7013"/>
                  </a:moveTo>
                  <a:cubicBezTo>
                    <a:pt x="8871" y="7013"/>
                    <a:pt x="8490" y="7382"/>
                    <a:pt x="8490" y="7846"/>
                  </a:cubicBezTo>
                  <a:cubicBezTo>
                    <a:pt x="8490" y="8299"/>
                    <a:pt x="8871" y="8680"/>
                    <a:pt x="9323" y="8680"/>
                  </a:cubicBezTo>
                  <a:cubicBezTo>
                    <a:pt x="9788" y="8680"/>
                    <a:pt x="10157" y="8299"/>
                    <a:pt x="10157" y="7846"/>
                  </a:cubicBezTo>
                  <a:cubicBezTo>
                    <a:pt x="10157" y="7382"/>
                    <a:pt x="9788" y="7013"/>
                    <a:pt x="9323" y="7013"/>
                  </a:cubicBezTo>
                  <a:close/>
                  <a:moveTo>
                    <a:pt x="15169" y="7013"/>
                  </a:moveTo>
                  <a:cubicBezTo>
                    <a:pt x="14705" y="7013"/>
                    <a:pt x="14336" y="7382"/>
                    <a:pt x="14336" y="7846"/>
                  </a:cubicBezTo>
                  <a:cubicBezTo>
                    <a:pt x="14336" y="8299"/>
                    <a:pt x="14705" y="8680"/>
                    <a:pt x="15169" y="8680"/>
                  </a:cubicBezTo>
                  <a:cubicBezTo>
                    <a:pt x="15622" y="8680"/>
                    <a:pt x="16003" y="8299"/>
                    <a:pt x="16003" y="7846"/>
                  </a:cubicBezTo>
                  <a:cubicBezTo>
                    <a:pt x="16003" y="7382"/>
                    <a:pt x="15622" y="7013"/>
                    <a:pt x="15169" y="7013"/>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06" name="Google Shape;2706;p27"/>
            <p:cNvSpPr/>
            <p:nvPr/>
          </p:nvSpPr>
          <p:spPr>
            <a:xfrm>
              <a:off x="1269119" y="3582432"/>
              <a:ext cx="365365" cy="20"/>
            </a:xfrm>
            <a:custGeom>
              <a:rect b="b" l="l" r="r" t="t"/>
              <a:pathLst>
                <a:path extrusionOk="0" fill="none" h="1" w="18337">
                  <a:moveTo>
                    <a:pt x="1" y="0"/>
                  </a:moveTo>
                  <a:lnTo>
                    <a:pt x="18336" y="0"/>
                  </a:lnTo>
                </a:path>
              </a:pathLst>
            </a:custGeom>
            <a:noFill/>
            <a:ln cap="rnd" cmpd="sng" w="62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07" name="Google Shape;2707;p27"/>
            <p:cNvSpPr/>
            <p:nvPr/>
          </p:nvSpPr>
          <p:spPr>
            <a:xfrm>
              <a:off x="1385845" y="3963436"/>
              <a:ext cx="143540" cy="20"/>
            </a:xfrm>
            <a:custGeom>
              <a:rect b="b" l="l" r="r" t="t"/>
              <a:pathLst>
                <a:path extrusionOk="0" fill="none" h="1" w="7204">
                  <a:moveTo>
                    <a:pt x="1" y="1"/>
                  </a:moveTo>
                  <a:lnTo>
                    <a:pt x="7204" y="1"/>
                  </a:lnTo>
                </a:path>
              </a:pathLst>
            </a:custGeom>
            <a:noFill/>
            <a:ln cap="rnd" cmpd="sng" w="62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08" name="Google Shape;2708;p27"/>
            <p:cNvSpPr/>
            <p:nvPr/>
          </p:nvSpPr>
          <p:spPr>
            <a:xfrm>
              <a:off x="1358088" y="4933292"/>
              <a:ext cx="169881" cy="20"/>
            </a:xfrm>
            <a:custGeom>
              <a:rect b="b" l="l" r="r" t="t"/>
              <a:pathLst>
                <a:path extrusionOk="0" fill="none" h="1" w="8526">
                  <a:moveTo>
                    <a:pt x="1" y="0"/>
                  </a:moveTo>
                  <a:lnTo>
                    <a:pt x="8525" y="0"/>
                  </a:lnTo>
                </a:path>
              </a:pathLst>
            </a:custGeom>
            <a:noFill/>
            <a:ln cap="rnd" cmpd="sng" w="62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709" name="Google Shape;2709;p27"/>
          <p:cNvGrpSpPr/>
          <p:nvPr/>
        </p:nvGrpSpPr>
        <p:grpSpPr>
          <a:xfrm>
            <a:off x="7726250" y="1215816"/>
            <a:ext cx="1062738" cy="673945"/>
            <a:chOff x="660950" y="1407175"/>
            <a:chExt cx="1062738" cy="673945"/>
          </a:xfrm>
        </p:grpSpPr>
        <p:sp>
          <p:nvSpPr>
            <p:cNvPr id="2710" name="Google Shape;2710;p27"/>
            <p:cNvSpPr/>
            <p:nvPr/>
          </p:nvSpPr>
          <p:spPr>
            <a:xfrm>
              <a:off x="660950" y="1435007"/>
              <a:ext cx="1062738" cy="646113"/>
            </a:xfrm>
            <a:custGeom>
              <a:rect b="b" l="l" r="r" t="t"/>
              <a:pathLst>
                <a:path extrusionOk="0" h="24028" w="39518">
                  <a:moveTo>
                    <a:pt x="20420" y="1"/>
                  </a:moveTo>
                  <a:cubicBezTo>
                    <a:pt x="17455" y="1"/>
                    <a:pt x="15121" y="1668"/>
                    <a:pt x="13978" y="4061"/>
                  </a:cubicBezTo>
                  <a:cubicBezTo>
                    <a:pt x="13359" y="3811"/>
                    <a:pt x="12692" y="3668"/>
                    <a:pt x="11978" y="3668"/>
                  </a:cubicBezTo>
                  <a:cubicBezTo>
                    <a:pt x="9180" y="3668"/>
                    <a:pt x="6918" y="5871"/>
                    <a:pt x="6787" y="8621"/>
                  </a:cubicBezTo>
                  <a:cubicBezTo>
                    <a:pt x="6394" y="8526"/>
                    <a:pt x="6013" y="8490"/>
                    <a:pt x="5596" y="8490"/>
                  </a:cubicBezTo>
                  <a:cubicBezTo>
                    <a:pt x="2513" y="8490"/>
                    <a:pt x="0" y="10990"/>
                    <a:pt x="0" y="14086"/>
                  </a:cubicBezTo>
                  <a:cubicBezTo>
                    <a:pt x="0" y="17182"/>
                    <a:pt x="2501" y="19682"/>
                    <a:pt x="5596" y="19682"/>
                  </a:cubicBezTo>
                  <a:cubicBezTo>
                    <a:pt x="8692" y="19682"/>
                    <a:pt x="7097" y="19515"/>
                    <a:pt x="7763" y="19229"/>
                  </a:cubicBezTo>
                  <a:lnTo>
                    <a:pt x="7763" y="19229"/>
                  </a:lnTo>
                  <a:cubicBezTo>
                    <a:pt x="8775" y="21825"/>
                    <a:pt x="11299" y="23670"/>
                    <a:pt x="14252" y="23670"/>
                  </a:cubicBezTo>
                  <a:cubicBezTo>
                    <a:pt x="17217" y="23670"/>
                    <a:pt x="17645" y="22992"/>
                    <a:pt x="18884" y="21908"/>
                  </a:cubicBezTo>
                  <a:cubicBezTo>
                    <a:pt x="20181" y="23218"/>
                    <a:pt x="21967" y="24028"/>
                    <a:pt x="23944" y="24028"/>
                  </a:cubicBezTo>
                  <a:cubicBezTo>
                    <a:pt x="25920" y="24028"/>
                    <a:pt x="28540" y="22801"/>
                    <a:pt x="29826" y="20932"/>
                  </a:cubicBezTo>
                  <a:cubicBezTo>
                    <a:pt x="30623" y="21242"/>
                    <a:pt x="31492" y="21408"/>
                    <a:pt x="32385" y="21408"/>
                  </a:cubicBezTo>
                  <a:cubicBezTo>
                    <a:pt x="36326" y="21408"/>
                    <a:pt x="39517" y="18205"/>
                    <a:pt x="39517" y="14276"/>
                  </a:cubicBezTo>
                  <a:cubicBezTo>
                    <a:pt x="39517" y="10347"/>
                    <a:pt x="36731" y="7573"/>
                    <a:pt x="33171" y="7192"/>
                  </a:cubicBezTo>
                  <a:lnTo>
                    <a:pt x="33183" y="7192"/>
                  </a:lnTo>
                  <a:cubicBezTo>
                    <a:pt x="32945" y="5216"/>
                    <a:pt x="31278" y="3680"/>
                    <a:pt x="29242" y="3680"/>
                  </a:cubicBezTo>
                  <a:cubicBezTo>
                    <a:pt x="27206" y="3680"/>
                    <a:pt x="27635" y="3930"/>
                    <a:pt x="26992" y="4382"/>
                  </a:cubicBezTo>
                  <a:cubicBezTo>
                    <a:pt x="25908" y="1799"/>
                    <a:pt x="23384" y="1"/>
                    <a:pt x="20420" y="1"/>
                  </a:cubicBezTo>
                  <a:close/>
                </a:path>
              </a:pathLst>
            </a:custGeom>
            <a:solidFill>
              <a:schemeClr val="accent5"/>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11" name="Google Shape;2711;p27"/>
            <p:cNvSpPr/>
            <p:nvPr/>
          </p:nvSpPr>
          <p:spPr>
            <a:xfrm>
              <a:off x="661273" y="1663610"/>
              <a:ext cx="275056" cy="300980"/>
            </a:xfrm>
            <a:custGeom>
              <a:rect b="b" l="l" r="r" t="t"/>
              <a:pathLst>
                <a:path extrusionOk="0" fill="none" h="11193" w="10228">
                  <a:moveTo>
                    <a:pt x="6501" y="8264"/>
                  </a:moveTo>
                  <a:cubicBezTo>
                    <a:pt x="4334" y="8633"/>
                    <a:pt x="3227" y="4585"/>
                    <a:pt x="6299" y="3775"/>
                  </a:cubicBezTo>
                  <a:cubicBezTo>
                    <a:pt x="8156" y="3287"/>
                    <a:pt x="9632" y="4537"/>
                    <a:pt x="9942" y="6502"/>
                  </a:cubicBezTo>
                  <a:cubicBezTo>
                    <a:pt x="10228" y="8323"/>
                    <a:pt x="8692" y="11193"/>
                    <a:pt x="5596" y="11193"/>
                  </a:cubicBezTo>
                  <a:cubicBezTo>
                    <a:pt x="2501" y="11193"/>
                    <a:pt x="0" y="8692"/>
                    <a:pt x="0" y="5597"/>
                  </a:cubicBezTo>
                  <a:cubicBezTo>
                    <a:pt x="0" y="2501"/>
                    <a:pt x="2501" y="1"/>
                    <a:pt x="5596" y="1"/>
                  </a:cubicBezTo>
                </a:path>
              </a:pathLst>
            </a:custGeom>
            <a:solidFill>
              <a:schemeClr val="accent5"/>
            </a:solid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12" name="Google Shape;2712;p27"/>
            <p:cNvSpPr/>
            <p:nvPr/>
          </p:nvSpPr>
          <p:spPr>
            <a:xfrm>
              <a:off x="1007367" y="1407175"/>
              <a:ext cx="290762" cy="364037"/>
            </a:xfrm>
            <a:custGeom>
              <a:rect b="b" l="l" r="r" t="t"/>
              <a:pathLst>
                <a:path extrusionOk="0" fill="none" h="13538" w="10812">
                  <a:moveTo>
                    <a:pt x="5930" y="9918"/>
                  </a:moveTo>
                  <a:cubicBezTo>
                    <a:pt x="3847" y="9227"/>
                    <a:pt x="4799" y="5132"/>
                    <a:pt x="7883" y="5870"/>
                  </a:cubicBezTo>
                  <a:cubicBezTo>
                    <a:pt x="9752" y="6334"/>
                    <a:pt x="10455" y="8132"/>
                    <a:pt x="9788" y="10013"/>
                  </a:cubicBezTo>
                  <a:cubicBezTo>
                    <a:pt x="9169" y="11740"/>
                    <a:pt x="6454" y="13537"/>
                    <a:pt x="3728" y="12061"/>
                  </a:cubicBezTo>
                  <a:cubicBezTo>
                    <a:pt x="1013" y="10597"/>
                    <a:pt x="1" y="7203"/>
                    <a:pt x="1477" y="4489"/>
                  </a:cubicBezTo>
                  <a:cubicBezTo>
                    <a:pt x="2954" y="1786"/>
                    <a:pt x="6895" y="0"/>
                    <a:pt x="10812" y="1857"/>
                  </a:cubicBezTo>
                </a:path>
              </a:pathLst>
            </a:custGeom>
            <a:solidFill>
              <a:schemeClr val="accent5"/>
            </a:solid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13" name="Google Shape;2713;p27"/>
            <p:cNvSpPr/>
            <p:nvPr/>
          </p:nvSpPr>
          <p:spPr>
            <a:xfrm>
              <a:off x="1354779" y="1713251"/>
              <a:ext cx="306763" cy="320502"/>
            </a:xfrm>
            <a:custGeom>
              <a:rect b="b" l="l" r="r" t="t"/>
              <a:pathLst>
                <a:path extrusionOk="0" fill="none" h="11919" w="11407">
                  <a:moveTo>
                    <a:pt x="4560" y="3358"/>
                  </a:moveTo>
                  <a:cubicBezTo>
                    <a:pt x="2941" y="4596"/>
                    <a:pt x="5084" y="7966"/>
                    <a:pt x="7549" y="6382"/>
                  </a:cubicBezTo>
                  <a:cubicBezTo>
                    <a:pt x="9049" y="5430"/>
                    <a:pt x="9097" y="3620"/>
                    <a:pt x="7918" y="2155"/>
                  </a:cubicBezTo>
                  <a:cubicBezTo>
                    <a:pt x="6834" y="798"/>
                    <a:pt x="3858" y="0"/>
                    <a:pt x="1941" y="2108"/>
                  </a:cubicBezTo>
                  <a:cubicBezTo>
                    <a:pt x="0" y="4215"/>
                    <a:pt x="179" y="7525"/>
                    <a:pt x="2346" y="9513"/>
                  </a:cubicBezTo>
                  <a:cubicBezTo>
                    <a:pt x="4501" y="11490"/>
                    <a:pt x="8537" y="11919"/>
                    <a:pt x="11406" y="9121"/>
                  </a:cubicBezTo>
                </a:path>
              </a:pathLst>
            </a:custGeom>
            <a:solidFill>
              <a:schemeClr val="accent5"/>
            </a:solid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714" name="Google Shape;2714;p27"/>
          <p:cNvGrpSpPr/>
          <p:nvPr/>
        </p:nvGrpSpPr>
        <p:grpSpPr>
          <a:xfrm>
            <a:off x="-204824" y="3639236"/>
            <a:ext cx="842751" cy="534439"/>
            <a:chOff x="660950" y="1407175"/>
            <a:chExt cx="1062738" cy="673945"/>
          </a:xfrm>
        </p:grpSpPr>
        <p:sp>
          <p:nvSpPr>
            <p:cNvPr id="2715" name="Google Shape;2715;p27"/>
            <p:cNvSpPr/>
            <p:nvPr/>
          </p:nvSpPr>
          <p:spPr>
            <a:xfrm>
              <a:off x="660950" y="1435007"/>
              <a:ext cx="1062738" cy="646113"/>
            </a:xfrm>
            <a:custGeom>
              <a:rect b="b" l="l" r="r" t="t"/>
              <a:pathLst>
                <a:path extrusionOk="0" h="24028" w="39518">
                  <a:moveTo>
                    <a:pt x="20420" y="1"/>
                  </a:moveTo>
                  <a:cubicBezTo>
                    <a:pt x="17455" y="1"/>
                    <a:pt x="15121" y="1668"/>
                    <a:pt x="13978" y="4061"/>
                  </a:cubicBezTo>
                  <a:cubicBezTo>
                    <a:pt x="13359" y="3811"/>
                    <a:pt x="12692" y="3668"/>
                    <a:pt x="11978" y="3668"/>
                  </a:cubicBezTo>
                  <a:cubicBezTo>
                    <a:pt x="9180" y="3668"/>
                    <a:pt x="6918" y="5871"/>
                    <a:pt x="6787" y="8621"/>
                  </a:cubicBezTo>
                  <a:cubicBezTo>
                    <a:pt x="6394" y="8526"/>
                    <a:pt x="6013" y="8490"/>
                    <a:pt x="5596" y="8490"/>
                  </a:cubicBezTo>
                  <a:cubicBezTo>
                    <a:pt x="2513" y="8490"/>
                    <a:pt x="0" y="10990"/>
                    <a:pt x="0" y="14086"/>
                  </a:cubicBezTo>
                  <a:cubicBezTo>
                    <a:pt x="0" y="17182"/>
                    <a:pt x="2501" y="19682"/>
                    <a:pt x="5596" y="19682"/>
                  </a:cubicBezTo>
                  <a:cubicBezTo>
                    <a:pt x="8692" y="19682"/>
                    <a:pt x="7097" y="19515"/>
                    <a:pt x="7763" y="19229"/>
                  </a:cubicBezTo>
                  <a:lnTo>
                    <a:pt x="7763" y="19229"/>
                  </a:lnTo>
                  <a:cubicBezTo>
                    <a:pt x="8775" y="21825"/>
                    <a:pt x="11299" y="23670"/>
                    <a:pt x="14252" y="23670"/>
                  </a:cubicBezTo>
                  <a:cubicBezTo>
                    <a:pt x="17217" y="23670"/>
                    <a:pt x="17645" y="22992"/>
                    <a:pt x="18884" y="21908"/>
                  </a:cubicBezTo>
                  <a:cubicBezTo>
                    <a:pt x="20181" y="23218"/>
                    <a:pt x="21967" y="24028"/>
                    <a:pt x="23944" y="24028"/>
                  </a:cubicBezTo>
                  <a:cubicBezTo>
                    <a:pt x="25920" y="24028"/>
                    <a:pt x="28540" y="22801"/>
                    <a:pt x="29826" y="20932"/>
                  </a:cubicBezTo>
                  <a:cubicBezTo>
                    <a:pt x="30623" y="21242"/>
                    <a:pt x="31492" y="21408"/>
                    <a:pt x="32385" y="21408"/>
                  </a:cubicBezTo>
                  <a:cubicBezTo>
                    <a:pt x="36326" y="21408"/>
                    <a:pt x="39517" y="18205"/>
                    <a:pt x="39517" y="14276"/>
                  </a:cubicBezTo>
                  <a:cubicBezTo>
                    <a:pt x="39517" y="10347"/>
                    <a:pt x="36731" y="7573"/>
                    <a:pt x="33171" y="7192"/>
                  </a:cubicBezTo>
                  <a:lnTo>
                    <a:pt x="33183" y="7192"/>
                  </a:lnTo>
                  <a:cubicBezTo>
                    <a:pt x="32945" y="5216"/>
                    <a:pt x="31278" y="3680"/>
                    <a:pt x="29242" y="3680"/>
                  </a:cubicBezTo>
                  <a:cubicBezTo>
                    <a:pt x="27206" y="3680"/>
                    <a:pt x="27635" y="3930"/>
                    <a:pt x="26992" y="4382"/>
                  </a:cubicBezTo>
                  <a:cubicBezTo>
                    <a:pt x="25908" y="1799"/>
                    <a:pt x="23384" y="1"/>
                    <a:pt x="20420" y="1"/>
                  </a:cubicBezTo>
                  <a:close/>
                </a:path>
              </a:pathLst>
            </a:custGeom>
            <a:solidFill>
              <a:schemeClr val="accent5"/>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16" name="Google Shape;2716;p27"/>
            <p:cNvSpPr/>
            <p:nvPr/>
          </p:nvSpPr>
          <p:spPr>
            <a:xfrm>
              <a:off x="661273" y="1663610"/>
              <a:ext cx="275056" cy="300980"/>
            </a:xfrm>
            <a:custGeom>
              <a:rect b="b" l="l" r="r" t="t"/>
              <a:pathLst>
                <a:path extrusionOk="0" fill="none" h="11193" w="10228">
                  <a:moveTo>
                    <a:pt x="6501" y="8264"/>
                  </a:moveTo>
                  <a:cubicBezTo>
                    <a:pt x="4334" y="8633"/>
                    <a:pt x="3227" y="4585"/>
                    <a:pt x="6299" y="3775"/>
                  </a:cubicBezTo>
                  <a:cubicBezTo>
                    <a:pt x="8156" y="3287"/>
                    <a:pt x="9632" y="4537"/>
                    <a:pt x="9942" y="6502"/>
                  </a:cubicBezTo>
                  <a:cubicBezTo>
                    <a:pt x="10228" y="8323"/>
                    <a:pt x="8692" y="11193"/>
                    <a:pt x="5596" y="11193"/>
                  </a:cubicBezTo>
                  <a:cubicBezTo>
                    <a:pt x="2501" y="11193"/>
                    <a:pt x="0" y="8692"/>
                    <a:pt x="0" y="5597"/>
                  </a:cubicBezTo>
                  <a:cubicBezTo>
                    <a:pt x="0" y="2501"/>
                    <a:pt x="2501" y="1"/>
                    <a:pt x="5596" y="1"/>
                  </a:cubicBezTo>
                </a:path>
              </a:pathLst>
            </a:custGeom>
            <a:solidFill>
              <a:schemeClr val="accent5"/>
            </a:solid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17" name="Google Shape;2717;p27"/>
            <p:cNvSpPr/>
            <p:nvPr/>
          </p:nvSpPr>
          <p:spPr>
            <a:xfrm>
              <a:off x="1007367" y="1407175"/>
              <a:ext cx="290762" cy="364037"/>
            </a:xfrm>
            <a:custGeom>
              <a:rect b="b" l="l" r="r" t="t"/>
              <a:pathLst>
                <a:path extrusionOk="0" fill="none" h="13538" w="10812">
                  <a:moveTo>
                    <a:pt x="5930" y="9918"/>
                  </a:moveTo>
                  <a:cubicBezTo>
                    <a:pt x="3847" y="9227"/>
                    <a:pt x="4799" y="5132"/>
                    <a:pt x="7883" y="5870"/>
                  </a:cubicBezTo>
                  <a:cubicBezTo>
                    <a:pt x="9752" y="6334"/>
                    <a:pt x="10455" y="8132"/>
                    <a:pt x="9788" y="10013"/>
                  </a:cubicBezTo>
                  <a:cubicBezTo>
                    <a:pt x="9169" y="11740"/>
                    <a:pt x="6454" y="13537"/>
                    <a:pt x="3728" y="12061"/>
                  </a:cubicBezTo>
                  <a:cubicBezTo>
                    <a:pt x="1013" y="10597"/>
                    <a:pt x="1" y="7203"/>
                    <a:pt x="1477" y="4489"/>
                  </a:cubicBezTo>
                  <a:cubicBezTo>
                    <a:pt x="2954" y="1786"/>
                    <a:pt x="6895" y="0"/>
                    <a:pt x="10812" y="1857"/>
                  </a:cubicBezTo>
                </a:path>
              </a:pathLst>
            </a:custGeom>
            <a:solidFill>
              <a:schemeClr val="accent5"/>
            </a:solid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18" name="Google Shape;2718;p27"/>
            <p:cNvSpPr/>
            <p:nvPr/>
          </p:nvSpPr>
          <p:spPr>
            <a:xfrm>
              <a:off x="1354779" y="1713251"/>
              <a:ext cx="306763" cy="320502"/>
            </a:xfrm>
            <a:custGeom>
              <a:rect b="b" l="l" r="r" t="t"/>
              <a:pathLst>
                <a:path extrusionOk="0" fill="none" h="11919" w="11407">
                  <a:moveTo>
                    <a:pt x="4560" y="3358"/>
                  </a:moveTo>
                  <a:cubicBezTo>
                    <a:pt x="2941" y="4596"/>
                    <a:pt x="5084" y="7966"/>
                    <a:pt x="7549" y="6382"/>
                  </a:cubicBezTo>
                  <a:cubicBezTo>
                    <a:pt x="9049" y="5430"/>
                    <a:pt x="9097" y="3620"/>
                    <a:pt x="7918" y="2155"/>
                  </a:cubicBezTo>
                  <a:cubicBezTo>
                    <a:pt x="6834" y="798"/>
                    <a:pt x="3858" y="0"/>
                    <a:pt x="1941" y="2108"/>
                  </a:cubicBezTo>
                  <a:cubicBezTo>
                    <a:pt x="0" y="4215"/>
                    <a:pt x="179" y="7525"/>
                    <a:pt x="2346" y="9513"/>
                  </a:cubicBezTo>
                  <a:cubicBezTo>
                    <a:pt x="4501" y="11490"/>
                    <a:pt x="8537" y="11919"/>
                    <a:pt x="11406" y="9121"/>
                  </a:cubicBezTo>
                </a:path>
              </a:pathLst>
            </a:custGeom>
            <a:solidFill>
              <a:schemeClr val="accent5"/>
            </a:solid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pic>
        <p:nvPicPr>
          <p:cNvPr id="2719" name="Google Shape;2719;p27" title="Τι α κάνεις.mp3">
            <a:hlinkClick r:id="rId3"/>
          </p:cNvPr>
          <p:cNvPicPr preferRelativeResize="0"/>
          <p:nvPr/>
        </p:nvPicPr>
        <p:blipFill>
          <a:blip r:embed="rId4">
            <a:alphaModFix/>
          </a:blip>
          <a:stretch>
            <a:fillRect/>
          </a:stretch>
        </p:blipFill>
        <p:spPr>
          <a:xfrm>
            <a:off x="5950275" y="1794875"/>
            <a:ext cx="457200" cy="457200"/>
          </a:xfrm>
          <a:prstGeom prst="rect">
            <a:avLst/>
          </a:prstGeom>
          <a:noFill/>
          <a:ln>
            <a:noFill/>
          </a:ln>
        </p:spPr>
      </p:pic>
      <p:pic>
        <p:nvPicPr>
          <p:cNvPr id="2720" name="Google Shape;2720;p27" title="Ελολάθει.mp3">
            <a:hlinkClick r:id="rId5"/>
          </p:cNvPr>
          <p:cNvPicPr preferRelativeResize="0"/>
          <p:nvPr/>
        </p:nvPicPr>
        <p:blipFill>
          <a:blip r:embed="rId4">
            <a:alphaModFix/>
          </a:blip>
          <a:stretch>
            <a:fillRect/>
          </a:stretch>
        </p:blipFill>
        <p:spPr>
          <a:xfrm>
            <a:off x="5950275" y="2282525"/>
            <a:ext cx="457200" cy="457200"/>
          </a:xfrm>
          <a:prstGeom prst="rect">
            <a:avLst/>
          </a:prstGeom>
          <a:noFill/>
          <a:ln>
            <a:noFill/>
          </a:ln>
        </p:spPr>
      </p:pic>
      <p:pic>
        <p:nvPicPr>
          <p:cNvPr id="2721" name="Google Shape;2721;p27" title="Συνοπαρω.mp3">
            <a:hlinkClick r:id="rId6"/>
          </p:cNvPr>
          <p:cNvPicPr preferRelativeResize="0"/>
          <p:nvPr/>
        </p:nvPicPr>
        <p:blipFill>
          <a:blip r:embed="rId4">
            <a:alphaModFix/>
          </a:blip>
          <a:stretch>
            <a:fillRect/>
          </a:stretch>
        </p:blipFill>
        <p:spPr>
          <a:xfrm>
            <a:off x="5950275" y="1307225"/>
            <a:ext cx="457200" cy="457200"/>
          </a:xfrm>
          <a:prstGeom prst="rect">
            <a:avLst/>
          </a:prstGeom>
          <a:noFill/>
          <a:ln>
            <a:noFill/>
          </a:ln>
        </p:spPr>
      </p:pic>
      <p:pic>
        <p:nvPicPr>
          <p:cNvPr id="2722" name="Google Shape;2722;p27" title="Λουος.mp3">
            <a:hlinkClick r:id="rId7"/>
          </p:cNvPr>
          <p:cNvPicPr preferRelativeResize="0"/>
          <p:nvPr/>
        </p:nvPicPr>
        <p:blipFill>
          <a:blip r:embed="rId4">
            <a:alphaModFix/>
          </a:blip>
          <a:stretch>
            <a:fillRect/>
          </a:stretch>
        </p:blipFill>
        <p:spPr>
          <a:xfrm>
            <a:off x="5950275" y="2770175"/>
            <a:ext cx="457200" cy="457200"/>
          </a:xfrm>
          <a:prstGeom prst="rect">
            <a:avLst/>
          </a:prstGeom>
          <a:noFill/>
          <a:ln>
            <a:noFill/>
          </a:ln>
        </p:spPr>
      </p:pic>
      <p:pic>
        <p:nvPicPr>
          <p:cNvPr id="2723" name="Google Shape;2723;p27" title="Μουιζω.mp3">
            <a:hlinkClick r:id="rId8"/>
          </p:cNvPr>
          <p:cNvPicPr preferRelativeResize="0"/>
          <p:nvPr/>
        </p:nvPicPr>
        <p:blipFill>
          <a:blip r:embed="rId4">
            <a:alphaModFix/>
          </a:blip>
          <a:stretch>
            <a:fillRect/>
          </a:stretch>
        </p:blipFill>
        <p:spPr>
          <a:xfrm>
            <a:off x="5950275" y="3257825"/>
            <a:ext cx="457200" cy="4572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27" name="Shape 2727"/>
        <p:cNvGrpSpPr/>
        <p:nvPr/>
      </p:nvGrpSpPr>
      <p:grpSpPr>
        <a:xfrm>
          <a:off x="0" y="0"/>
          <a:ext cx="0" cy="0"/>
          <a:chOff x="0" y="0"/>
          <a:chExt cx="0" cy="0"/>
        </a:xfrm>
      </p:grpSpPr>
      <p:graphicFrame>
        <p:nvGraphicFramePr>
          <p:cNvPr id="2728" name="Google Shape;2728;p28"/>
          <p:cNvGraphicFramePr/>
          <p:nvPr/>
        </p:nvGraphicFramePr>
        <p:xfrm>
          <a:off x="1272300" y="1322150"/>
          <a:ext cx="3000000" cy="3000000"/>
        </p:xfrm>
        <a:graphic>
          <a:graphicData uri="http://schemas.openxmlformats.org/drawingml/2006/table">
            <a:tbl>
              <a:tblPr>
                <a:noFill/>
                <a:tableStyleId>{DB43AD09-C07A-4843-ABC5-9D9CB9DCDF8F}</a:tableStyleId>
              </a:tblPr>
              <a:tblGrid>
                <a:gridCol w="2223825"/>
                <a:gridCol w="2223825"/>
                <a:gridCol w="2151750"/>
              </a:tblGrid>
              <a:tr h="470000">
                <a:tc>
                  <a:txBody>
                    <a:bodyPr/>
                    <a:lstStyle/>
                    <a:p>
                      <a:pPr indent="0" lvl="0" marL="0" rtl="0" algn="l">
                        <a:spcBef>
                          <a:spcPts val="0"/>
                        </a:spcBef>
                        <a:spcAft>
                          <a:spcPts val="0"/>
                        </a:spcAft>
                        <a:buNone/>
                      </a:pPr>
                      <a:r>
                        <a:rPr lang="en" sz="2100">
                          <a:solidFill>
                            <a:schemeClr val="dk1"/>
                          </a:solidFill>
                          <a:latin typeface="Amarante"/>
                          <a:ea typeface="Amarante"/>
                          <a:cs typeface="Amarante"/>
                          <a:sym typeface="Amarante"/>
                        </a:rPr>
                        <a:t>εξεμασχελίστηκα</a:t>
                      </a:r>
                      <a:endParaRPr sz="2100">
                        <a:solidFill>
                          <a:schemeClr val="dk1"/>
                        </a:solidFill>
                        <a:latin typeface="Amarante"/>
                        <a:ea typeface="Amarante"/>
                        <a:cs typeface="Amarante"/>
                        <a:sym typeface="Amarante"/>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sz="1600">
                          <a:solidFill>
                            <a:schemeClr val="dk1"/>
                          </a:solidFill>
                          <a:latin typeface="Amarante"/>
                          <a:ea typeface="Amarante"/>
                          <a:cs typeface="Amarante"/>
                          <a:sym typeface="Amarante"/>
                        </a:rPr>
                        <a:t>κουράστηκα</a:t>
                      </a:r>
                      <a:endParaRPr sz="1600">
                        <a:solidFill>
                          <a:schemeClr val="dk1"/>
                        </a:solidFill>
                        <a:latin typeface="Amarante"/>
                        <a:ea typeface="Amarante"/>
                        <a:cs typeface="Amarante"/>
                        <a:sym typeface="Amarante"/>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t/>
                      </a:r>
                      <a:endParaRPr sz="2400">
                        <a:solidFill>
                          <a:schemeClr val="dk1"/>
                        </a:solidFill>
                        <a:latin typeface="Amarante"/>
                        <a:ea typeface="Amarante"/>
                        <a:cs typeface="Amarante"/>
                        <a:sym typeface="Amarante"/>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66350">
                <a:tc>
                  <a:txBody>
                    <a:bodyPr/>
                    <a:lstStyle/>
                    <a:p>
                      <a:pPr indent="0" lvl="0" marL="0" rtl="0" algn="l">
                        <a:spcBef>
                          <a:spcPts val="0"/>
                        </a:spcBef>
                        <a:spcAft>
                          <a:spcPts val="0"/>
                        </a:spcAft>
                        <a:buNone/>
                      </a:pPr>
                      <a:r>
                        <a:rPr lang="en" sz="2000">
                          <a:solidFill>
                            <a:schemeClr val="dk1"/>
                          </a:solidFill>
                          <a:latin typeface="Amarante"/>
                          <a:ea typeface="Amarante"/>
                          <a:cs typeface="Amarante"/>
                          <a:sym typeface="Amarante"/>
                        </a:rPr>
                        <a:t>ανεμουρίσου</a:t>
                      </a:r>
                      <a:endParaRPr sz="2000">
                        <a:solidFill>
                          <a:schemeClr val="dk1"/>
                        </a:solidFill>
                        <a:latin typeface="Amarante"/>
                        <a:ea typeface="Amarante"/>
                        <a:cs typeface="Amarante"/>
                        <a:sym typeface="Amarante"/>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a:solidFill>
                            <a:schemeClr val="dk1"/>
                          </a:solidFill>
                          <a:latin typeface="Arimo"/>
                          <a:ea typeface="Arimo"/>
                          <a:cs typeface="Arimo"/>
                          <a:sym typeface="Arimo"/>
                        </a:rPr>
                        <a:t>Φύγε από εδώ </a:t>
                      </a:r>
                      <a:endParaRPr>
                        <a:solidFill>
                          <a:schemeClr val="dk1"/>
                        </a:solidFill>
                        <a:latin typeface="Arimo"/>
                        <a:ea typeface="Arimo"/>
                        <a:cs typeface="Arimo"/>
                        <a:sym typeface="Arimo"/>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t/>
                      </a:r>
                      <a:endParaRPr>
                        <a:solidFill>
                          <a:schemeClr val="dk1"/>
                        </a:solidFill>
                        <a:latin typeface="Arimo"/>
                        <a:ea typeface="Arimo"/>
                        <a:cs typeface="Arimo"/>
                        <a:sym typeface="Arimo"/>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66350">
                <a:tc>
                  <a:txBody>
                    <a:bodyPr/>
                    <a:lstStyle/>
                    <a:p>
                      <a:pPr indent="0" lvl="0" marL="0" rtl="0" algn="l">
                        <a:spcBef>
                          <a:spcPts val="0"/>
                        </a:spcBef>
                        <a:spcAft>
                          <a:spcPts val="0"/>
                        </a:spcAft>
                        <a:buNone/>
                      </a:pPr>
                      <a:r>
                        <a:rPr lang="en" sz="2000">
                          <a:solidFill>
                            <a:schemeClr val="dk1"/>
                          </a:solidFill>
                          <a:latin typeface="Amarante"/>
                          <a:ea typeface="Amarante"/>
                          <a:cs typeface="Amarante"/>
                          <a:sym typeface="Amarante"/>
                        </a:rPr>
                        <a:t>Ξάνιε το τσουκάλι</a:t>
                      </a:r>
                      <a:endParaRPr sz="2000">
                        <a:solidFill>
                          <a:schemeClr val="dk1"/>
                        </a:solidFill>
                        <a:latin typeface="Amarante"/>
                        <a:ea typeface="Amarante"/>
                        <a:cs typeface="Amarante"/>
                        <a:sym typeface="Amarante"/>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a:solidFill>
                            <a:schemeClr val="dk1"/>
                          </a:solidFill>
                          <a:latin typeface="Arimo"/>
                          <a:ea typeface="Arimo"/>
                          <a:cs typeface="Arimo"/>
                          <a:sym typeface="Arimo"/>
                        </a:rPr>
                        <a:t>Κοίτα μπροστά σου</a:t>
                      </a:r>
                      <a:endParaRPr>
                        <a:solidFill>
                          <a:schemeClr val="dk1"/>
                        </a:solidFill>
                        <a:latin typeface="Arimo"/>
                        <a:ea typeface="Arimo"/>
                        <a:cs typeface="Arimo"/>
                        <a:sym typeface="Arimo"/>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t/>
                      </a:r>
                      <a:endParaRPr>
                        <a:solidFill>
                          <a:schemeClr val="dk1"/>
                        </a:solidFill>
                        <a:latin typeface="Arimo"/>
                        <a:ea typeface="Arimo"/>
                        <a:cs typeface="Arimo"/>
                        <a:sym typeface="Arimo"/>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66350">
                <a:tc>
                  <a:txBody>
                    <a:bodyPr/>
                    <a:lstStyle/>
                    <a:p>
                      <a:pPr indent="0" lvl="0" marL="0" rtl="0" algn="l">
                        <a:spcBef>
                          <a:spcPts val="0"/>
                        </a:spcBef>
                        <a:spcAft>
                          <a:spcPts val="0"/>
                        </a:spcAft>
                        <a:buNone/>
                      </a:pPr>
                      <a:r>
                        <a:rPr lang="en" sz="2000">
                          <a:solidFill>
                            <a:schemeClr val="dk1"/>
                          </a:solidFill>
                          <a:latin typeface="Amarante"/>
                          <a:ea typeface="Amarante"/>
                          <a:cs typeface="Amarante"/>
                          <a:sym typeface="Amarante"/>
                        </a:rPr>
                        <a:t>λούαε</a:t>
                      </a:r>
                      <a:endParaRPr sz="2000">
                        <a:solidFill>
                          <a:schemeClr val="dk1"/>
                        </a:solidFill>
                        <a:latin typeface="Amarante"/>
                        <a:ea typeface="Amarante"/>
                        <a:cs typeface="Amarante"/>
                        <a:sym typeface="Amarante"/>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a:solidFill>
                            <a:schemeClr val="dk1"/>
                          </a:solidFill>
                          <a:latin typeface="Arimo"/>
                          <a:ea typeface="Arimo"/>
                          <a:cs typeface="Arimo"/>
                          <a:sym typeface="Arimo"/>
                        </a:rPr>
                        <a:t>Προσεχε [ειρωνικά]</a:t>
                      </a:r>
                      <a:endParaRPr>
                        <a:solidFill>
                          <a:schemeClr val="dk1"/>
                        </a:solidFill>
                        <a:latin typeface="Arimo"/>
                        <a:ea typeface="Arimo"/>
                        <a:cs typeface="Arimo"/>
                        <a:sym typeface="Arimo"/>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t/>
                      </a:r>
                      <a:endParaRPr>
                        <a:solidFill>
                          <a:schemeClr val="dk1"/>
                        </a:solidFill>
                        <a:latin typeface="Arimo"/>
                        <a:ea typeface="Arimo"/>
                        <a:cs typeface="Arimo"/>
                        <a:sym typeface="Arimo"/>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66350">
                <a:tc>
                  <a:txBody>
                    <a:bodyPr/>
                    <a:lstStyle/>
                    <a:p>
                      <a:pPr indent="0" lvl="0" marL="0" rtl="0" algn="l">
                        <a:spcBef>
                          <a:spcPts val="0"/>
                        </a:spcBef>
                        <a:spcAft>
                          <a:spcPts val="0"/>
                        </a:spcAft>
                        <a:buNone/>
                      </a:pPr>
                      <a:r>
                        <a:rPr lang="en" sz="2000">
                          <a:solidFill>
                            <a:schemeClr val="dk1"/>
                          </a:solidFill>
                          <a:latin typeface="Amarante"/>
                          <a:ea typeface="Amarante"/>
                          <a:cs typeface="Amarante"/>
                          <a:sym typeface="Amarante"/>
                        </a:rPr>
                        <a:t>ελιοψύχησα</a:t>
                      </a:r>
                      <a:endParaRPr sz="2000">
                        <a:solidFill>
                          <a:schemeClr val="dk1"/>
                        </a:solidFill>
                        <a:latin typeface="Amarante"/>
                        <a:ea typeface="Amarante"/>
                        <a:cs typeface="Amarante"/>
                        <a:sym typeface="Amarante"/>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a:solidFill>
                            <a:schemeClr val="dk1"/>
                          </a:solidFill>
                          <a:latin typeface="Arimo"/>
                          <a:ea typeface="Arimo"/>
                          <a:cs typeface="Arimo"/>
                          <a:sym typeface="Arimo"/>
                        </a:rPr>
                        <a:t>Λιποθύμησα</a:t>
                      </a:r>
                      <a:r>
                        <a:rPr lang="en">
                          <a:solidFill>
                            <a:schemeClr val="dk1"/>
                          </a:solidFill>
                          <a:latin typeface="Arimo"/>
                          <a:ea typeface="Arimo"/>
                          <a:cs typeface="Arimo"/>
                          <a:sym typeface="Arimo"/>
                        </a:rPr>
                        <a:t> </a:t>
                      </a:r>
                      <a:endParaRPr>
                        <a:solidFill>
                          <a:schemeClr val="dk1"/>
                        </a:solidFill>
                        <a:latin typeface="Arimo"/>
                        <a:ea typeface="Arimo"/>
                        <a:cs typeface="Arimo"/>
                        <a:sym typeface="Arimo"/>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t/>
                      </a:r>
                      <a:endParaRPr>
                        <a:solidFill>
                          <a:schemeClr val="dk1"/>
                        </a:solidFill>
                        <a:latin typeface="Arimo"/>
                        <a:ea typeface="Arimo"/>
                        <a:cs typeface="Arimo"/>
                        <a:sym typeface="Arimo"/>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grpSp>
        <p:nvGrpSpPr>
          <p:cNvPr id="2729" name="Google Shape;2729;p28"/>
          <p:cNvGrpSpPr/>
          <p:nvPr/>
        </p:nvGrpSpPr>
        <p:grpSpPr>
          <a:xfrm>
            <a:off x="8223125" y="365925"/>
            <a:ext cx="753499" cy="4636652"/>
            <a:chOff x="8054025" y="253425"/>
            <a:chExt cx="753499" cy="4636652"/>
          </a:xfrm>
        </p:grpSpPr>
        <p:sp>
          <p:nvSpPr>
            <p:cNvPr id="2730" name="Google Shape;2730;p28"/>
            <p:cNvSpPr/>
            <p:nvPr/>
          </p:nvSpPr>
          <p:spPr>
            <a:xfrm>
              <a:off x="8248109" y="935867"/>
              <a:ext cx="365717" cy="3296319"/>
            </a:xfrm>
            <a:custGeom>
              <a:rect b="b" l="l" r="r" t="t"/>
              <a:pathLst>
                <a:path extrusionOk="0" h="99489" w="11038">
                  <a:moveTo>
                    <a:pt x="0" y="0"/>
                  </a:moveTo>
                  <a:lnTo>
                    <a:pt x="0" y="99489"/>
                  </a:lnTo>
                  <a:lnTo>
                    <a:pt x="11037" y="99489"/>
                  </a:lnTo>
                  <a:lnTo>
                    <a:pt x="11037"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31" name="Google Shape;2731;p28"/>
            <p:cNvSpPr/>
            <p:nvPr/>
          </p:nvSpPr>
          <p:spPr>
            <a:xfrm>
              <a:off x="8248109" y="935867"/>
              <a:ext cx="365717" cy="76569"/>
            </a:xfrm>
            <a:custGeom>
              <a:rect b="b" l="l" r="r" t="t"/>
              <a:pathLst>
                <a:path extrusionOk="0" h="2311" w="11038">
                  <a:moveTo>
                    <a:pt x="0" y="0"/>
                  </a:moveTo>
                  <a:lnTo>
                    <a:pt x="0" y="2310"/>
                  </a:lnTo>
                  <a:lnTo>
                    <a:pt x="11037" y="2310"/>
                  </a:lnTo>
                  <a:lnTo>
                    <a:pt x="11037"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32" name="Google Shape;2732;p28"/>
            <p:cNvSpPr/>
            <p:nvPr/>
          </p:nvSpPr>
          <p:spPr>
            <a:xfrm>
              <a:off x="8295818" y="1049872"/>
              <a:ext cx="60003" cy="3147985"/>
            </a:xfrm>
            <a:custGeom>
              <a:rect b="b" l="l" r="r" t="t"/>
              <a:pathLst>
                <a:path extrusionOk="0" h="95012" w="1811">
                  <a:moveTo>
                    <a:pt x="906" y="0"/>
                  </a:moveTo>
                  <a:cubicBezTo>
                    <a:pt x="406" y="0"/>
                    <a:pt x="1" y="393"/>
                    <a:pt x="1" y="905"/>
                  </a:cubicBezTo>
                  <a:lnTo>
                    <a:pt x="1" y="94095"/>
                  </a:lnTo>
                  <a:cubicBezTo>
                    <a:pt x="1" y="94607"/>
                    <a:pt x="406" y="95012"/>
                    <a:pt x="906" y="95012"/>
                  </a:cubicBezTo>
                  <a:cubicBezTo>
                    <a:pt x="1418" y="95012"/>
                    <a:pt x="1811" y="94607"/>
                    <a:pt x="1811" y="94095"/>
                  </a:cubicBezTo>
                  <a:lnTo>
                    <a:pt x="1811" y="905"/>
                  </a:lnTo>
                  <a:cubicBezTo>
                    <a:pt x="1811" y="393"/>
                    <a:pt x="1418" y="0"/>
                    <a:pt x="90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33" name="Google Shape;2733;p28"/>
            <p:cNvSpPr/>
            <p:nvPr/>
          </p:nvSpPr>
          <p:spPr>
            <a:xfrm>
              <a:off x="8400745" y="1049872"/>
              <a:ext cx="60401" cy="3147985"/>
            </a:xfrm>
            <a:custGeom>
              <a:rect b="b" l="l" r="r" t="t"/>
              <a:pathLst>
                <a:path extrusionOk="0" h="95012" w="1823">
                  <a:moveTo>
                    <a:pt x="906" y="0"/>
                  </a:moveTo>
                  <a:cubicBezTo>
                    <a:pt x="406" y="0"/>
                    <a:pt x="1" y="393"/>
                    <a:pt x="1" y="905"/>
                  </a:cubicBezTo>
                  <a:lnTo>
                    <a:pt x="1" y="94095"/>
                  </a:lnTo>
                  <a:cubicBezTo>
                    <a:pt x="1" y="94607"/>
                    <a:pt x="406" y="95012"/>
                    <a:pt x="906" y="95012"/>
                  </a:cubicBezTo>
                  <a:cubicBezTo>
                    <a:pt x="1418" y="95012"/>
                    <a:pt x="1823" y="94607"/>
                    <a:pt x="1823" y="94095"/>
                  </a:cubicBezTo>
                  <a:lnTo>
                    <a:pt x="1823" y="905"/>
                  </a:lnTo>
                  <a:cubicBezTo>
                    <a:pt x="1823" y="393"/>
                    <a:pt x="1418" y="0"/>
                    <a:pt x="90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34" name="Google Shape;2734;p28"/>
            <p:cNvSpPr/>
            <p:nvPr/>
          </p:nvSpPr>
          <p:spPr>
            <a:xfrm>
              <a:off x="8505706" y="1049872"/>
              <a:ext cx="60367" cy="3147985"/>
            </a:xfrm>
            <a:custGeom>
              <a:rect b="b" l="l" r="r" t="t"/>
              <a:pathLst>
                <a:path extrusionOk="0" h="95012" w="1822">
                  <a:moveTo>
                    <a:pt x="917" y="0"/>
                  </a:moveTo>
                  <a:cubicBezTo>
                    <a:pt x="405" y="0"/>
                    <a:pt x="0" y="393"/>
                    <a:pt x="0" y="905"/>
                  </a:cubicBezTo>
                  <a:lnTo>
                    <a:pt x="0" y="94095"/>
                  </a:lnTo>
                  <a:cubicBezTo>
                    <a:pt x="0" y="94607"/>
                    <a:pt x="405" y="95012"/>
                    <a:pt x="917" y="95012"/>
                  </a:cubicBezTo>
                  <a:cubicBezTo>
                    <a:pt x="1417" y="95012"/>
                    <a:pt x="1822" y="94607"/>
                    <a:pt x="1822" y="94095"/>
                  </a:cubicBezTo>
                  <a:lnTo>
                    <a:pt x="1822" y="905"/>
                  </a:lnTo>
                  <a:cubicBezTo>
                    <a:pt x="1822" y="393"/>
                    <a:pt x="1417" y="0"/>
                    <a:pt x="91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35" name="Google Shape;2735;p28"/>
            <p:cNvSpPr/>
            <p:nvPr/>
          </p:nvSpPr>
          <p:spPr>
            <a:xfrm>
              <a:off x="8295818" y="1079856"/>
              <a:ext cx="60003" cy="3118000"/>
            </a:xfrm>
            <a:custGeom>
              <a:rect b="b" l="l" r="r" t="t"/>
              <a:pathLst>
                <a:path extrusionOk="0" fill="none" h="94107" w="1811">
                  <a:moveTo>
                    <a:pt x="1811" y="93190"/>
                  </a:moveTo>
                  <a:cubicBezTo>
                    <a:pt x="1811" y="93702"/>
                    <a:pt x="1418" y="94107"/>
                    <a:pt x="906" y="94107"/>
                  </a:cubicBezTo>
                  <a:lnTo>
                    <a:pt x="906" y="94107"/>
                  </a:lnTo>
                  <a:cubicBezTo>
                    <a:pt x="406" y="94107"/>
                    <a:pt x="1" y="93702"/>
                    <a:pt x="1" y="93190"/>
                  </a:cubicBezTo>
                  <a:lnTo>
                    <a:pt x="1"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36" name="Google Shape;2736;p28"/>
            <p:cNvSpPr/>
            <p:nvPr/>
          </p:nvSpPr>
          <p:spPr>
            <a:xfrm>
              <a:off x="8400745" y="1079856"/>
              <a:ext cx="60401" cy="3118000"/>
            </a:xfrm>
            <a:custGeom>
              <a:rect b="b" l="l" r="r" t="t"/>
              <a:pathLst>
                <a:path extrusionOk="0" fill="none" h="94107" w="1823">
                  <a:moveTo>
                    <a:pt x="1823" y="93190"/>
                  </a:moveTo>
                  <a:cubicBezTo>
                    <a:pt x="1823" y="93702"/>
                    <a:pt x="1418" y="94107"/>
                    <a:pt x="906" y="94107"/>
                  </a:cubicBezTo>
                  <a:lnTo>
                    <a:pt x="906" y="94107"/>
                  </a:lnTo>
                  <a:cubicBezTo>
                    <a:pt x="406" y="94107"/>
                    <a:pt x="1" y="93702"/>
                    <a:pt x="1" y="93190"/>
                  </a:cubicBezTo>
                  <a:lnTo>
                    <a:pt x="1"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37" name="Google Shape;2737;p28"/>
            <p:cNvSpPr/>
            <p:nvPr/>
          </p:nvSpPr>
          <p:spPr>
            <a:xfrm>
              <a:off x="8505706" y="1079856"/>
              <a:ext cx="60367" cy="3118000"/>
            </a:xfrm>
            <a:custGeom>
              <a:rect b="b" l="l" r="r" t="t"/>
              <a:pathLst>
                <a:path extrusionOk="0" fill="none" h="94107" w="1822">
                  <a:moveTo>
                    <a:pt x="1822" y="93190"/>
                  </a:moveTo>
                  <a:cubicBezTo>
                    <a:pt x="1822" y="93702"/>
                    <a:pt x="1417" y="94107"/>
                    <a:pt x="917" y="94107"/>
                  </a:cubicBezTo>
                  <a:lnTo>
                    <a:pt x="917" y="94107"/>
                  </a:lnTo>
                  <a:cubicBezTo>
                    <a:pt x="405" y="94107"/>
                    <a:pt x="0" y="93702"/>
                    <a:pt x="0" y="93190"/>
                  </a:cubicBezTo>
                  <a:lnTo>
                    <a:pt x="0"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38" name="Google Shape;2738;p28"/>
            <p:cNvSpPr/>
            <p:nvPr/>
          </p:nvSpPr>
          <p:spPr>
            <a:xfrm>
              <a:off x="8171575" y="253425"/>
              <a:ext cx="519186" cy="76967"/>
            </a:xfrm>
            <a:custGeom>
              <a:rect b="b" l="l" r="r" t="t"/>
              <a:pathLst>
                <a:path extrusionOk="0" h="2323" w="15670">
                  <a:moveTo>
                    <a:pt x="1155" y="0"/>
                  </a:moveTo>
                  <a:cubicBezTo>
                    <a:pt x="524" y="0"/>
                    <a:pt x="0" y="524"/>
                    <a:pt x="0" y="1155"/>
                  </a:cubicBezTo>
                  <a:cubicBezTo>
                    <a:pt x="0" y="1798"/>
                    <a:pt x="524" y="2322"/>
                    <a:pt x="1155" y="2322"/>
                  </a:cubicBezTo>
                  <a:lnTo>
                    <a:pt x="14514" y="2322"/>
                  </a:lnTo>
                  <a:cubicBezTo>
                    <a:pt x="15145" y="2322"/>
                    <a:pt x="15669" y="1798"/>
                    <a:pt x="15669" y="1155"/>
                  </a:cubicBezTo>
                  <a:cubicBezTo>
                    <a:pt x="15669" y="524"/>
                    <a:pt x="15145" y="0"/>
                    <a:pt x="14514"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39" name="Google Shape;2739;p28"/>
            <p:cNvSpPr/>
            <p:nvPr/>
          </p:nvSpPr>
          <p:spPr>
            <a:xfrm>
              <a:off x="8223658" y="330356"/>
              <a:ext cx="414223" cy="211849"/>
            </a:xfrm>
            <a:custGeom>
              <a:rect b="b" l="l" r="r" t="t"/>
              <a:pathLst>
                <a:path extrusionOk="0" h="6394" w="12502">
                  <a:moveTo>
                    <a:pt x="0" y="0"/>
                  </a:moveTo>
                  <a:lnTo>
                    <a:pt x="1119" y="6394"/>
                  </a:lnTo>
                  <a:lnTo>
                    <a:pt x="11406" y="6394"/>
                  </a:lnTo>
                  <a:lnTo>
                    <a:pt x="12502"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40" name="Google Shape;2740;p28"/>
            <p:cNvSpPr/>
            <p:nvPr/>
          </p:nvSpPr>
          <p:spPr>
            <a:xfrm>
              <a:off x="8223658" y="330356"/>
              <a:ext cx="414223" cy="18952"/>
            </a:xfrm>
            <a:custGeom>
              <a:rect b="b" l="l" r="r" t="t"/>
              <a:pathLst>
                <a:path extrusionOk="0" h="572" w="12502">
                  <a:moveTo>
                    <a:pt x="0" y="0"/>
                  </a:moveTo>
                  <a:lnTo>
                    <a:pt x="107" y="572"/>
                  </a:lnTo>
                  <a:lnTo>
                    <a:pt x="12406" y="572"/>
                  </a:lnTo>
                  <a:lnTo>
                    <a:pt x="12502"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41" name="Google Shape;2741;p28"/>
            <p:cNvSpPr/>
            <p:nvPr/>
          </p:nvSpPr>
          <p:spPr>
            <a:xfrm>
              <a:off x="8261130" y="354807"/>
              <a:ext cx="71831" cy="187397"/>
            </a:xfrm>
            <a:custGeom>
              <a:rect b="b" l="l" r="r" t="t"/>
              <a:pathLst>
                <a:path extrusionOk="0" h="5656" w="2168">
                  <a:moveTo>
                    <a:pt x="762" y="0"/>
                  </a:moveTo>
                  <a:cubicBezTo>
                    <a:pt x="322" y="0"/>
                    <a:pt x="0" y="358"/>
                    <a:pt x="60" y="798"/>
                  </a:cubicBezTo>
                  <a:lnTo>
                    <a:pt x="798" y="5656"/>
                  </a:lnTo>
                  <a:lnTo>
                    <a:pt x="2167" y="5656"/>
                  </a:lnTo>
                  <a:lnTo>
                    <a:pt x="1667" y="798"/>
                  </a:lnTo>
                  <a:cubicBezTo>
                    <a:pt x="1631" y="358"/>
                    <a:pt x="1227" y="0"/>
                    <a:pt x="762"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42" name="Google Shape;2742;p28"/>
            <p:cNvSpPr/>
            <p:nvPr/>
          </p:nvSpPr>
          <p:spPr>
            <a:xfrm>
              <a:off x="8356581" y="354807"/>
              <a:ext cx="57617" cy="187397"/>
            </a:xfrm>
            <a:custGeom>
              <a:rect b="b" l="l" r="r" t="t"/>
              <a:pathLst>
                <a:path extrusionOk="0" h="5656" w="1739">
                  <a:moveTo>
                    <a:pt x="798" y="0"/>
                  </a:moveTo>
                  <a:cubicBezTo>
                    <a:pt x="334" y="0"/>
                    <a:pt x="0" y="358"/>
                    <a:pt x="24" y="798"/>
                  </a:cubicBezTo>
                  <a:lnTo>
                    <a:pt x="358" y="5656"/>
                  </a:lnTo>
                  <a:lnTo>
                    <a:pt x="1739" y="5656"/>
                  </a:lnTo>
                  <a:lnTo>
                    <a:pt x="1632" y="798"/>
                  </a:lnTo>
                  <a:cubicBezTo>
                    <a:pt x="1632" y="358"/>
                    <a:pt x="1263" y="0"/>
                    <a:pt x="798"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43" name="Google Shape;2743;p28"/>
            <p:cNvSpPr/>
            <p:nvPr/>
          </p:nvSpPr>
          <p:spPr>
            <a:xfrm>
              <a:off x="8448488" y="354807"/>
              <a:ext cx="56855" cy="187397"/>
            </a:xfrm>
            <a:custGeom>
              <a:rect b="b" l="l" r="r" t="t"/>
              <a:pathLst>
                <a:path extrusionOk="0" h="5656" w="1716">
                  <a:moveTo>
                    <a:pt x="917" y="0"/>
                  </a:moveTo>
                  <a:cubicBezTo>
                    <a:pt x="465" y="0"/>
                    <a:pt x="84" y="358"/>
                    <a:pt x="84" y="798"/>
                  </a:cubicBezTo>
                  <a:lnTo>
                    <a:pt x="1" y="5656"/>
                  </a:lnTo>
                  <a:lnTo>
                    <a:pt x="1394" y="5656"/>
                  </a:lnTo>
                  <a:lnTo>
                    <a:pt x="1691" y="798"/>
                  </a:lnTo>
                  <a:cubicBezTo>
                    <a:pt x="1715" y="358"/>
                    <a:pt x="1370" y="0"/>
                    <a:pt x="91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44" name="Google Shape;2744;p28"/>
            <p:cNvSpPr/>
            <p:nvPr/>
          </p:nvSpPr>
          <p:spPr>
            <a:xfrm>
              <a:off x="8529362" y="354807"/>
              <a:ext cx="71036" cy="187397"/>
            </a:xfrm>
            <a:custGeom>
              <a:rect b="b" l="l" r="r" t="t"/>
              <a:pathLst>
                <a:path extrusionOk="0" h="5656" w="2144">
                  <a:moveTo>
                    <a:pt x="1370" y="0"/>
                  </a:moveTo>
                  <a:cubicBezTo>
                    <a:pt x="929" y="0"/>
                    <a:pt x="524" y="358"/>
                    <a:pt x="477" y="798"/>
                  </a:cubicBezTo>
                  <a:lnTo>
                    <a:pt x="0" y="5656"/>
                  </a:lnTo>
                  <a:lnTo>
                    <a:pt x="1393" y="5656"/>
                  </a:lnTo>
                  <a:lnTo>
                    <a:pt x="2084" y="798"/>
                  </a:lnTo>
                  <a:cubicBezTo>
                    <a:pt x="2144" y="358"/>
                    <a:pt x="1834" y="0"/>
                    <a:pt x="1370"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45" name="Google Shape;2745;p28"/>
            <p:cNvSpPr/>
            <p:nvPr/>
          </p:nvSpPr>
          <p:spPr>
            <a:xfrm>
              <a:off x="8223658" y="330356"/>
              <a:ext cx="414223" cy="33"/>
            </a:xfrm>
            <a:custGeom>
              <a:rect b="b" l="l" r="r" t="t"/>
              <a:pathLst>
                <a:path extrusionOk="0" fill="none" h="1" w="12502">
                  <a:moveTo>
                    <a:pt x="0" y="0"/>
                  </a:moveTo>
                  <a:lnTo>
                    <a:pt x="12502"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46" name="Google Shape;2746;p28"/>
            <p:cNvSpPr/>
            <p:nvPr/>
          </p:nvSpPr>
          <p:spPr>
            <a:xfrm>
              <a:off x="8175120" y="853800"/>
              <a:ext cx="512063" cy="82102"/>
            </a:xfrm>
            <a:custGeom>
              <a:rect b="b" l="l" r="r" t="t"/>
              <a:pathLst>
                <a:path extrusionOk="0" h="2478" w="15455">
                  <a:moveTo>
                    <a:pt x="1227" y="1"/>
                  </a:moveTo>
                  <a:cubicBezTo>
                    <a:pt x="548" y="1"/>
                    <a:pt x="1" y="560"/>
                    <a:pt x="1" y="1239"/>
                  </a:cubicBezTo>
                  <a:cubicBezTo>
                    <a:pt x="1" y="1930"/>
                    <a:pt x="548" y="2477"/>
                    <a:pt x="1227" y="2477"/>
                  </a:cubicBezTo>
                  <a:lnTo>
                    <a:pt x="14229" y="2477"/>
                  </a:lnTo>
                  <a:cubicBezTo>
                    <a:pt x="14907" y="2477"/>
                    <a:pt x="15455" y="1930"/>
                    <a:pt x="15455" y="1239"/>
                  </a:cubicBezTo>
                  <a:cubicBezTo>
                    <a:pt x="15455" y="560"/>
                    <a:pt x="14907" y="1"/>
                    <a:pt x="142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47" name="Google Shape;2747;p28"/>
            <p:cNvSpPr/>
            <p:nvPr/>
          </p:nvSpPr>
          <p:spPr>
            <a:xfrm>
              <a:off x="8248109" y="935867"/>
              <a:ext cx="281295" cy="33"/>
            </a:xfrm>
            <a:custGeom>
              <a:rect b="b" l="l" r="r" t="t"/>
              <a:pathLst>
                <a:path extrusionOk="0" fill="none" h="1" w="8490">
                  <a:moveTo>
                    <a:pt x="0" y="0"/>
                  </a:moveTo>
                  <a:lnTo>
                    <a:pt x="8489"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48" name="Google Shape;2748;p28"/>
            <p:cNvSpPr/>
            <p:nvPr/>
          </p:nvSpPr>
          <p:spPr>
            <a:xfrm>
              <a:off x="8209842" y="879047"/>
              <a:ext cx="35518" cy="35551"/>
            </a:xfrm>
            <a:custGeom>
              <a:rect b="b" l="l" r="r" t="t"/>
              <a:pathLst>
                <a:path extrusionOk="0" h="1073" w="1072">
                  <a:moveTo>
                    <a:pt x="536" y="1"/>
                  </a:moveTo>
                  <a:cubicBezTo>
                    <a:pt x="238" y="1"/>
                    <a:pt x="0" y="239"/>
                    <a:pt x="0" y="537"/>
                  </a:cubicBezTo>
                  <a:cubicBezTo>
                    <a:pt x="0" y="834"/>
                    <a:pt x="238"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49" name="Google Shape;2749;p28"/>
            <p:cNvSpPr/>
            <p:nvPr/>
          </p:nvSpPr>
          <p:spPr>
            <a:xfrm>
              <a:off x="8291478" y="879047"/>
              <a:ext cx="35551" cy="35551"/>
            </a:xfrm>
            <a:custGeom>
              <a:rect b="b" l="l" r="r" t="t"/>
              <a:pathLst>
                <a:path extrusionOk="0" h="1073" w="1073">
                  <a:moveTo>
                    <a:pt x="537" y="1"/>
                  </a:moveTo>
                  <a:cubicBezTo>
                    <a:pt x="239" y="1"/>
                    <a:pt x="1" y="239"/>
                    <a:pt x="1" y="537"/>
                  </a:cubicBezTo>
                  <a:cubicBezTo>
                    <a:pt x="1" y="834"/>
                    <a:pt x="239" y="1072"/>
                    <a:pt x="537" y="1072"/>
                  </a:cubicBezTo>
                  <a:cubicBezTo>
                    <a:pt x="822" y="1072"/>
                    <a:pt x="1073" y="834"/>
                    <a:pt x="1073" y="537"/>
                  </a:cubicBezTo>
                  <a:cubicBezTo>
                    <a:pt x="1073" y="239"/>
                    <a:pt x="822"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50" name="Google Shape;2750;p28"/>
            <p:cNvSpPr/>
            <p:nvPr/>
          </p:nvSpPr>
          <p:spPr>
            <a:xfrm>
              <a:off x="8372749" y="879047"/>
              <a:ext cx="35551" cy="35551"/>
            </a:xfrm>
            <a:custGeom>
              <a:rect b="b" l="l" r="r" t="t"/>
              <a:pathLst>
                <a:path extrusionOk="0" h="1073" w="1073">
                  <a:moveTo>
                    <a:pt x="536" y="1"/>
                  </a:moveTo>
                  <a:cubicBezTo>
                    <a:pt x="239" y="1"/>
                    <a:pt x="1" y="239"/>
                    <a:pt x="1" y="537"/>
                  </a:cubicBezTo>
                  <a:cubicBezTo>
                    <a:pt x="1" y="834"/>
                    <a:pt x="239"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51" name="Google Shape;2751;p28"/>
            <p:cNvSpPr/>
            <p:nvPr/>
          </p:nvSpPr>
          <p:spPr>
            <a:xfrm>
              <a:off x="8453623" y="879047"/>
              <a:ext cx="35518" cy="35551"/>
            </a:xfrm>
            <a:custGeom>
              <a:rect b="b" l="l" r="r" t="t"/>
              <a:pathLst>
                <a:path extrusionOk="0" h="1073" w="1072">
                  <a:moveTo>
                    <a:pt x="536" y="1"/>
                  </a:moveTo>
                  <a:cubicBezTo>
                    <a:pt x="239" y="1"/>
                    <a:pt x="0" y="239"/>
                    <a:pt x="0" y="537"/>
                  </a:cubicBezTo>
                  <a:cubicBezTo>
                    <a:pt x="0" y="834"/>
                    <a:pt x="239"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52" name="Google Shape;2752;p28"/>
            <p:cNvSpPr/>
            <p:nvPr/>
          </p:nvSpPr>
          <p:spPr>
            <a:xfrm>
              <a:off x="8534895" y="879047"/>
              <a:ext cx="35518" cy="35551"/>
            </a:xfrm>
            <a:custGeom>
              <a:rect b="b" l="l" r="r" t="t"/>
              <a:pathLst>
                <a:path extrusionOk="0" h="1073" w="1072">
                  <a:moveTo>
                    <a:pt x="536" y="1"/>
                  </a:moveTo>
                  <a:cubicBezTo>
                    <a:pt x="238" y="1"/>
                    <a:pt x="0" y="239"/>
                    <a:pt x="0" y="537"/>
                  </a:cubicBezTo>
                  <a:cubicBezTo>
                    <a:pt x="0" y="834"/>
                    <a:pt x="238"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53" name="Google Shape;2753;p28"/>
            <p:cNvSpPr/>
            <p:nvPr/>
          </p:nvSpPr>
          <p:spPr>
            <a:xfrm>
              <a:off x="8616133" y="879047"/>
              <a:ext cx="35551" cy="35551"/>
            </a:xfrm>
            <a:custGeom>
              <a:rect b="b" l="l" r="r" t="t"/>
              <a:pathLst>
                <a:path extrusionOk="0" h="1073" w="1073">
                  <a:moveTo>
                    <a:pt x="537" y="1"/>
                  </a:moveTo>
                  <a:cubicBezTo>
                    <a:pt x="239" y="1"/>
                    <a:pt x="1" y="239"/>
                    <a:pt x="1" y="537"/>
                  </a:cubicBezTo>
                  <a:cubicBezTo>
                    <a:pt x="1" y="834"/>
                    <a:pt x="239" y="1072"/>
                    <a:pt x="537" y="1072"/>
                  </a:cubicBezTo>
                  <a:cubicBezTo>
                    <a:pt x="834" y="1072"/>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54" name="Google Shape;2754;p28"/>
            <p:cNvSpPr/>
            <p:nvPr/>
          </p:nvSpPr>
          <p:spPr>
            <a:xfrm>
              <a:off x="8175120" y="541768"/>
              <a:ext cx="512063" cy="82102"/>
            </a:xfrm>
            <a:custGeom>
              <a:rect b="b" l="l" r="r" t="t"/>
              <a:pathLst>
                <a:path extrusionOk="0" h="2478" w="15455">
                  <a:moveTo>
                    <a:pt x="1227" y="1"/>
                  </a:moveTo>
                  <a:cubicBezTo>
                    <a:pt x="548" y="1"/>
                    <a:pt x="1" y="549"/>
                    <a:pt x="1" y="1239"/>
                  </a:cubicBezTo>
                  <a:cubicBezTo>
                    <a:pt x="1" y="1918"/>
                    <a:pt x="548" y="2477"/>
                    <a:pt x="1227" y="2477"/>
                  </a:cubicBezTo>
                  <a:lnTo>
                    <a:pt x="14229" y="2477"/>
                  </a:lnTo>
                  <a:cubicBezTo>
                    <a:pt x="14907" y="2477"/>
                    <a:pt x="15455" y="1918"/>
                    <a:pt x="15455" y="1239"/>
                  </a:cubicBezTo>
                  <a:cubicBezTo>
                    <a:pt x="15455" y="549"/>
                    <a:pt x="14907" y="1"/>
                    <a:pt x="142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55" name="Google Shape;2755;p28"/>
            <p:cNvSpPr/>
            <p:nvPr/>
          </p:nvSpPr>
          <p:spPr>
            <a:xfrm>
              <a:off x="8261527" y="542166"/>
              <a:ext cx="340072" cy="33"/>
            </a:xfrm>
            <a:custGeom>
              <a:rect b="b" l="l" r="r" t="t"/>
              <a:pathLst>
                <a:path extrusionOk="0" fill="none" h="1" w="10264">
                  <a:moveTo>
                    <a:pt x="0" y="1"/>
                  </a:moveTo>
                  <a:lnTo>
                    <a:pt x="10263"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56" name="Google Shape;2756;p28"/>
            <p:cNvSpPr/>
            <p:nvPr/>
          </p:nvSpPr>
          <p:spPr>
            <a:xfrm>
              <a:off x="8210637" y="567014"/>
              <a:ext cx="35518" cy="35551"/>
            </a:xfrm>
            <a:custGeom>
              <a:rect b="b" l="l" r="r" t="t"/>
              <a:pathLst>
                <a:path extrusionOk="0" h="1073" w="1072">
                  <a:moveTo>
                    <a:pt x="536" y="1"/>
                  </a:moveTo>
                  <a:cubicBezTo>
                    <a:pt x="238" y="1"/>
                    <a:pt x="0" y="239"/>
                    <a:pt x="0" y="537"/>
                  </a:cubicBezTo>
                  <a:cubicBezTo>
                    <a:pt x="0" y="834"/>
                    <a:pt x="238"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57" name="Google Shape;2757;p28"/>
            <p:cNvSpPr/>
            <p:nvPr/>
          </p:nvSpPr>
          <p:spPr>
            <a:xfrm>
              <a:off x="8291876" y="567014"/>
              <a:ext cx="35551" cy="35551"/>
            </a:xfrm>
            <a:custGeom>
              <a:rect b="b" l="l" r="r" t="t"/>
              <a:pathLst>
                <a:path extrusionOk="0" h="1073" w="1073">
                  <a:moveTo>
                    <a:pt x="537" y="1"/>
                  </a:moveTo>
                  <a:cubicBezTo>
                    <a:pt x="239" y="1"/>
                    <a:pt x="1" y="239"/>
                    <a:pt x="1" y="537"/>
                  </a:cubicBezTo>
                  <a:cubicBezTo>
                    <a:pt x="1" y="834"/>
                    <a:pt x="239" y="1073"/>
                    <a:pt x="537" y="1073"/>
                  </a:cubicBezTo>
                  <a:cubicBezTo>
                    <a:pt x="834" y="1073"/>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58" name="Google Shape;2758;p28"/>
            <p:cNvSpPr/>
            <p:nvPr/>
          </p:nvSpPr>
          <p:spPr>
            <a:xfrm>
              <a:off x="8372749" y="567014"/>
              <a:ext cx="35551" cy="35551"/>
            </a:xfrm>
            <a:custGeom>
              <a:rect b="b" l="l" r="r" t="t"/>
              <a:pathLst>
                <a:path extrusionOk="0" h="1073" w="1073">
                  <a:moveTo>
                    <a:pt x="536" y="1"/>
                  </a:moveTo>
                  <a:cubicBezTo>
                    <a:pt x="239" y="1"/>
                    <a:pt x="1" y="239"/>
                    <a:pt x="1" y="537"/>
                  </a:cubicBezTo>
                  <a:cubicBezTo>
                    <a:pt x="1" y="834"/>
                    <a:pt x="239"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59" name="Google Shape;2759;p28"/>
            <p:cNvSpPr/>
            <p:nvPr/>
          </p:nvSpPr>
          <p:spPr>
            <a:xfrm>
              <a:off x="8454021" y="567014"/>
              <a:ext cx="35518" cy="35551"/>
            </a:xfrm>
            <a:custGeom>
              <a:rect b="b" l="l" r="r" t="t"/>
              <a:pathLst>
                <a:path extrusionOk="0" h="1073" w="1072">
                  <a:moveTo>
                    <a:pt x="536" y="1"/>
                  </a:moveTo>
                  <a:cubicBezTo>
                    <a:pt x="238" y="1"/>
                    <a:pt x="0" y="239"/>
                    <a:pt x="0" y="537"/>
                  </a:cubicBezTo>
                  <a:cubicBezTo>
                    <a:pt x="0" y="834"/>
                    <a:pt x="238"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60" name="Google Shape;2760;p28"/>
            <p:cNvSpPr/>
            <p:nvPr/>
          </p:nvSpPr>
          <p:spPr>
            <a:xfrm>
              <a:off x="8535292" y="567014"/>
              <a:ext cx="35518" cy="35551"/>
            </a:xfrm>
            <a:custGeom>
              <a:rect b="b" l="l" r="r" t="t"/>
              <a:pathLst>
                <a:path extrusionOk="0" h="1073" w="1072">
                  <a:moveTo>
                    <a:pt x="536" y="1"/>
                  </a:moveTo>
                  <a:cubicBezTo>
                    <a:pt x="238" y="1"/>
                    <a:pt x="0" y="239"/>
                    <a:pt x="0" y="537"/>
                  </a:cubicBezTo>
                  <a:cubicBezTo>
                    <a:pt x="0" y="834"/>
                    <a:pt x="238" y="1073"/>
                    <a:pt x="536" y="1073"/>
                  </a:cubicBezTo>
                  <a:cubicBezTo>
                    <a:pt x="833" y="1073"/>
                    <a:pt x="1072" y="834"/>
                    <a:pt x="1072" y="537"/>
                  </a:cubicBezTo>
                  <a:cubicBezTo>
                    <a:pt x="1072" y="239"/>
                    <a:pt x="833"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61" name="Google Shape;2761;p28"/>
            <p:cNvSpPr/>
            <p:nvPr/>
          </p:nvSpPr>
          <p:spPr>
            <a:xfrm>
              <a:off x="8616133" y="567014"/>
              <a:ext cx="35551" cy="35551"/>
            </a:xfrm>
            <a:custGeom>
              <a:rect b="b" l="l" r="r" t="t"/>
              <a:pathLst>
                <a:path extrusionOk="0" h="1073" w="1073">
                  <a:moveTo>
                    <a:pt x="537" y="1"/>
                  </a:moveTo>
                  <a:cubicBezTo>
                    <a:pt x="239" y="1"/>
                    <a:pt x="1" y="239"/>
                    <a:pt x="1" y="537"/>
                  </a:cubicBezTo>
                  <a:cubicBezTo>
                    <a:pt x="1" y="834"/>
                    <a:pt x="239" y="1073"/>
                    <a:pt x="537" y="1073"/>
                  </a:cubicBezTo>
                  <a:cubicBezTo>
                    <a:pt x="834" y="1073"/>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62" name="Google Shape;2762;p28"/>
            <p:cNvSpPr/>
            <p:nvPr/>
          </p:nvSpPr>
          <p:spPr>
            <a:xfrm>
              <a:off x="8233896" y="623835"/>
              <a:ext cx="393747" cy="236732"/>
            </a:xfrm>
            <a:custGeom>
              <a:rect b="b" l="l" r="r" t="t"/>
              <a:pathLst>
                <a:path extrusionOk="0" h="7145" w="11884">
                  <a:moveTo>
                    <a:pt x="1" y="0"/>
                  </a:moveTo>
                  <a:lnTo>
                    <a:pt x="1" y="7144"/>
                  </a:lnTo>
                  <a:lnTo>
                    <a:pt x="11883" y="7144"/>
                  </a:lnTo>
                  <a:lnTo>
                    <a:pt x="1188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63" name="Google Shape;2763;p28"/>
            <p:cNvSpPr/>
            <p:nvPr/>
          </p:nvSpPr>
          <p:spPr>
            <a:xfrm>
              <a:off x="8233896" y="701528"/>
              <a:ext cx="393747" cy="159798"/>
            </a:xfrm>
            <a:custGeom>
              <a:rect b="b" l="l" r="r" t="t"/>
              <a:pathLst>
                <a:path extrusionOk="0" h="4823" w="11884">
                  <a:moveTo>
                    <a:pt x="1" y="1"/>
                  </a:moveTo>
                  <a:lnTo>
                    <a:pt x="1" y="4823"/>
                  </a:lnTo>
                  <a:lnTo>
                    <a:pt x="11883" y="4823"/>
                  </a:lnTo>
                  <a:lnTo>
                    <a:pt x="11883"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64" name="Google Shape;2764;p28"/>
            <p:cNvSpPr/>
            <p:nvPr/>
          </p:nvSpPr>
          <p:spPr>
            <a:xfrm>
              <a:off x="8115550" y="623835"/>
              <a:ext cx="236732" cy="236732"/>
            </a:xfrm>
            <a:custGeom>
              <a:rect b="b" l="l" r="r" t="t"/>
              <a:pathLst>
                <a:path extrusionOk="0" h="7145" w="7145">
                  <a:moveTo>
                    <a:pt x="3573" y="0"/>
                  </a:moveTo>
                  <a:cubicBezTo>
                    <a:pt x="1608" y="0"/>
                    <a:pt x="1" y="1596"/>
                    <a:pt x="1" y="3572"/>
                  </a:cubicBezTo>
                  <a:cubicBezTo>
                    <a:pt x="1" y="5537"/>
                    <a:pt x="1608" y="7144"/>
                    <a:pt x="3573" y="7144"/>
                  </a:cubicBezTo>
                  <a:cubicBezTo>
                    <a:pt x="5549" y="7144"/>
                    <a:pt x="7145" y="5537"/>
                    <a:pt x="7145" y="3572"/>
                  </a:cubicBezTo>
                  <a:cubicBezTo>
                    <a:pt x="7145" y="1596"/>
                    <a:pt x="5549" y="0"/>
                    <a:pt x="3573"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65" name="Google Shape;2765;p28"/>
            <p:cNvSpPr/>
            <p:nvPr/>
          </p:nvSpPr>
          <p:spPr>
            <a:xfrm>
              <a:off x="8509251" y="623835"/>
              <a:ext cx="236699" cy="236732"/>
            </a:xfrm>
            <a:custGeom>
              <a:rect b="b" l="l" r="r" t="t"/>
              <a:pathLst>
                <a:path extrusionOk="0" h="7145" w="7144">
                  <a:moveTo>
                    <a:pt x="3572" y="0"/>
                  </a:moveTo>
                  <a:cubicBezTo>
                    <a:pt x="1596" y="0"/>
                    <a:pt x="0" y="1596"/>
                    <a:pt x="0" y="3572"/>
                  </a:cubicBezTo>
                  <a:cubicBezTo>
                    <a:pt x="0" y="5537"/>
                    <a:pt x="1596" y="7144"/>
                    <a:pt x="3572" y="7144"/>
                  </a:cubicBezTo>
                  <a:cubicBezTo>
                    <a:pt x="5549" y="7144"/>
                    <a:pt x="7144" y="5537"/>
                    <a:pt x="7144" y="3572"/>
                  </a:cubicBezTo>
                  <a:cubicBezTo>
                    <a:pt x="7144" y="1596"/>
                    <a:pt x="5549" y="0"/>
                    <a:pt x="3572"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66" name="Google Shape;2766;p28"/>
            <p:cNvSpPr/>
            <p:nvPr/>
          </p:nvSpPr>
          <p:spPr>
            <a:xfrm>
              <a:off x="8111210" y="623835"/>
              <a:ext cx="638331" cy="243822"/>
            </a:xfrm>
            <a:custGeom>
              <a:rect b="b" l="l" r="r" t="t"/>
              <a:pathLst>
                <a:path extrusionOk="0" fill="none" h="7359" w="19266">
                  <a:moveTo>
                    <a:pt x="15360" y="5549"/>
                  </a:moveTo>
                  <a:cubicBezTo>
                    <a:pt x="17205" y="5573"/>
                    <a:pt x="17503" y="2977"/>
                    <a:pt x="15681" y="2405"/>
                  </a:cubicBezTo>
                  <a:cubicBezTo>
                    <a:pt x="14610" y="2084"/>
                    <a:pt x="13455" y="2572"/>
                    <a:pt x="13086" y="3572"/>
                  </a:cubicBezTo>
                  <a:cubicBezTo>
                    <a:pt x="12788" y="4370"/>
                    <a:pt x="12967" y="5501"/>
                    <a:pt x="13502" y="6168"/>
                  </a:cubicBezTo>
                  <a:cubicBezTo>
                    <a:pt x="14312" y="7180"/>
                    <a:pt x="15717" y="7358"/>
                    <a:pt x="16931" y="6870"/>
                  </a:cubicBezTo>
                  <a:cubicBezTo>
                    <a:pt x="18134" y="6382"/>
                    <a:pt x="19039" y="5251"/>
                    <a:pt x="19146" y="3953"/>
                  </a:cubicBezTo>
                  <a:cubicBezTo>
                    <a:pt x="19265" y="2382"/>
                    <a:pt x="18396" y="0"/>
                    <a:pt x="15384" y="0"/>
                  </a:cubicBezTo>
                  <a:lnTo>
                    <a:pt x="3894" y="0"/>
                  </a:lnTo>
                  <a:cubicBezTo>
                    <a:pt x="870" y="0"/>
                    <a:pt x="1" y="2382"/>
                    <a:pt x="120" y="3953"/>
                  </a:cubicBezTo>
                  <a:cubicBezTo>
                    <a:pt x="227" y="5251"/>
                    <a:pt x="1132" y="6382"/>
                    <a:pt x="2346" y="6870"/>
                  </a:cubicBezTo>
                  <a:cubicBezTo>
                    <a:pt x="3549" y="7358"/>
                    <a:pt x="4966" y="7180"/>
                    <a:pt x="5763" y="6168"/>
                  </a:cubicBezTo>
                  <a:cubicBezTo>
                    <a:pt x="6299" y="5501"/>
                    <a:pt x="6490" y="4370"/>
                    <a:pt x="6180" y="3572"/>
                  </a:cubicBezTo>
                  <a:cubicBezTo>
                    <a:pt x="5811" y="2572"/>
                    <a:pt x="4668" y="2084"/>
                    <a:pt x="3596" y="2405"/>
                  </a:cubicBezTo>
                  <a:cubicBezTo>
                    <a:pt x="1763" y="2977"/>
                    <a:pt x="2061" y="5561"/>
                    <a:pt x="3906" y="5549"/>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67" name="Google Shape;2767;p28"/>
            <p:cNvSpPr/>
            <p:nvPr/>
          </p:nvSpPr>
          <p:spPr>
            <a:xfrm>
              <a:off x="8339220" y="701528"/>
              <a:ext cx="183455" cy="33"/>
            </a:xfrm>
            <a:custGeom>
              <a:rect b="b" l="l" r="r" t="t"/>
              <a:pathLst>
                <a:path extrusionOk="0" fill="none" h="1" w="5537">
                  <a:moveTo>
                    <a:pt x="1" y="1"/>
                  </a:moveTo>
                  <a:lnTo>
                    <a:pt x="5537"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68" name="Google Shape;2768;p28"/>
            <p:cNvSpPr/>
            <p:nvPr/>
          </p:nvSpPr>
          <p:spPr>
            <a:xfrm>
              <a:off x="8430729" y="703118"/>
              <a:ext cx="33" cy="158208"/>
            </a:xfrm>
            <a:custGeom>
              <a:rect b="b" l="l" r="r" t="t"/>
              <a:pathLst>
                <a:path extrusionOk="0" fill="none" h="4775" w="1">
                  <a:moveTo>
                    <a:pt x="1" y="1"/>
                  </a:moveTo>
                  <a:lnTo>
                    <a:pt x="1" y="4775"/>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69" name="Google Shape;2769;p28"/>
            <p:cNvSpPr/>
            <p:nvPr/>
          </p:nvSpPr>
          <p:spPr>
            <a:xfrm>
              <a:off x="8354991" y="701528"/>
              <a:ext cx="37142" cy="158241"/>
            </a:xfrm>
            <a:custGeom>
              <a:rect b="b" l="l" r="r" t="t"/>
              <a:pathLst>
                <a:path extrusionOk="0" fill="none" h="4776" w="1121">
                  <a:moveTo>
                    <a:pt x="1072" y="1"/>
                  </a:moveTo>
                  <a:cubicBezTo>
                    <a:pt x="1072" y="1"/>
                    <a:pt x="1120" y="2918"/>
                    <a:pt x="1" y="4775"/>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70" name="Google Shape;2770;p28"/>
            <p:cNvSpPr/>
            <p:nvPr/>
          </p:nvSpPr>
          <p:spPr>
            <a:xfrm>
              <a:off x="8470189" y="701528"/>
              <a:ext cx="37108" cy="158241"/>
            </a:xfrm>
            <a:custGeom>
              <a:rect b="b" l="l" r="r" t="t"/>
              <a:pathLst>
                <a:path extrusionOk="0" fill="none" h="4776" w="1120">
                  <a:moveTo>
                    <a:pt x="48" y="1"/>
                  </a:moveTo>
                  <a:cubicBezTo>
                    <a:pt x="48" y="1"/>
                    <a:pt x="0" y="2918"/>
                    <a:pt x="1120" y="4775"/>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71" name="Google Shape;2771;p28"/>
            <p:cNvSpPr/>
            <p:nvPr/>
          </p:nvSpPr>
          <p:spPr>
            <a:xfrm>
              <a:off x="8320302" y="859731"/>
              <a:ext cx="220928" cy="33"/>
            </a:xfrm>
            <a:custGeom>
              <a:rect b="b" l="l" r="r" t="t"/>
              <a:pathLst>
                <a:path extrusionOk="0" fill="none" h="1" w="6668">
                  <a:moveTo>
                    <a:pt x="0" y="0"/>
                  </a:moveTo>
                  <a:lnTo>
                    <a:pt x="6668"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72" name="Google Shape;2772;p28"/>
            <p:cNvSpPr/>
            <p:nvPr/>
          </p:nvSpPr>
          <p:spPr>
            <a:xfrm>
              <a:off x="8140001" y="4648215"/>
              <a:ext cx="582304" cy="161388"/>
            </a:xfrm>
            <a:custGeom>
              <a:rect b="b" l="l" r="r" t="t"/>
              <a:pathLst>
                <a:path extrusionOk="0" h="4871" w="17575">
                  <a:moveTo>
                    <a:pt x="1787" y="1"/>
                  </a:moveTo>
                  <a:cubicBezTo>
                    <a:pt x="799" y="1"/>
                    <a:pt x="1" y="798"/>
                    <a:pt x="1" y="1787"/>
                  </a:cubicBezTo>
                  <a:lnTo>
                    <a:pt x="1" y="3084"/>
                  </a:lnTo>
                  <a:cubicBezTo>
                    <a:pt x="1" y="4073"/>
                    <a:pt x="799" y="4870"/>
                    <a:pt x="1787" y="4870"/>
                  </a:cubicBezTo>
                  <a:lnTo>
                    <a:pt x="15789" y="4870"/>
                  </a:lnTo>
                  <a:cubicBezTo>
                    <a:pt x="16777" y="4870"/>
                    <a:pt x="17575" y="4073"/>
                    <a:pt x="17575" y="3084"/>
                  </a:cubicBezTo>
                  <a:lnTo>
                    <a:pt x="17575" y="1787"/>
                  </a:lnTo>
                  <a:cubicBezTo>
                    <a:pt x="17575" y="798"/>
                    <a:pt x="16777" y="1"/>
                    <a:pt x="1578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73" name="Google Shape;2773;p28"/>
            <p:cNvSpPr/>
            <p:nvPr/>
          </p:nvSpPr>
          <p:spPr>
            <a:xfrm>
              <a:off x="8140001" y="4710171"/>
              <a:ext cx="582304" cy="98635"/>
            </a:xfrm>
            <a:custGeom>
              <a:rect b="b" l="l" r="r" t="t"/>
              <a:pathLst>
                <a:path extrusionOk="0" h="2977" w="17575">
                  <a:moveTo>
                    <a:pt x="1" y="0"/>
                  </a:moveTo>
                  <a:lnTo>
                    <a:pt x="1" y="1191"/>
                  </a:lnTo>
                  <a:cubicBezTo>
                    <a:pt x="1" y="2179"/>
                    <a:pt x="799" y="2977"/>
                    <a:pt x="1787" y="2977"/>
                  </a:cubicBezTo>
                  <a:lnTo>
                    <a:pt x="15789" y="2977"/>
                  </a:lnTo>
                  <a:cubicBezTo>
                    <a:pt x="16765" y="2977"/>
                    <a:pt x="17575" y="2179"/>
                    <a:pt x="17575" y="1191"/>
                  </a:cubicBezTo>
                  <a:lnTo>
                    <a:pt x="17575" y="0"/>
                  </a:lnTo>
                  <a:cubicBezTo>
                    <a:pt x="17575" y="988"/>
                    <a:pt x="16765" y="1786"/>
                    <a:pt x="15789" y="1786"/>
                  </a:cubicBezTo>
                  <a:lnTo>
                    <a:pt x="1787" y="1786"/>
                  </a:lnTo>
                  <a:cubicBezTo>
                    <a:pt x="799" y="1786"/>
                    <a:pt x="1" y="988"/>
                    <a:pt x="1"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74" name="Google Shape;2774;p28"/>
            <p:cNvSpPr/>
            <p:nvPr/>
          </p:nvSpPr>
          <p:spPr>
            <a:xfrm>
              <a:off x="8054025" y="4808770"/>
              <a:ext cx="753102" cy="80512"/>
            </a:xfrm>
            <a:custGeom>
              <a:rect b="b" l="l" r="r" t="t"/>
              <a:pathLst>
                <a:path extrusionOk="0" h="2430" w="22730">
                  <a:moveTo>
                    <a:pt x="1143" y="1"/>
                  </a:moveTo>
                  <a:cubicBezTo>
                    <a:pt x="512" y="1"/>
                    <a:pt x="0" y="513"/>
                    <a:pt x="0" y="1155"/>
                  </a:cubicBezTo>
                  <a:lnTo>
                    <a:pt x="0" y="1286"/>
                  </a:lnTo>
                  <a:cubicBezTo>
                    <a:pt x="0" y="1917"/>
                    <a:pt x="512" y="2429"/>
                    <a:pt x="1143" y="2429"/>
                  </a:cubicBezTo>
                  <a:lnTo>
                    <a:pt x="21586" y="2429"/>
                  </a:lnTo>
                  <a:cubicBezTo>
                    <a:pt x="22217" y="2429"/>
                    <a:pt x="22729" y="1917"/>
                    <a:pt x="22729" y="1286"/>
                  </a:cubicBezTo>
                  <a:lnTo>
                    <a:pt x="22729" y="1155"/>
                  </a:lnTo>
                  <a:cubicBezTo>
                    <a:pt x="22729" y="513"/>
                    <a:pt x="22217" y="1"/>
                    <a:pt x="2158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75" name="Google Shape;2775;p28"/>
            <p:cNvSpPr/>
            <p:nvPr/>
          </p:nvSpPr>
          <p:spPr>
            <a:xfrm>
              <a:off x="8054025" y="4829279"/>
              <a:ext cx="753499" cy="60798"/>
            </a:xfrm>
            <a:custGeom>
              <a:rect b="b" l="l" r="r" t="t"/>
              <a:pathLst>
                <a:path extrusionOk="0" h="1835" w="22742">
                  <a:moveTo>
                    <a:pt x="143" y="1"/>
                  </a:moveTo>
                  <a:cubicBezTo>
                    <a:pt x="48" y="167"/>
                    <a:pt x="0" y="346"/>
                    <a:pt x="0" y="536"/>
                  </a:cubicBezTo>
                  <a:lnTo>
                    <a:pt x="0" y="679"/>
                  </a:lnTo>
                  <a:cubicBezTo>
                    <a:pt x="0" y="1310"/>
                    <a:pt x="512" y="1834"/>
                    <a:pt x="1155" y="1834"/>
                  </a:cubicBezTo>
                  <a:lnTo>
                    <a:pt x="21598" y="1834"/>
                  </a:lnTo>
                  <a:cubicBezTo>
                    <a:pt x="22229" y="1834"/>
                    <a:pt x="22741" y="1322"/>
                    <a:pt x="22741" y="679"/>
                  </a:cubicBezTo>
                  <a:lnTo>
                    <a:pt x="22741" y="536"/>
                  </a:lnTo>
                  <a:cubicBezTo>
                    <a:pt x="22741" y="346"/>
                    <a:pt x="22682" y="167"/>
                    <a:pt x="22610" y="1"/>
                  </a:cubicBezTo>
                  <a:cubicBezTo>
                    <a:pt x="22420" y="358"/>
                    <a:pt x="22051" y="608"/>
                    <a:pt x="21598" y="608"/>
                  </a:cubicBezTo>
                  <a:lnTo>
                    <a:pt x="1155" y="608"/>
                  </a:lnTo>
                  <a:cubicBezTo>
                    <a:pt x="715" y="608"/>
                    <a:pt x="334" y="358"/>
                    <a:pt x="143"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76" name="Google Shape;2776;p28"/>
            <p:cNvSpPr/>
            <p:nvPr/>
          </p:nvSpPr>
          <p:spPr>
            <a:xfrm>
              <a:off x="8183403" y="4569329"/>
              <a:ext cx="495099" cy="78922"/>
            </a:xfrm>
            <a:custGeom>
              <a:rect b="b" l="l" r="r" t="t"/>
              <a:pathLst>
                <a:path extrusionOk="0" h="2382" w="14943">
                  <a:moveTo>
                    <a:pt x="1191" y="1"/>
                  </a:moveTo>
                  <a:cubicBezTo>
                    <a:pt x="536" y="1"/>
                    <a:pt x="1" y="536"/>
                    <a:pt x="1" y="1191"/>
                  </a:cubicBezTo>
                  <a:cubicBezTo>
                    <a:pt x="1" y="1846"/>
                    <a:pt x="536" y="2382"/>
                    <a:pt x="1191" y="2382"/>
                  </a:cubicBezTo>
                  <a:lnTo>
                    <a:pt x="13752" y="2382"/>
                  </a:lnTo>
                  <a:cubicBezTo>
                    <a:pt x="14407" y="2382"/>
                    <a:pt x="14943" y="1846"/>
                    <a:pt x="14943" y="1191"/>
                  </a:cubicBezTo>
                  <a:cubicBezTo>
                    <a:pt x="14943" y="536"/>
                    <a:pt x="14407" y="1"/>
                    <a:pt x="13752"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77" name="Google Shape;2777;p28"/>
            <p:cNvSpPr/>
            <p:nvPr/>
          </p:nvSpPr>
          <p:spPr>
            <a:xfrm>
              <a:off x="8225613" y="4648215"/>
              <a:ext cx="301042" cy="33"/>
            </a:xfrm>
            <a:custGeom>
              <a:rect b="b" l="l" r="r" t="t"/>
              <a:pathLst>
                <a:path extrusionOk="0" fill="none" h="1" w="9086">
                  <a:moveTo>
                    <a:pt x="1" y="1"/>
                  </a:moveTo>
                  <a:lnTo>
                    <a:pt x="9085"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78" name="Google Shape;2778;p28"/>
            <p:cNvSpPr/>
            <p:nvPr/>
          </p:nvSpPr>
          <p:spPr>
            <a:xfrm>
              <a:off x="8217330" y="4592985"/>
              <a:ext cx="34756" cy="34756"/>
            </a:xfrm>
            <a:custGeom>
              <a:rect b="b" l="l" r="r" t="t"/>
              <a:pathLst>
                <a:path extrusionOk="0" h="1049" w="1049">
                  <a:moveTo>
                    <a:pt x="524" y="1"/>
                  </a:moveTo>
                  <a:cubicBezTo>
                    <a:pt x="239" y="1"/>
                    <a:pt x="1" y="239"/>
                    <a:pt x="1" y="525"/>
                  </a:cubicBezTo>
                  <a:cubicBezTo>
                    <a:pt x="1" y="811"/>
                    <a:pt x="239" y="1049"/>
                    <a:pt x="524" y="1049"/>
                  </a:cubicBezTo>
                  <a:cubicBezTo>
                    <a:pt x="810" y="1049"/>
                    <a:pt x="1048" y="811"/>
                    <a:pt x="1048" y="525"/>
                  </a:cubicBezTo>
                  <a:cubicBezTo>
                    <a:pt x="1048" y="239"/>
                    <a:pt x="810"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79" name="Google Shape;2779;p28"/>
            <p:cNvSpPr/>
            <p:nvPr/>
          </p:nvSpPr>
          <p:spPr>
            <a:xfrm>
              <a:off x="8296216" y="4592985"/>
              <a:ext cx="34756" cy="34756"/>
            </a:xfrm>
            <a:custGeom>
              <a:rect b="b" l="l" r="r" t="t"/>
              <a:pathLst>
                <a:path extrusionOk="0" h="1049" w="1049">
                  <a:moveTo>
                    <a:pt x="525" y="1"/>
                  </a:moveTo>
                  <a:cubicBezTo>
                    <a:pt x="239" y="1"/>
                    <a:pt x="1" y="239"/>
                    <a:pt x="1" y="525"/>
                  </a:cubicBezTo>
                  <a:cubicBezTo>
                    <a:pt x="1" y="811"/>
                    <a:pt x="239" y="1049"/>
                    <a:pt x="525" y="1049"/>
                  </a:cubicBezTo>
                  <a:cubicBezTo>
                    <a:pt x="810" y="1049"/>
                    <a:pt x="1049" y="811"/>
                    <a:pt x="1049" y="525"/>
                  </a:cubicBezTo>
                  <a:cubicBezTo>
                    <a:pt x="1049" y="239"/>
                    <a:pt x="810" y="1"/>
                    <a:pt x="52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80" name="Google Shape;2780;p28"/>
            <p:cNvSpPr/>
            <p:nvPr/>
          </p:nvSpPr>
          <p:spPr>
            <a:xfrm>
              <a:off x="8374737" y="4592985"/>
              <a:ext cx="34325" cy="34756"/>
            </a:xfrm>
            <a:custGeom>
              <a:rect b="b" l="l" r="r" t="t"/>
              <a:pathLst>
                <a:path extrusionOk="0" h="1049" w="1036">
                  <a:moveTo>
                    <a:pt x="524" y="1"/>
                  </a:moveTo>
                  <a:cubicBezTo>
                    <a:pt x="238" y="1"/>
                    <a:pt x="0" y="239"/>
                    <a:pt x="0" y="525"/>
                  </a:cubicBezTo>
                  <a:cubicBezTo>
                    <a:pt x="0" y="811"/>
                    <a:pt x="238" y="1049"/>
                    <a:pt x="524" y="1049"/>
                  </a:cubicBezTo>
                  <a:cubicBezTo>
                    <a:pt x="798" y="1049"/>
                    <a:pt x="1036" y="811"/>
                    <a:pt x="1036" y="525"/>
                  </a:cubicBezTo>
                  <a:cubicBezTo>
                    <a:pt x="1036" y="239"/>
                    <a:pt x="798"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81" name="Google Shape;2781;p28"/>
            <p:cNvSpPr/>
            <p:nvPr/>
          </p:nvSpPr>
          <p:spPr>
            <a:xfrm>
              <a:off x="8453226" y="4592985"/>
              <a:ext cx="34358" cy="34756"/>
            </a:xfrm>
            <a:custGeom>
              <a:rect b="b" l="l" r="r" t="t"/>
              <a:pathLst>
                <a:path extrusionOk="0" h="1049" w="1037">
                  <a:moveTo>
                    <a:pt x="512" y="1"/>
                  </a:moveTo>
                  <a:cubicBezTo>
                    <a:pt x="239" y="1"/>
                    <a:pt x="1" y="239"/>
                    <a:pt x="1" y="525"/>
                  </a:cubicBezTo>
                  <a:cubicBezTo>
                    <a:pt x="1" y="811"/>
                    <a:pt x="239" y="1049"/>
                    <a:pt x="512" y="1049"/>
                  </a:cubicBezTo>
                  <a:cubicBezTo>
                    <a:pt x="798" y="1049"/>
                    <a:pt x="1036" y="811"/>
                    <a:pt x="1036" y="525"/>
                  </a:cubicBezTo>
                  <a:cubicBezTo>
                    <a:pt x="1036" y="239"/>
                    <a:pt x="798" y="1"/>
                    <a:pt x="512"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82" name="Google Shape;2782;p28"/>
            <p:cNvSpPr/>
            <p:nvPr/>
          </p:nvSpPr>
          <p:spPr>
            <a:xfrm>
              <a:off x="8531316" y="4592985"/>
              <a:ext cx="34756" cy="34756"/>
            </a:xfrm>
            <a:custGeom>
              <a:rect b="b" l="l" r="r" t="t"/>
              <a:pathLst>
                <a:path extrusionOk="0" h="1049" w="1049">
                  <a:moveTo>
                    <a:pt x="525" y="1"/>
                  </a:moveTo>
                  <a:cubicBezTo>
                    <a:pt x="239" y="1"/>
                    <a:pt x="1" y="239"/>
                    <a:pt x="1" y="525"/>
                  </a:cubicBezTo>
                  <a:cubicBezTo>
                    <a:pt x="1" y="811"/>
                    <a:pt x="239" y="1049"/>
                    <a:pt x="525" y="1049"/>
                  </a:cubicBezTo>
                  <a:cubicBezTo>
                    <a:pt x="811" y="1049"/>
                    <a:pt x="1049" y="811"/>
                    <a:pt x="1049" y="525"/>
                  </a:cubicBezTo>
                  <a:cubicBezTo>
                    <a:pt x="1049" y="239"/>
                    <a:pt x="811" y="1"/>
                    <a:pt x="52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83" name="Google Shape;2783;p28"/>
            <p:cNvSpPr/>
            <p:nvPr/>
          </p:nvSpPr>
          <p:spPr>
            <a:xfrm>
              <a:off x="8609838" y="4592985"/>
              <a:ext cx="34756" cy="34756"/>
            </a:xfrm>
            <a:custGeom>
              <a:rect b="b" l="l" r="r" t="t"/>
              <a:pathLst>
                <a:path extrusionOk="0" h="1049" w="1049">
                  <a:moveTo>
                    <a:pt x="524" y="1"/>
                  </a:moveTo>
                  <a:cubicBezTo>
                    <a:pt x="238" y="1"/>
                    <a:pt x="0" y="239"/>
                    <a:pt x="0" y="525"/>
                  </a:cubicBezTo>
                  <a:cubicBezTo>
                    <a:pt x="0" y="811"/>
                    <a:pt x="238" y="1049"/>
                    <a:pt x="524" y="1049"/>
                  </a:cubicBezTo>
                  <a:cubicBezTo>
                    <a:pt x="810" y="1049"/>
                    <a:pt x="1048" y="811"/>
                    <a:pt x="1048" y="525"/>
                  </a:cubicBezTo>
                  <a:cubicBezTo>
                    <a:pt x="1048" y="239"/>
                    <a:pt x="810"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84" name="Google Shape;2784;p28"/>
            <p:cNvSpPr/>
            <p:nvPr/>
          </p:nvSpPr>
          <p:spPr>
            <a:xfrm>
              <a:off x="8198776" y="4808770"/>
              <a:ext cx="395337" cy="33"/>
            </a:xfrm>
            <a:custGeom>
              <a:rect b="b" l="l" r="r" t="t"/>
              <a:pathLst>
                <a:path extrusionOk="0" fill="none" h="1" w="11932">
                  <a:moveTo>
                    <a:pt x="1" y="1"/>
                  </a:moveTo>
                  <a:lnTo>
                    <a:pt x="11931"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85" name="Google Shape;2785;p28"/>
            <p:cNvSpPr/>
            <p:nvPr/>
          </p:nvSpPr>
          <p:spPr>
            <a:xfrm>
              <a:off x="8223658" y="4272703"/>
              <a:ext cx="414223" cy="296668"/>
            </a:xfrm>
            <a:custGeom>
              <a:rect b="b" l="l" r="r" t="t"/>
              <a:pathLst>
                <a:path extrusionOk="0" h="8954" w="12502">
                  <a:moveTo>
                    <a:pt x="691" y="0"/>
                  </a:moveTo>
                  <a:lnTo>
                    <a:pt x="0" y="8954"/>
                  </a:lnTo>
                  <a:lnTo>
                    <a:pt x="12502" y="8954"/>
                  </a:lnTo>
                  <a:lnTo>
                    <a:pt x="1182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86" name="Google Shape;2786;p28"/>
            <p:cNvSpPr/>
            <p:nvPr/>
          </p:nvSpPr>
          <p:spPr>
            <a:xfrm>
              <a:off x="8223658" y="4551173"/>
              <a:ext cx="414223" cy="18190"/>
            </a:xfrm>
            <a:custGeom>
              <a:rect b="b" l="l" r="r" t="t"/>
              <a:pathLst>
                <a:path extrusionOk="0" h="549" w="12502">
                  <a:moveTo>
                    <a:pt x="83" y="1"/>
                  </a:moveTo>
                  <a:lnTo>
                    <a:pt x="0" y="549"/>
                  </a:lnTo>
                  <a:lnTo>
                    <a:pt x="12502" y="549"/>
                  </a:lnTo>
                  <a:lnTo>
                    <a:pt x="12442"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87" name="Google Shape;2787;p28"/>
            <p:cNvSpPr/>
            <p:nvPr/>
          </p:nvSpPr>
          <p:spPr>
            <a:xfrm>
              <a:off x="8536452" y="4272703"/>
              <a:ext cx="65536" cy="273409"/>
            </a:xfrm>
            <a:custGeom>
              <a:rect b="b" l="l" r="r" t="t"/>
              <a:pathLst>
                <a:path extrusionOk="0" h="8252" w="1978">
                  <a:moveTo>
                    <a:pt x="1" y="0"/>
                  </a:moveTo>
                  <a:lnTo>
                    <a:pt x="298" y="7513"/>
                  </a:lnTo>
                  <a:cubicBezTo>
                    <a:pt x="346" y="7918"/>
                    <a:pt x="727" y="8251"/>
                    <a:pt x="1191" y="8251"/>
                  </a:cubicBezTo>
                  <a:cubicBezTo>
                    <a:pt x="1656" y="8251"/>
                    <a:pt x="1977" y="7918"/>
                    <a:pt x="1930" y="7513"/>
                  </a:cubicBezTo>
                  <a:lnTo>
                    <a:pt x="1501"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88" name="Google Shape;2788;p28"/>
            <p:cNvSpPr/>
            <p:nvPr/>
          </p:nvSpPr>
          <p:spPr>
            <a:xfrm>
              <a:off x="8449681" y="4272703"/>
              <a:ext cx="56060" cy="273409"/>
            </a:xfrm>
            <a:custGeom>
              <a:rect b="b" l="l" r="r" t="t"/>
              <a:pathLst>
                <a:path extrusionOk="0" h="8252" w="1692">
                  <a:moveTo>
                    <a:pt x="0" y="0"/>
                  </a:moveTo>
                  <a:lnTo>
                    <a:pt x="60" y="7513"/>
                  </a:lnTo>
                  <a:cubicBezTo>
                    <a:pt x="60" y="7918"/>
                    <a:pt x="429" y="8251"/>
                    <a:pt x="893" y="8251"/>
                  </a:cubicBezTo>
                  <a:cubicBezTo>
                    <a:pt x="1358" y="8251"/>
                    <a:pt x="1691" y="7918"/>
                    <a:pt x="1679" y="7513"/>
                  </a:cubicBezTo>
                  <a:lnTo>
                    <a:pt x="1489"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89" name="Google Shape;2789;p28"/>
            <p:cNvSpPr/>
            <p:nvPr/>
          </p:nvSpPr>
          <p:spPr>
            <a:xfrm>
              <a:off x="8355388" y="4272703"/>
              <a:ext cx="56458" cy="273409"/>
            </a:xfrm>
            <a:custGeom>
              <a:rect b="b" l="l" r="r" t="t"/>
              <a:pathLst>
                <a:path extrusionOk="0" h="8252" w="1704">
                  <a:moveTo>
                    <a:pt x="215" y="0"/>
                  </a:moveTo>
                  <a:lnTo>
                    <a:pt x="36" y="7513"/>
                  </a:lnTo>
                  <a:cubicBezTo>
                    <a:pt x="1" y="7918"/>
                    <a:pt x="358" y="8251"/>
                    <a:pt x="822" y="8251"/>
                  </a:cubicBezTo>
                  <a:cubicBezTo>
                    <a:pt x="1287" y="8251"/>
                    <a:pt x="1656" y="7918"/>
                    <a:pt x="1656" y="7513"/>
                  </a:cubicBezTo>
                  <a:lnTo>
                    <a:pt x="1703"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90" name="Google Shape;2790;p28"/>
            <p:cNvSpPr/>
            <p:nvPr/>
          </p:nvSpPr>
          <p:spPr>
            <a:xfrm>
              <a:off x="8259937" y="4272703"/>
              <a:ext cx="64343" cy="273409"/>
            </a:xfrm>
            <a:custGeom>
              <a:rect b="b" l="l" r="r" t="t"/>
              <a:pathLst>
                <a:path extrusionOk="0" h="8252" w="1942">
                  <a:moveTo>
                    <a:pt x="453" y="0"/>
                  </a:moveTo>
                  <a:lnTo>
                    <a:pt x="36" y="7513"/>
                  </a:lnTo>
                  <a:cubicBezTo>
                    <a:pt x="0" y="7918"/>
                    <a:pt x="322" y="8251"/>
                    <a:pt x="786" y="8251"/>
                  </a:cubicBezTo>
                  <a:cubicBezTo>
                    <a:pt x="1227" y="8251"/>
                    <a:pt x="1632" y="7918"/>
                    <a:pt x="1667" y="7513"/>
                  </a:cubicBezTo>
                  <a:lnTo>
                    <a:pt x="1941"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91" name="Google Shape;2791;p28"/>
            <p:cNvSpPr/>
            <p:nvPr/>
          </p:nvSpPr>
          <p:spPr>
            <a:xfrm>
              <a:off x="8223658" y="4569329"/>
              <a:ext cx="414223" cy="33"/>
            </a:xfrm>
            <a:custGeom>
              <a:rect b="b" l="l" r="r" t="t"/>
              <a:pathLst>
                <a:path extrusionOk="0" fill="none" h="1" w="12502">
                  <a:moveTo>
                    <a:pt x="12502" y="1"/>
                  </a:moveTo>
                  <a:lnTo>
                    <a:pt x="0"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92" name="Google Shape;2792;p28"/>
            <p:cNvSpPr/>
            <p:nvPr/>
          </p:nvSpPr>
          <p:spPr>
            <a:xfrm>
              <a:off x="8211035" y="4220223"/>
              <a:ext cx="439867" cy="70241"/>
            </a:xfrm>
            <a:custGeom>
              <a:rect b="b" l="l" r="r" t="t"/>
              <a:pathLst>
                <a:path extrusionOk="0" h="2120" w="13276">
                  <a:moveTo>
                    <a:pt x="1060" y="0"/>
                  </a:moveTo>
                  <a:cubicBezTo>
                    <a:pt x="476" y="0"/>
                    <a:pt x="0" y="477"/>
                    <a:pt x="0" y="1060"/>
                  </a:cubicBezTo>
                  <a:cubicBezTo>
                    <a:pt x="0" y="1644"/>
                    <a:pt x="476" y="2120"/>
                    <a:pt x="1060" y="2120"/>
                  </a:cubicBezTo>
                  <a:lnTo>
                    <a:pt x="12216" y="2120"/>
                  </a:lnTo>
                  <a:cubicBezTo>
                    <a:pt x="12799" y="2120"/>
                    <a:pt x="13276" y="1644"/>
                    <a:pt x="13276" y="1060"/>
                  </a:cubicBezTo>
                  <a:cubicBezTo>
                    <a:pt x="13276" y="477"/>
                    <a:pt x="12799" y="0"/>
                    <a:pt x="12216"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93" name="Google Shape;2793;p28"/>
            <p:cNvSpPr/>
            <p:nvPr/>
          </p:nvSpPr>
          <p:spPr>
            <a:xfrm>
              <a:off x="8248904" y="4290429"/>
              <a:ext cx="266683" cy="33"/>
            </a:xfrm>
            <a:custGeom>
              <a:rect b="b" l="l" r="r" t="t"/>
              <a:pathLst>
                <a:path extrusionOk="0" fill="none" h="1" w="8049">
                  <a:moveTo>
                    <a:pt x="0" y="1"/>
                  </a:moveTo>
                  <a:lnTo>
                    <a:pt x="8049"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94" name="Google Shape;2794;p28"/>
            <p:cNvSpPr/>
            <p:nvPr/>
          </p:nvSpPr>
          <p:spPr>
            <a:xfrm>
              <a:off x="8241383" y="4241526"/>
              <a:ext cx="30813" cy="30416"/>
            </a:xfrm>
            <a:custGeom>
              <a:rect b="b" l="l" r="r" t="t"/>
              <a:pathLst>
                <a:path extrusionOk="0" h="918" w="930">
                  <a:moveTo>
                    <a:pt x="465" y="0"/>
                  </a:moveTo>
                  <a:cubicBezTo>
                    <a:pt x="215" y="0"/>
                    <a:pt x="1" y="203"/>
                    <a:pt x="1" y="465"/>
                  </a:cubicBezTo>
                  <a:cubicBezTo>
                    <a:pt x="1" y="715"/>
                    <a:pt x="215" y="917"/>
                    <a:pt x="465" y="917"/>
                  </a:cubicBezTo>
                  <a:cubicBezTo>
                    <a:pt x="715" y="917"/>
                    <a:pt x="930" y="715"/>
                    <a:pt x="930" y="465"/>
                  </a:cubicBezTo>
                  <a:cubicBezTo>
                    <a:pt x="930"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95" name="Google Shape;2795;p28"/>
            <p:cNvSpPr/>
            <p:nvPr/>
          </p:nvSpPr>
          <p:spPr>
            <a:xfrm>
              <a:off x="8311224" y="4241526"/>
              <a:ext cx="30416" cy="30416"/>
            </a:xfrm>
            <a:custGeom>
              <a:rect b="b" l="l" r="r" t="t"/>
              <a:pathLst>
                <a:path extrusionOk="0" h="918" w="918">
                  <a:moveTo>
                    <a:pt x="453" y="0"/>
                  </a:moveTo>
                  <a:cubicBezTo>
                    <a:pt x="203" y="0"/>
                    <a:pt x="0" y="203"/>
                    <a:pt x="0" y="453"/>
                  </a:cubicBezTo>
                  <a:cubicBezTo>
                    <a:pt x="0" y="715"/>
                    <a:pt x="203" y="917"/>
                    <a:pt x="453" y="917"/>
                  </a:cubicBezTo>
                  <a:cubicBezTo>
                    <a:pt x="715" y="917"/>
                    <a:pt x="917" y="715"/>
                    <a:pt x="917" y="453"/>
                  </a:cubicBezTo>
                  <a:cubicBezTo>
                    <a:pt x="917" y="203"/>
                    <a:pt x="715" y="0"/>
                    <a:pt x="453"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96" name="Google Shape;2796;p28"/>
            <p:cNvSpPr/>
            <p:nvPr/>
          </p:nvSpPr>
          <p:spPr>
            <a:xfrm>
              <a:off x="8380635" y="4241526"/>
              <a:ext cx="30416" cy="30416"/>
            </a:xfrm>
            <a:custGeom>
              <a:rect b="b" l="l" r="r" t="t"/>
              <a:pathLst>
                <a:path extrusionOk="0" h="918" w="918">
                  <a:moveTo>
                    <a:pt x="465" y="0"/>
                  </a:moveTo>
                  <a:cubicBezTo>
                    <a:pt x="203" y="0"/>
                    <a:pt x="1" y="203"/>
                    <a:pt x="1" y="453"/>
                  </a:cubicBezTo>
                  <a:cubicBezTo>
                    <a:pt x="1" y="715"/>
                    <a:pt x="203" y="917"/>
                    <a:pt x="465" y="917"/>
                  </a:cubicBezTo>
                  <a:cubicBezTo>
                    <a:pt x="715" y="917"/>
                    <a:pt x="918" y="715"/>
                    <a:pt x="918" y="453"/>
                  </a:cubicBezTo>
                  <a:cubicBezTo>
                    <a:pt x="918"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97" name="Google Shape;2797;p28"/>
            <p:cNvSpPr/>
            <p:nvPr/>
          </p:nvSpPr>
          <p:spPr>
            <a:xfrm>
              <a:off x="8450476" y="4241526"/>
              <a:ext cx="30780" cy="30416"/>
            </a:xfrm>
            <a:custGeom>
              <a:rect b="b" l="l" r="r" t="t"/>
              <a:pathLst>
                <a:path extrusionOk="0" h="918" w="929">
                  <a:moveTo>
                    <a:pt x="465" y="0"/>
                  </a:moveTo>
                  <a:cubicBezTo>
                    <a:pt x="214" y="0"/>
                    <a:pt x="0" y="203"/>
                    <a:pt x="0" y="465"/>
                  </a:cubicBezTo>
                  <a:cubicBezTo>
                    <a:pt x="0" y="715"/>
                    <a:pt x="214" y="917"/>
                    <a:pt x="465" y="917"/>
                  </a:cubicBezTo>
                  <a:cubicBezTo>
                    <a:pt x="715" y="917"/>
                    <a:pt x="929" y="715"/>
                    <a:pt x="929" y="465"/>
                  </a:cubicBezTo>
                  <a:cubicBezTo>
                    <a:pt x="929"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98" name="Google Shape;2798;p28"/>
            <p:cNvSpPr/>
            <p:nvPr/>
          </p:nvSpPr>
          <p:spPr>
            <a:xfrm>
              <a:off x="8520681" y="4241526"/>
              <a:ext cx="30416" cy="30416"/>
            </a:xfrm>
            <a:custGeom>
              <a:rect b="b" l="l" r="r" t="t"/>
              <a:pathLst>
                <a:path extrusionOk="0" h="918" w="918">
                  <a:moveTo>
                    <a:pt x="465" y="0"/>
                  </a:moveTo>
                  <a:cubicBezTo>
                    <a:pt x="203" y="0"/>
                    <a:pt x="0" y="203"/>
                    <a:pt x="0" y="465"/>
                  </a:cubicBezTo>
                  <a:cubicBezTo>
                    <a:pt x="0" y="715"/>
                    <a:pt x="203" y="917"/>
                    <a:pt x="465" y="917"/>
                  </a:cubicBezTo>
                  <a:cubicBezTo>
                    <a:pt x="715" y="917"/>
                    <a:pt x="917" y="715"/>
                    <a:pt x="917" y="465"/>
                  </a:cubicBezTo>
                  <a:cubicBezTo>
                    <a:pt x="917"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99" name="Google Shape;2799;p28"/>
            <p:cNvSpPr/>
            <p:nvPr/>
          </p:nvSpPr>
          <p:spPr>
            <a:xfrm>
              <a:off x="8590092" y="4241526"/>
              <a:ext cx="30813" cy="30416"/>
            </a:xfrm>
            <a:custGeom>
              <a:rect b="b" l="l" r="r" t="t"/>
              <a:pathLst>
                <a:path extrusionOk="0" h="918" w="930">
                  <a:moveTo>
                    <a:pt x="465" y="0"/>
                  </a:moveTo>
                  <a:cubicBezTo>
                    <a:pt x="203" y="0"/>
                    <a:pt x="1" y="203"/>
                    <a:pt x="1" y="453"/>
                  </a:cubicBezTo>
                  <a:cubicBezTo>
                    <a:pt x="1" y="715"/>
                    <a:pt x="203" y="917"/>
                    <a:pt x="465" y="917"/>
                  </a:cubicBezTo>
                  <a:cubicBezTo>
                    <a:pt x="715" y="917"/>
                    <a:pt x="930" y="715"/>
                    <a:pt x="930" y="453"/>
                  </a:cubicBezTo>
                  <a:cubicBezTo>
                    <a:pt x="930"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800" name="Google Shape;2800;p28"/>
          <p:cNvGrpSpPr/>
          <p:nvPr/>
        </p:nvGrpSpPr>
        <p:grpSpPr>
          <a:xfrm>
            <a:off x="167375" y="365925"/>
            <a:ext cx="753499" cy="4636652"/>
            <a:chOff x="8054025" y="253425"/>
            <a:chExt cx="753499" cy="4636652"/>
          </a:xfrm>
        </p:grpSpPr>
        <p:sp>
          <p:nvSpPr>
            <p:cNvPr id="2801" name="Google Shape;2801;p28"/>
            <p:cNvSpPr/>
            <p:nvPr/>
          </p:nvSpPr>
          <p:spPr>
            <a:xfrm>
              <a:off x="8248109" y="935867"/>
              <a:ext cx="365717" cy="3296319"/>
            </a:xfrm>
            <a:custGeom>
              <a:rect b="b" l="l" r="r" t="t"/>
              <a:pathLst>
                <a:path extrusionOk="0" h="99489" w="11038">
                  <a:moveTo>
                    <a:pt x="0" y="0"/>
                  </a:moveTo>
                  <a:lnTo>
                    <a:pt x="0" y="99489"/>
                  </a:lnTo>
                  <a:lnTo>
                    <a:pt x="11037" y="99489"/>
                  </a:lnTo>
                  <a:lnTo>
                    <a:pt x="11037"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02" name="Google Shape;2802;p28"/>
            <p:cNvSpPr/>
            <p:nvPr/>
          </p:nvSpPr>
          <p:spPr>
            <a:xfrm>
              <a:off x="8248109" y="935867"/>
              <a:ext cx="365717" cy="76569"/>
            </a:xfrm>
            <a:custGeom>
              <a:rect b="b" l="l" r="r" t="t"/>
              <a:pathLst>
                <a:path extrusionOk="0" h="2311" w="11038">
                  <a:moveTo>
                    <a:pt x="0" y="0"/>
                  </a:moveTo>
                  <a:lnTo>
                    <a:pt x="0" y="2310"/>
                  </a:lnTo>
                  <a:lnTo>
                    <a:pt x="11037" y="2310"/>
                  </a:lnTo>
                  <a:lnTo>
                    <a:pt x="11037"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03" name="Google Shape;2803;p28"/>
            <p:cNvSpPr/>
            <p:nvPr/>
          </p:nvSpPr>
          <p:spPr>
            <a:xfrm>
              <a:off x="8295818" y="1049872"/>
              <a:ext cx="60003" cy="3147985"/>
            </a:xfrm>
            <a:custGeom>
              <a:rect b="b" l="l" r="r" t="t"/>
              <a:pathLst>
                <a:path extrusionOk="0" h="95012" w="1811">
                  <a:moveTo>
                    <a:pt x="906" y="0"/>
                  </a:moveTo>
                  <a:cubicBezTo>
                    <a:pt x="406" y="0"/>
                    <a:pt x="1" y="393"/>
                    <a:pt x="1" y="905"/>
                  </a:cubicBezTo>
                  <a:lnTo>
                    <a:pt x="1" y="94095"/>
                  </a:lnTo>
                  <a:cubicBezTo>
                    <a:pt x="1" y="94607"/>
                    <a:pt x="406" y="95012"/>
                    <a:pt x="906" y="95012"/>
                  </a:cubicBezTo>
                  <a:cubicBezTo>
                    <a:pt x="1418" y="95012"/>
                    <a:pt x="1811" y="94607"/>
                    <a:pt x="1811" y="94095"/>
                  </a:cubicBezTo>
                  <a:lnTo>
                    <a:pt x="1811" y="905"/>
                  </a:lnTo>
                  <a:cubicBezTo>
                    <a:pt x="1811" y="393"/>
                    <a:pt x="1418" y="0"/>
                    <a:pt x="90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04" name="Google Shape;2804;p28"/>
            <p:cNvSpPr/>
            <p:nvPr/>
          </p:nvSpPr>
          <p:spPr>
            <a:xfrm>
              <a:off x="8400745" y="1049872"/>
              <a:ext cx="60401" cy="3147985"/>
            </a:xfrm>
            <a:custGeom>
              <a:rect b="b" l="l" r="r" t="t"/>
              <a:pathLst>
                <a:path extrusionOk="0" h="95012" w="1823">
                  <a:moveTo>
                    <a:pt x="906" y="0"/>
                  </a:moveTo>
                  <a:cubicBezTo>
                    <a:pt x="406" y="0"/>
                    <a:pt x="1" y="393"/>
                    <a:pt x="1" y="905"/>
                  </a:cubicBezTo>
                  <a:lnTo>
                    <a:pt x="1" y="94095"/>
                  </a:lnTo>
                  <a:cubicBezTo>
                    <a:pt x="1" y="94607"/>
                    <a:pt x="406" y="95012"/>
                    <a:pt x="906" y="95012"/>
                  </a:cubicBezTo>
                  <a:cubicBezTo>
                    <a:pt x="1418" y="95012"/>
                    <a:pt x="1823" y="94607"/>
                    <a:pt x="1823" y="94095"/>
                  </a:cubicBezTo>
                  <a:lnTo>
                    <a:pt x="1823" y="905"/>
                  </a:lnTo>
                  <a:cubicBezTo>
                    <a:pt x="1823" y="393"/>
                    <a:pt x="1418" y="0"/>
                    <a:pt x="90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05" name="Google Shape;2805;p28"/>
            <p:cNvSpPr/>
            <p:nvPr/>
          </p:nvSpPr>
          <p:spPr>
            <a:xfrm>
              <a:off x="8505706" y="1049872"/>
              <a:ext cx="60367" cy="3147985"/>
            </a:xfrm>
            <a:custGeom>
              <a:rect b="b" l="l" r="r" t="t"/>
              <a:pathLst>
                <a:path extrusionOk="0" h="95012" w="1822">
                  <a:moveTo>
                    <a:pt x="917" y="0"/>
                  </a:moveTo>
                  <a:cubicBezTo>
                    <a:pt x="405" y="0"/>
                    <a:pt x="0" y="393"/>
                    <a:pt x="0" y="905"/>
                  </a:cubicBezTo>
                  <a:lnTo>
                    <a:pt x="0" y="94095"/>
                  </a:lnTo>
                  <a:cubicBezTo>
                    <a:pt x="0" y="94607"/>
                    <a:pt x="405" y="95012"/>
                    <a:pt x="917" y="95012"/>
                  </a:cubicBezTo>
                  <a:cubicBezTo>
                    <a:pt x="1417" y="95012"/>
                    <a:pt x="1822" y="94607"/>
                    <a:pt x="1822" y="94095"/>
                  </a:cubicBezTo>
                  <a:lnTo>
                    <a:pt x="1822" y="905"/>
                  </a:lnTo>
                  <a:cubicBezTo>
                    <a:pt x="1822" y="393"/>
                    <a:pt x="1417" y="0"/>
                    <a:pt x="91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06" name="Google Shape;2806;p28"/>
            <p:cNvSpPr/>
            <p:nvPr/>
          </p:nvSpPr>
          <p:spPr>
            <a:xfrm>
              <a:off x="8295818" y="1079856"/>
              <a:ext cx="60003" cy="3118000"/>
            </a:xfrm>
            <a:custGeom>
              <a:rect b="b" l="l" r="r" t="t"/>
              <a:pathLst>
                <a:path extrusionOk="0" fill="none" h="94107" w="1811">
                  <a:moveTo>
                    <a:pt x="1811" y="93190"/>
                  </a:moveTo>
                  <a:cubicBezTo>
                    <a:pt x="1811" y="93702"/>
                    <a:pt x="1418" y="94107"/>
                    <a:pt x="906" y="94107"/>
                  </a:cubicBezTo>
                  <a:lnTo>
                    <a:pt x="906" y="94107"/>
                  </a:lnTo>
                  <a:cubicBezTo>
                    <a:pt x="406" y="94107"/>
                    <a:pt x="1" y="93702"/>
                    <a:pt x="1" y="93190"/>
                  </a:cubicBezTo>
                  <a:lnTo>
                    <a:pt x="1"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07" name="Google Shape;2807;p28"/>
            <p:cNvSpPr/>
            <p:nvPr/>
          </p:nvSpPr>
          <p:spPr>
            <a:xfrm>
              <a:off x="8400745" y="1079856"/>
              <a:ext cx="60401" cy="3118000"/>
            </a:xfrm>
            <a:custGeom>
              <a:rect b="b" l="l" r="r" t="t"/>
              <a:pathLst>
                <a:path extrusionOk="0" fill="none" h="94107" w="1823">
                  <a:moveTo>
                    <a:pt x="1823" y="93190"/>
                  </a:moveTo>
                  <a:cubicBezTo>
                    <a:pt x="1823" y="93702"/>
                    <a:pt x="1418" y="94107"/>
                    <a:pt x="906" y="94107"/>
                  </a:cubicBezTo>
                  <a:lnTo>
                    <a:pt x="906" y="94107"/>
                  </a:lnTo>
                  <a:cubicBezTo>
                    <a:pt x="406" y="94107"/>
                    <a:pt x="1" y="93702"/>
                    <a:pt x="1" y="93190"/>
                  </a:cubicBezTo>
                  <a:lnTo>
                    <a:pt x="1"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08" name="Google Shape;2808;p28"/>
            <p:cNvSpPr/>
            <p:nvPr/>
          </p:nvSpPr>
          <p:spPr>
            <a:xfrm>
              <a:off x="8505706" y="1079856"/>
              <a:ext cx="60367" cy="3118000"/>
            </a:xfrm>
            <a:custGeom>
              <a:rect b="b" l="l" r="r" t="t"/>
              <a:pathLst>
                <a:path extrusionOk="0" fill="none" h="94107" w="1822">
                  <a:moveTo>
                    <a:pt x="1822" y="93190"/>
                  </a:moveTo>
                  <a:cubicBezTo>
                    <a:pt x="1822" y="93702"/>
                    <a:pt x="1417" y="94107"/>
                    <a:pt x="917" y="94107"/>
                  </a:cubicBezTo>
                  <a:lnTo>
                    <a:pt x="917" y="94107"/>
                  </a:lnTo>
                  <a:cubicBezTo>
                    <a:pt x="405" y="94107"/>
                    <a:pt x="0" y="93702"/>
                    <a:pt x="0" y="93190"/>
                  </a:cubicBezTo>
                  <a:lnTo>
                    <a:pt x="0"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09" name="Google Shape;2809;p28"/>
            <p:cNvSpPr/>
            <p:nvPr/>
          </p:nvSpPr>
          <p:spPr>
            <a:xfrm>
              <a:off x="8171575" y="253425"/>
              <a:ext cx="519186" cy="76967"/>
            </a:xfrm>
            <a:custGeom>
              <a:rect b="b" l="l" r="r" t="t"/>
              <a:pathLst>
                <a:path extrusionOk="0" h="2323" w="15670">
                  <a:moveTo>
                    <a:pt x="1155" y="0"/>
                  </a:moveTo>
                  <a:cubicBezTo>
                    <a:pt x="524" y="0"/>
                    <a:pt x="0" y="524"/>
                    <a:pt x="0" y="1155"/>
                  </a:cubicBezTo>
                  <a:cubicBezTo>
                    <a:pt x="0" y="1798"/>
                    <a:pt x="524" y="2322"/>
                    <a:pt x="1155" y="2322"/>
                  </a:cubicBezTo>
                  <a:lnTo>
                    <a:pt x="14514" y="2322"/>
                  </a:lnTo>
                  <a:cubicBezTo>
                    <a:pt x="15145" y="2322"/>
                    <a:pt x="15669" y="1798"/>
                    <a:pt x="15669" y="1155"/>
                  </a:cubicBezTo>
                  <a:cubicBezTo>
                    <a:pt x="15669" y="524"/>
                    <a:pt x="15145" y="0"/>
                    <a:pt x="14514"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10" name="Google Shape;2810;p28"/>
            <p:cNvSpPr/>
            <p:nvPr/>
          </p:nvSpPr>
          <p:spPr>
            <a:xfrm>
              <a:off x="8223658" y="330356"/>
              <a:ext cx="414223" cy="211849"/>
            </a:xfrm>
            <a:custGeom>
              <a:rect b="b" l="l" r="r" t="t"/>
              <a:pathLst>
                <a:path extrusionOk="0" h="6394" w="12502">
                  <a:moveTo>
                    <a:pt x="0" y="0"/>
                  </a:moveTo>
                  <a:lnTo>
                    <a:pt x="1119" y="6394"/>
                  </a:lnTo>
                  <a:lnTo>
                    <a:pt x="11406" y="6394"/>
                  </a:lnTo>
                  <a:lnTo>
                    <a:pt x="12502"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11" name="Google Shape;2811;p28"/>
            <p:cNvSpPr/>
            <p:nvPr/>
          </p:nvSpPr>
          <p:spPr>
            <a:xfrm>
              <a:off x="8223658" y="330356"/>
              <a:ext cx="414223" cy="18952"/>
            </a:xfrm>
            <a:custGeom>
              <a:rect b="b" l="l" r="r" t="t"/>
              <a:pathLst>
                <a:path extrusionOk="0" h="572" w="12502">
                  <a:moveTo>
                    <a:pt x="0" y="0"/>
                  </a:moveTo>
                  <a:lnTo>
                    <a:pt x="107" y="572"/>
                  </a:lnTo>
                  <a:lnTo>
                    <a:pt x="12406" y="572"/>
                  </a:lnTo>
                  <a:lnTo>
                    <a:pt x="12502"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12" name="Google Shape;2812;p28"/>
            <p:cNvSpPr/>
            <p:nvPr/>
          </p:nvSpPr>
          <p:spPr>
            <a:xfrm>
              <a:off x="8261130" y="354807"/>
              <a:ext cx="71831" cy="187397"/>
            </a:xfrm>
            <a:custGeom>
              <a:rect b="b" l="l" r="r" t="t"/>
              <a:pathLst>
                <a:path extrusionOk="0" h="5656" w="2168">
                  <a:moveTo>
                    <a:pt x="762" y="0"/>
                  </a:moveTo>
                  <a:cubicBezTo>
                    <a:pt x="322" y="0"/>
                    <a:pt x="0" y="358"/>
                    <a:pt x="60" y="798"/>
                  </a:cubicBezTo>
                  <a:lnTo>
                    <a:pt x="798" y="5656"/>
                  </a:lnTo>
                  <a:lnTo>
                    <a:pt x="2167" y="5656"/>
                  </a:lnTo>
                  <a:lnTo>
                    <a:pt x="1667" y="798"/>
                  </a:lnTo>
                  <a:cubicBezTo>
                    <a:pt x="1631" y="358"/>
                    <a:pt x="1227" y="0"/>
                    <a:pt x="762"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13" name="Google Shape;2813;p28"/>
            <p:cNvSpPr/>
            <p:nvPr/>
          </p:nvSpPr>
          <p:spPr>
            <a:xfrm>
              <a:off x="8356581" y="354807"/>
              <a:ext cx="57617" cy="187397"/>
            </a:xfrm>
            <a:custGeom>
              <a:rect b="b" l="l" r="r" t="t"/>
              <a:pathLst>
                <a:path extrusionOk="0" h="5656" w="1739">
                  <a:moveTo>
                    <a:pt x="798" y="0"/>
                  </a:moveTo>
                  <a:cubicBezTo>
                    <a:pt x="334" y="0"/>
                    <a:pt x="0" y="358"/>
                    <a:pt x="24" y="798"/>
                  </a:cubicBezTo>
                  <a:lnTo>
                    <a:pt x="358" y="5656"/>
                  </a:lnTo>
                  <a:lnTo>
                    <a:pt x="1739" y="5656"/>
                  </a:lnTo>
                  <a:lnTo>
                    <a:pt x="1632" y="798"/>
                  </a:lnTo>
                  <a:cubicBezTo>
                    <a:pt x="1632" y="358"/>
                    <a:pt x="1263" y="0"/>
                    <a:pt x="798"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14" name="Google Shape;2814;p28"/>
            <p:cNvSpPr/>
            <p:nvPr/>
          </p:nvSpPr>
          <p:spPr>
            <a:xfrm>
              <a:off x="8448488" y="354807"/>
              <a:ext cx="56855" cy="187397"/>
            </a:xfrm>
            <a:custGeom>
              <a:rect b="b" l="l" r="r" t="t"/>
              <a:pathLst>
                <a:path extrusionOk="0" h="5656" w="1716">
                  <a:moveTo>
                    <a:pt x="917" y="0"/>
                  </a:moveTo>
                  <a:cubicBezTo>
                    <a:pt x="465" y="0"/>
                    <a:pt x="84" y="358"/>
                    <a:pt x="84" y="798"/>
                  </a:cubicBezTo>
                  <a:lnTo>
                    <a:pt x="1" y="5656"/>
                  </a:lnTo>
                  <a:lnTo>
                    <a:pt x="1394" y="5656"/>
                  </a:lnTo>
                  <a:lnTo>
                    <a:pt x="1691" y="798"/>
                  </a:lnTo>
                  <a:cubicBezTo>
                    <a:pt x="1715" y="358"/>
                    <a:pt x="1370" y="0"/>
                    <a:pt x="91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15" name="Google Shape;2815;p28"/>
            <p:cNvSpPr/>
            <p:nvPr/>
          </p:nvSpPr>
          <p:spPr>
            <a:xfrm>
              <a:off x="8529362" y="354807"/>
              <a:ext cx="71036" cy="187397"/>
            </a:xfrm>
            <a:custGeom>
              <a:rect b="b" l="l" r="r" t="t"/>
              <a:pathLst>
                <a:path extrusionOk="0" h="5656" w="2144">
                  <a:moveTo>
                    <a:pt x="1370" y="0"/>
                  </a:moveTo>
                  <a:cubicBezTo>
                    <a:pt x="929" y="0"/>
                    <a:pt x="524" y="358"/>
                    <a:pt x="477" y="798"/>
                  </a:cubicBezTo>
                  <a:lnTo>
                    <a:pt x="0" y="5656"/>
                  </a:lnTo>
                  <a:lnTo>
                    <a:pt x="1393" y="5656"/>
                  </a:lnTo>
                  <a:lnTo>
                    <a:pt x="2084" y="798"/>
                  </a:lnTo>
                  <a:cubicBezTo>
                    <a:pt x="2144" y="358"/>
                    <a:pt x="1834" y="0"/>
                    <a:pt x="1370"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16" name="Google Shape;2816;p28"/>
            <p:cNvSpPr/>
            <p:nvPr/>
          </p:nvSpPr>
          <p:spPr>
            <a:xfrm>
              <a:off x="8223658" y="330356"/>
              <a:ext cx="414223" cy="33"/>
            </a:xfrm>
            <a:custGeom>
              <a:rect b="b" l="l" r="r" t="t"/>
              <a:pathLst>
                <a:path extrusionOk="0" fill="none" h="1" w="12502">
                  <a:moveTo>
                    <a:pt x="0" y="0"/>
                  </a:moveTo>
                  <a:lnTo>
                    <a:pt x="12502"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17" name="Google Shape;2817;p28"/>
            <p:cNvSpPr/>
            <p:nvPr/>
          </p:nvSpPr>
          <p:spPr>
            <a:xfrm>
              <a:off x="8175120" y="853800"/>
              <a:ext cx="512063" cy="82102"/>
            </a:xfrm>
            <a:custGeom>
              <a:rect b="b" l="l" r="r" t="t"/>
              <a:pathLst>
                <a:path extrusionOk="0" h="2478" w="15455">
                  <a:moveTo>
                    <a:pt x="1227" y="1"/>
                  </a:moveTo>
                  <a:cubicBezTo>
                    <a:pt x="548" y="1"/>
                    <a:pt x="1" y="560"/>
                    <a:pt x="1" y="1239"/>
                  </a:cubicBezTo>
                  <a:cubicBezTo>
                    <a:pt x="1" y="1930"/>
                    <a:pt x="548" y="2477"/>
                    <a:pt x="1227" y="2477"/>
                  </a:cubicBezTo>
                  <a:lnTo>
                    <a:pt x="14229" y="2477"/>
                  </a:lnTo>
                  <a:cubicBezTo>
                    <a:pt x="14907" y="2477"/>
                    <a:pt x="15455" y="1930"/>
                    <a:pt x="15455" y="1239"/>
                  </a:cubicBezTo>
                  <a:cubicBezTo>
                    <a:pt x="15455" y="560"/>
                    <a:pt x="14907" y="1"/>
                    <a:pt x="142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18" name="Google Shape;2818;p28"/>
            <p:cNvSpPr/>
            <p:nvPr/>
          </p:nvSpPr>
          <p:spPr>
            <a:xfrm>
              <a:off x="8248109" y="935867"/>
              <a:ext cx="281295" cy="33"/>
            </a:xfrm>
            <a:custGeom>
              <a:rect b="b" l="l" r="r" t="t"/>
              <a:pathLst>
                <a:path extrusionOk="0" fill="none" h="1" w="8490">
                  <a:moveTo>
                    <a:pt x="0" y="0"/>
                  </a:moveTo>
                  <a:lnTo>
                    <a:pt x="8489"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19" name="Google Shape;2819;p28"/>
            <p:cNvSpPr/>
            <p:nvPr/>
          </p:nvSpPr>
          <p:spPr>
            <a:xfrm>
              <a:off x="8209842" y="879047"/>
              <a:ext cx="35518" cy="35551"/>
            </a:xfrm>
            <a:custGeom>
              <a:rect b="b" l="l" r="r" t="t"/>
              <a:pathLst>
                <a:path extrusionOk="0" h="1073" w="1072">
                  <a:moveTo>
                    <a:pt x="536" y="1"/>
                  </a:moveTo>
                  <a:cubicBezTo>
                    <a:pt x="238" y="1"/>
                    <a:pt x="0" y="239"/>
                    <a:pt x="0" y="537"/>
                  </a:cubicBezTo>
                  <a:cubicBezTo>
                    <a:pt x="0" y="834"/>
                    <a:pt x="238"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20" name="Google Shape;2820;p28"/>
            <p:cNvSpPr/>
            <p:nvPr/>
          </p:nvSpPr>
          <p:spPr>
            <a:xfrm>
              <a:off x="8291478" y="879047"/>
              <a:ext cx="35551" cy="35551"/>
            </a:xfrm>
            <a:custGeom>
              <a:rect b="b" l="l" r="r" t="t"/>
              <a:pathLst>
                <a:path extrusionOk="0" h="1073" w="1073">
                  <a:moveTo>
                    <a:pt x="537" y="1"/>
                  </a:moveTo>
                  <a:cubicBezTo>
                    <a:pt x="239" y="1"/>
                    <a:pt x="1" y="239"/>
                    <a:pt x="1" y="537"/>
                  </a:cubicBezTo>
                  <a:cubicBezTo>
                    <a:pt x="1" y="834"/>
                    <a:pt x="239" y="1072"/>
                    <a:pt x="537" y="1072"/>
                  </a:cubicBezTo>
                  <a:cubicBezTo>
                    <a:pt x="822" y="1072"/>
                    <a:pt x="1073" y="834"/>
                    <a:pt x="1073" y="537"/>
                  </a:cubicBezTo>
                  <a:cubicBezTo>
                    <a:pt x="1073" y="239"/>
                    <a:pt x="822"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21" name="Google Shape;2821;p28"/>
            <p:cNvSpPr/>
            <p:nvPr/>
          </p:nvSpPr>
          <p:spPr>
            <a:xfrm>
              <a:off x="8372749" y="879047"/>
              <a:ext cx="35551" cy="35551"/>
            </a:xfrm>
            <a:custGeom>
              <a:rect b="b" l="l" r="r" t="t"/>
              <a:pathLst>
                <a:path extrusionOk="0" h="1073" w="1073">
                  <a:moveTo>
                    <a:pt x="536" y="1"/>
                  </a:moveTo>
                  <a:cubicBezTo>
                    <a:pt x="239" y="1"/>
                    <a:pt x="1" y="239"/>
                    <a:pt x="1" y="537"/>
                  </a:cubicBezTo>
                  <a:cubicBezTo>
                    <a:pt x="1" y="834"/>
                    <a:pt x="239"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22" name="Google Shape;2822;p28"/>
            <p:cNvSpPr/>
            <p:nvPr/>
          </p:nvSpPr>
          <p:spPr>
            <a:xfrm>
              <a:off x="8453623" y="879047"/>
              <a:ext cx="35518" cy="35551"/>
            </a:xfrm>
            <a:custGeom>
              <a:rect b="b" l="l" r="r" t="t"/>
              <a:pathLst>
                <a:path extrusionOk="0" h="1073" w="1072">
                  <a:moveTo>
                    <a:pt x="536" y="1"/>
                  </a:moveTo>
                  <a:cubicBezTo>
                    <a:pt x="239" y="1"/>
                    <a:pt x="0" y="239"/>
                    <a:pt x="0" y="537"/>
                  </a:cubicBezTo>
                  <a:cubicBezTo>
                    <a:pt x="0" y="834"/>
                    <a:pt x="239"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23" name="Google Shape;2823;p28"/>
            <p:cNvSpPr/>
            <p:nvPr/>
          </p:nvSpPr>
          <p:spPr>
            <a:xfrm>
              <a:off x="8534895" y="879047"/>
              <a:ext cx="35518" cy="35551"/>
            </a:xfrm>
            <a:custGeom>
              <a:rect b="b" l="l" r="r" t="t"/>
              <a:pathLst>
                <a:path extrusionOk="0" h="1073" w="1072">
                  <a:moveTo>
                    <a:pt x="536" y="1"/>
                  </a:moveTo>
                  <a:cubicBezTo>
                    <a:pt x="238" y="1"/>
                    <a:pt x="0" y="239"/>
                    <a:pt x="0" y="537"/>
                  </a:cubicBezTo>
                  <a:cubicBezTo>
                    <a:pt x="0" y="834"/>
                    <a:pt x="238"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24" name="Google Shape;2824;p28"/>
            <p:cNvSpPr/>
            <p:nvPr/>
          </p:nvSpPr>
          <p:spPr>
            <a:xfrm>
              <a:off x="8616133" y="879047"/>
              <a:ext cx="35551" cy="35551"/>
            </a:xfrm>
            <a:custGeom>
              <a:rect b="b" l="l" r="r" t="t"/>
              <a:pathLst>
                <a:path extrusionOk="0" h="1073" w="1073">
                  <a:moveTo>
                    <a:pt x="537" y="1"/>
                  </a:moveTo>
                  <a:cubicBezTo>
                    <a:pt x="239" y="1"/>
                    <a:pt x="1" y="239"/>
                    <a:pt x="1" y="537"/>
                  </a:cubicBezTo>
                  <a:cubicBezTo>
                    <a:pt x="1" y="834"/>
                    <a:pt x="239" y="1072"/>
                    <a:pt x="537" y="1072"/>
                  </a:cubicBezTo>
                  <a:cubicBezTo>
                    <a:pt x="834" y="1072"/>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25" name="Google Shape;2825;p28"/>
            <p:cNvSpPr/>
            <p:nvPr/>
          </p:nvSpPr>
          <p:spPr>
            <a:xfrm>
              <a:off x="8175120" y="541768"/>
              <a:ext cx="512063" cy="82102"/>
            </a:xfrm>
            <a:custGeom>
              <a:rect b="b" l="l" r="r" t="t"/>
              <a:pathLst>
                <a:path extrusionOk="0" h="2478" w="15455">
                  <a:moveTo>
                    <a:pt x="1227" y="1"/>
                  </a:moveTo>
                  <a:cubicBezTo>
                    <a:pt x="548" y="1"/>
                    <a:pt x="1" y="549"/>
                    <a:pt x="1" y="1239"/>
                  </a:cubicBezTo>
                  <a:cubicBezTo>
                    <a:pt x="1" y="1918"/>
                    <a:pt x="548" y="2477"/>
                    <a:pt x="1227" y="2477"/>
                  </a:cubicBezTo>
                  <a:lnTo>
                    <a:pt x="14229" y="2477"/>
                  </a:lnTo>
                  <a:cubicBezTo>
                    <a:pt x="14907" y="2477"/>
                    <a:pt x="15455" y="1918"/>
                    <a:pt x="15455" y="1239"/>
                  </a:cubicBezTo>
                  <a:cubicBezTo>
                    <a:pt x="15455" y="549"/>
                    <a:pt x="14907" y="1"/>
                    <a:pt x="142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26" name="Google Shape;2826;p28"/>
            <p:cNvSpPr/>
            <p:nvPr/>
          </p:nvSpPr>
          <p:spPr>
            <a:xfrm>
              <a:off x="8261527" y="542166"/>
              <a:ext cx="340072" cy="33"/>
            </a:xfrm>
            <a:custGeom>
              <a:rect b="b" l="l" r="r" t="t"/>
              <a:pathLst>
                <a:path extrusionOk="0" fill="none" h="1" w="10264">
                  <a:moveTo>
                    <a:pt x="0" y="1"/>
                  </a:moveTo>
                  <a:lnTo>
                    <a:pt x="10263"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27" name="Google Shape;2827;p28"/>
            <p:cNvSpPr/>
            <p:nvPr/>
          </p:nvSpPr>
          <p:spPr>
            <a:xfrm>
              <a:off x="8210637" y="567014"/>
              <a:ext cx="35518" cy="35551"/>
            </a:xfrm>
            <a:custGeom>
              <a:rect b="b" l="l" r="r" t="t"/>
              <a:pathLst>
                <a:path extrusionOk="0" h="1073" w="1072">
                  <a:moveTo>
                    <a:pt x="536" y="1"/>
                  </a:moveTo>
                  <a:cubicBezTo>
                    <a:pt x="238" y="1"/>
                    <a:pt x="0" y="239"/>
                    <a:pt x="0" y="537"/>
                  </a:cubicBezTo>
                  <a:cubicBezTo>
                    <a:pt x="0" y="834"/>
                    <a:pt x="238"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28" name="Google Shape;2828;p28"/>
            <p:cNvSpPr/>
            <p:nvPr/>
          </p:nvSpPr>
          <p:spPr>
            <a:xfrm>
              <a:off x="8291876" y="567014"/>
              <a:ext cx="35551" cy="35551"/>
            </a:xfrm>
            <a:custGeom>
              <a:rect b="b" l="l" r="r" t="t"/>
              <a:pathLst>
                <a:path extrusionOk="0" h="1073" w="1073">
                  <a:moveTo>
                    <a:pt x="537" y="1"/>
                  </a:moveTo>
                  <a:cubicBezTo>
                    <a:pt x="239" y="1"/>
                    <a:pt x="1" y="239"/>
                    <a:pt x="1" y="537"/>
                  </a:cubicBezTo>
                  <a:cubicBezTo>
                    <a:pt x="1" y="834"/>
                    <a:pt x="239" y="1073"/>
                    <a:pt x="537" y="1073"/>
                  </a:cubicBezTo>
                  <a:cubicBezTo>
                    <a:pt x="834" y="1073"/>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29" name="Google Shape;2829;p28"/>
            <p:cNvSpPr/>
            <p:nvPr/>
          </p:nvSpPr>
          <p:spPr>
            <a:xfrm>
              <a:off x="8372749" y="567014"/>
              <a:ext cx="35551" cy="35551"/>
            </a:xfrm>
            <a:custGeom>
              <a:rect b="b" l="l" r="r" t="t"/>
              <a:pathLst>
                <a:path extrusionOk="0" h="1073" w="1073">
                  <a:moveTo>
                    <a:pt x="536" y="1"/>
                  </a:moveTo>
                  <a:cubicBezTo>
                    <a:pt x="239" y="1"/>
                    <a:pt x="1" y="239"/>
                    <a:pt x="1" y="537"/>
                  </a:cubicBezTo>
                  <a:cubicBezTo>
                    <a:pt x="1" y="834"/>
                    <a:pt x="239"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30" name="Google Shape;2830;p28"/>
            <p:cNvSpPr/>
            <p:nvPr/>
          </p:nvSpPr>
          <p:spPr>
            <a:xfrm>
              <a:off x="8454021" y="567014"/>
              <a:ext cx="35518" cy="35551"/>
            </a:xfrm>
            <a:custGeom>
              <a:rect b="b" l="l" r="r" t="t"/>
              <a:pathLst>
                <a:path extrusionOk="0" h="1073" w="1072">
                  <a:moveTo>
                    <a:pt x="536" y="1"/>
                  </a:moveTo>
                  <a:cubicBezTo>
                    <a:pt x="238" y="1"/>
                    <a:pt x="0" y="239"/>
                    <a:pt x="0" y="537"/>
                  </a:cubicBezTo>
                  <a:cubicBezTo>
                    <a:pt x="0" y="834"/>
                    <a:pt x="238"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31" name="Google Shape;2831;p28"/>
            <p:cNvSpPr/>
            <p:nvPr/>
          </p:nvSpPr>
          <p:spPr>
            <a:xfrm>
              <a:off x="8535292" y="567014"/>
              <a:ext cx="35518" cy="35551"/>
            </a:xfrm>
            <a:custGeom>
              <a:rect b="b" l="l" r="r" t="t"/>
              <a:pathLst>
                <a:path extrusionOk="0" h="1073" w="1072">
                  <a:moveTo>
                    <a:pt x="536" y="1"/>
                  </a:moveTo>
                  <a:cubicBezTo>
                    <a:pt x="238" y="1"/>
                    <a:pt x="0" y="239"/>
                    <a:pt x="0" y="537"/>
                  </a:cubicBezTo>
                  <a:cubicBezTo>
                    <a:pt x="0" y="834"/>
                    <a:pt x="238" y="1073"/>
                    <a:pt x="536" y="1073"/>
                  </a:cubicBezTo>
                  <a:cubicBezTo>
                    <a:pt x="833" y="1073"/>
                    <a:pt x="1072" y="834"/>
                    <a:pt x="1072" y="537"/>
                  </a:cubicBezTo>
                  <a:cubicBezTo>
                    <a:pt x="1072" y="239"/>
                    <a:pt x="833"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32" name="Google Shape;2832;p28"/>
            <p:cNvSpPr/>
            <p:nvPr/>
          </p:nvSpPr>
          <p:spPr>
            <a:xfrm>
              <a:off x="8616133" y="567014"/>
              <a:ext cx="35551" cy="35551"/>
            </a:xfrm>
            <a:custGeom>
              <a:rect b="b" l="l" r="r" t="t"/>
              <a:pathLst>
                <a:path extrusionOk="0" h="1073" w="1073">
                  <a:moveTo>
                    <a:pt x="537" y="1"/>
                  </a:moveTo>
                  <a:cubicBezTo>
                    <a:pt x="239" y="1"/>
                    <a:pt x="1" y="239"/>
                    <a:pt x="1" y="537"/>
                  </a:cubicBezTo>
                  <a:cubicBezTo>
                    <a:pt x="1" y="834"/>
                    <a:pt x="239" y="1073"/>
                    <a:pt x="537" y="1073"/>
                  </a:cubicBezTo>
                  <a:cubicBezTo>
                    <a:pt x="834" y="1073"/>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33" name="Google Shape;2833;p28"/>
            <p:cNvSpPr/>
            <p:nvPr/>
          </p:nvSpPr>
          <p:spPr>
            <a:xfrm>
              <a:off x="8233896" y="623835"/>
              <a:ext cx="393747" cy="236732"/>
            </a:xfrm>
            <a:custGeom>
              <a:rect b="b" l="l" r="r" t="t"/>
              <a:pathLst>
                <a:path extrusionOk="0" h="7145" w="11884">
                  <a:moveTo>
                    <a:pt x="1" y="0"/>
                  </a:moveTo>
                  <a:lnTo>
                    <a:pt x="1" y="7144"/>
                  </a:lnTo>
                  <a:lnTo>
                    <a:pt x="11883" y="7144"/>
                  </a:lnTo>
                  <a:lnTo>
                    <a:pt x="1188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34" name="Google Shape;2834;p28"/>
            <p:cNvSpPr/>
            <p:nvPr/>
          </p:nvSpPr>
          <p:spPr>
            <a:xfrm>
              <a:off x="8233896" y="701528"/>
              <a:ext cx="393747" cy="159798"/>
            </a:xfrm>
            <a:custGeom>
              <a:rect b="b" l="l" r="r" t="t"/>
              <a:pathLst>
                <a:path extrusionOk="0" h="4823" w="11884">
                  <a:moveTo>
                    <a:pt x="1" y="1"/>
                  </a:moveTo>
                  <a:lnTo>
                    <a:pt x="1" y="4823"/>
                  </a:lnTo>
                  <a:lnTo>
                    <a:pt x="11883" y="4823"/>
                  </a:lnTo>
                  <a:lnTo>
                    <a:pt x="11883"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35" name="Google Shape;2835;p28"/>
            <p:cNvSpPr/>
            <p:nvPr/>
          </p:nvSpPr>
          <p:spPr>
            <a:xfrm>
              <a:off x="8115550" y="623835"/>
              <a:ext cx="236732" cy="236732"/>
            </a:xfrm>
            <a:custGeom>
              <a:rect b="b" l="l" r="r" t="t"/>
              <a:pathLst>
                <a:path extrusionOk="0" h="7145" w="7145">
                  <a:moveTo>
                    <a:pt x="3573" y="0"/>
                  </a:moveTo>
                  <a:cubicBezTo>
                    <a:pt x="1608" y="0"/>
                    <a:pt x="1" y="1596"/>
                    <a:pt x="1" y="3572"/>
                  </a:cubicBezTo>
                  <a:cubicBezTo>
                    <a:pt x="1" y="5537"/>
                    <a:pt x="1608" y="7144"/>
                    <a:pt x="3573" y="7144"/>
                  </a:cubicBezTo>
                  <a:cubicBezTo>
                    <a:pt x="5549" y="7144"/>
                    <a:pt x="7145" y="5537"/>
                    <a:pt x="7145" y="3572"/>
                  </a:cubicBezTo>
                  <a:cubicBezTo>
                    <a:pt x="7145" y="1596"/>
                    <a:pt x="5549" y="0"/>
                    <a:pt x="3573"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36" name="Google Shape;2836;p28"/>
            <p:cNvSpPr/>
            <p:nvPr/>
          </p:nvSpPr>
          <p:spPr>
            <a:xfrm>
              <a:off x="8509251" y="623835"/>
              <a:ext cx="236699" cy="236732"/>
            </a:xfrm>
            <a:custGeom>
              <a:rect b="b" l="l" r="r" t="t"/>
              <a:pathLst>
                <a:path extrusionOk="0" h="7145" w="7144">
                  <a:moveTo>
                    <a:pt x="3572" y="0"/>
                  </a:moveTo>
                  <a:cubicBezTo>
                    <a:pt x="1596" y="0"/>
                    <a:pt x="0" y="1596"/>
                    <a:pt x="0" y="3572"/>
                  </a:cubicBezTo>
                  <a:cubicBezTo>
                    <a:pt x="0" y="5537"/>
                    <a:pt x="1596" y="7144"/>
                    <a:pt x="3572" y="7144"/>
                  </a:cubicBezTo>
                  <a:cubicBezTo>
                    <a:pt x="5549" y="7144"/>
                    <a:pt x="7144" y="5537"/>
                    <a:pt x="7144" y="3572"/>
                  </a:cubicBezTo>
                  <a:cubicBezTo>
                    <a:pt x="7144" y="1596"/>
                    <a:pt x="5549" y="0"/>
                    <a:pt x="3572"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37" name="Google Shape;2837;p28"/>
            <p:cNvSpPr/>
            <p:nvPr/>
          </p:nvSpPr>
          <p:spPr>
            <a:xfrm>
              <a:off x="8111210" y="623835"/>
              <a:ext cx="638331" cy="243822"/>
            </a:xfrm>
            <a:custGeom>
              <a:rect b="b" l="l" r="r" t="t"/>
              <a:pathLst>
                <a:path extrusionOk="0" fill="none" h="7359" w="19266">
                  <a:moveTo>
                    <a:pt x="15360" y="5549"/>
                  </a:moveTo>
                  <a:cubicBezTo>
                    <a:pt x="17205" y="5573"/>
                    <a:pt x="17503" y="2977"/>
                    <a:pt x="15681" y="2405"/>
                  </a:cubicBezTo>
                  <a:cubicBezTo>
                    <a:pt x="14610" y="2084"/>
                    <a:pt x="13455" y="2572"/>
                    <a:pt x="13086" y="3572"/>
                  </a:cubicBezTo>
                  <a:cubicBezTo>
                    <a:pt x="12788" y="4370"/>
                    <a:pt x="12967" y="5501"/>
                    <a:pt x="13502" y="6168"/>
                  </a:cubicBezTo>
                  <a:cubicBezTo>
                    <a:pt x="14312" y="7180"/>
                    <a:pt x="15717" y="7358"/>
                    <a:pt x="16931" y="6870"/>
                  </a:cubicBezTo>
                  <a:cubicBezTo>
                    <a:pt x="18134" y="6382"/>
                    <a:pt x="19039" y="5251"/>
                    <a:pt x="19146" y="3953"/>
                  </a:cubicBezTo>
                  <a:cubicBezTo>
                    <a:pt x="19265" y="2382"/>
                    <a:pt x="18396" y="0"/>
                    <a:pt x="15384" y="0"/>
                  </a:cubicBezTo>
                  <a:lnTo>
                    <a:pt x="3894" y="0"/>
                  </a:lnTo>
                  <a:cubicBezTo>
                    <a:pt x="870" y="0"/>
                    <a:pt x="1" y="2382"/>
                    <a:pt x="120" y="3953"/>
                  </a:cubicBezTo>
                  <a:cubicBezTo>
                    <a:pt x="227" y="5251"/>
                    <a:pt x="1132" y="6382"/>
                    <a:pt x="2346" y="6870"/>
                  </a:cubicBezTo>
                  <a:cubicBezTo>
                    <a:pt x="3549" y="7358"/>
                    <a:pt x="4966" y="7180"/>
                    <a:pt x="5763" y="6168"/>
                  </a:cubicBezTo>
                  <a:cubicBezTo>
                    <a:pt x="6299" y="5501"/>
                    <a:pt x="6490" y="4370"/>
                    <a:pt x="6180" y="3572"/>
                  </a:cubicBezTo>
                  <a:cubicBezTo>
                    <a:pt x="5811" y="2572"/>
                    <a:pt x="4668" y="2084"/>
                    <a:pt x="3596" y="2405"/>
                  </a:cubicBezTo>
                  <a:cubicBezTo>
                    <a:pt x="1763" y="2977"/>
                    <a:pt x="2061" y="5561"/>
                    <a:pt x="3906" y="5549"/>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38" name="Google Shape;2838;p28"/>
            <p:cNvSpPr/>
            <p:nvPr/>
          </p:nvSpPr>
          <p:spPr>
            <a:xfrm>
              <a:off x="8339220" y="701528"/>
              <a:ext cx="183455" cy="33"/>
            </a:xfrm>
            <a:custGeom>
              <a:rect b="b" l="l" r="r" t="t"/>
              <a:pathLst>
                <a:path extrusionOk="0" fill="none" h="1" w="5537">
                  <a:moveTo>
                    <a:pt x="1" y="1"/>
                  </a:moveTo>
                  <a:lnTo>
                    <a:pt x="5537"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39" name="Google Shape;2839;p28"/>
            <p:cNvSpPr/>
            <p:nvPr/>
          </p:nvSpPr>
          <p:spPr>
            <a:xfrm>
              <a:off x="8430729" y="703118"/>
              <a:ext cx="33" cy="158208"/>
            </a:xfrm>
            <a:custGeom>
              <a:rect b="b" l="l" r="r" t="t"/>
              <a:pathLst>
                <a:path extrusionOk="0" fill="none" h="4775" w="1">
                  <a:moveTo>
                    <a:pt x="1" y="1"/>
                  </a:moveTo>
                  <a:lnTo>
                    <a:pt x="1" y="4775"/>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40" name="Google Shape;2840;p28"/>
            <p:cNvSpPr/>
            <p:nvPr/>
          </p:nvSpPr>
          <p:spPr>
            <a:xfrm>
              <a:off x="8354991" y="701528"/>
              <a:ext cx="37142" cy="158241"/>
            </a:xfrm>
            <a:custGeom>
              <a:rect b="b" l="l" r="r" t="t"/>
              <a:pathLst>
                <a:path extrusionOk="0" fill="none" h="4776" w="1121">
                  <a:moveTo>
                    <a:pt x="1072" y="1"/>
                  </a:moveTo>
                  <a:cubicBezTo>
                    <a:pt x="1072" y="1"/>
                    <a:pt x="1120" y="2918"/>
                    <a:pt x="1" y="4775"/>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41" name="Google Shape;2841;p28"/>
            <p:cNvSpPr/>
            <p:nvPr/>
          </p:nvSpPr>
          <p:spPr>
            <a:xfrm>
              <a:off x="8470189" y="701528"/>
              <a:ext cx="37108" cy="158241"/>
            </a:xfrm>
            <a:custGeom>
              <a:rect b="b" l="l" r="r" t="t"/>
              <a:pathLst>
                <a:path extrusionOk="0" fill="none" h="4776" w="1120">
                  <a:moveTo>
                    <a:pt x="48" y="1"/>
                  </a:moveTo>
                  <a:cubicBezTo>
                    <a:pt x="48" y="1"/>
                    <a:pt x="0" y="2918"/>
                    <a:pt x="1120" y="4775"/>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42" name="Google Shape;2842;p28"/>
            <p:cNvSpPr/>
            <p:nvPr/>
          </p:nvSpPr>
          <p:spPr>
            <a:xfrm>
              <a:off x="8320302" y="859731"/>
              <a:ext cx="220928" cy="33"/>
            </a:xfrm>
            <a:custGeom>
              <a:rect b="b" l="l" r="r" t="t"/>
              <a:pathLst>
                <a:path extrusionOk="0" fill="none" h="1" w="6668">
                  <a:moveTo>
                    <a:pt x="0" y="0"/>
                  </a:moveTo>
                  <a:lnTo>
                    <a:pt x="6668"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43" name="Google Shape;2843;p28"/>
            <p:cNvSpPr/>
            <p:nvPr/>
          </p:nvSpPr>
          <p:spPr>
            <a:xfrm>
              <a:off x="8140001" y="4648215"/>
              <a:ext cx="582304" cy="161388"/>
            </a:xfrm>
            <a:custGeom>
              <a:rect b="b" l="l" r="r" t="t"/>
              <a:pathLst>
                <a:path extrusionOk="0" h="4871" w="17575">
                  <a:moveTo>
                    <a:pt x="1787" y="1"/>
                  </a:moveTo>
                  <a:cubicBezTo>
                    <a:pt x="799" y="1"/>
                    <a:pt x="1" y="798"/>
                    <a:pt x="1" y="1787"/>
                  </a:cubicBezTo>
                  <a:lnTo>
                    <a:pt x="1" y="3084"/>
                  </a:lnTo>
                  <a:cubicBezTo>
                    <a:pt x="1" y="4073"/>
                    <a:pt x="799" y="4870"/>
                    <a:pt x="1787" y="4870"/>
                  </a:cubicBezTo>
                  <a:lnTo>
                    <a:pt x="15789" y="4870"/>
                  </a:lnTo>
                  <a:cubicBezTo>
                    <a:pt x="16777" y="4870"/>
                    <a:pt x="17575" y="4073"/>
                    <a:pt x="17575" y="3084"/>
                  </a:cubicBezTo>
                  <a:lnTo>
                    <a:pt x="17575" y="1787"/>
                  </a:lnTo>
                  <a:cubicBezTo>
                    <a:pt x="17575" y="798"/>
                    <a:pt x="16777" y="1"/>
                    <a:pt x="1578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44" name="Google Shape;2844;p28"/>
            <p:cNvSpPr/>
            <p:nvPr/>
          </p:nvSpPr>
          <p:spPr>
            <a:xfrm>
              <a:off x="8140001" y="4710171"/>
              <a:ext cx="582304" cy="98635"/>
            </a:xfrm>
            <a:custGeom>
              <a:rect b="b" l="l" r="r" t="t"/>
              <a:pathLst>
                <a:path extrusionOk="0" h="2977" w="17575">
                  <a:moveTo>
                    <a:pt x="1" y="0"/>
                  </a:moveTo>
                  <a:lnTo>
                    <a:pt x="1" y="1191"/>
                  </a:lnTo>
                  <a:cubicBezTo>
                    <a:pt x="1" y="2179"/>
                    <a:pt x="799" y="2977"/>
                    <a:pt x="1787" y="2977"/>
                  </a:cubicBezTo>
                  <a:lnTo>
                    <a:pt x="15789" y="2977"/>
                  </a:lnTo>
                  <a:cubicBezTo>
                    <a:pt x="16765" y="2977"/>
                    <a:pt x="17575" y="2179"/>
                    <a:pt x="17575" y="1191"/>
                  </a:cubicBezTo>
                  <a:lnTo>
                    <a:pt x="17575" y="0"/>
                  </a:lnTo>
                  <a:cubicBezTo>
                    <a:pt x="17575" y="988"/>
                    <a:pt x="16765" y="1786"/>
                    <a:pt x="15789" y="1786"/>
                  </a:cubicBezTo>
                  <a:lnTo>
                    <a:pt x="1787" y="1786"/>
                  </a:lnTo>
                  <a:cubicBezTo>
                    <a:pt x="799" y="1786"/>
                    <a:pt x="1" y="988"/>
                    <a:pt x="1"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45" name="Google Shape;2845;p28"/>
            <p:cNvSpPr/>
            <p:nvPr/>
          </p:nvSpPr>
          <p:spPr>
            <a:xfrm>
              <a:off x="8054025" y="4808770"/>
              <a:ext cx="753102" cy="80512"/>
            </a:xfrm>
            <a:custGeom>
              <a:rect b="b" l="l" r="r" t="t"/>
              <a:pathLst>
                <a:path extrusionOk="0" h="2430" w="22730">
                  <a:moveTo>
                    <a:pt x="1143" y="1"/>
                  </a:moveTo>
                  <a:cubicBezTo>
                    <a:pt x="512" y="1"/>
                    <a:pt x="0" y="513"/>
                    <a:pt x="0" y="1155"/>
                  </a:cubicBezTo>
                  <a:lnTo>
                    <a:pt x="0" y="1286"/>
                  </a:lnTo>
                  <a:cubicBezTo>
                    <a:pt x="0" y="1917"/>
                    <a:pt x="512" y="2429"/>
                    <a:pt x="1143" y="2429"/>
                  </a:cubicBezTo>
                  <a:lnTo>
                    <a:pt x="21586" y="2429"/>
                  </a:lnTo>
                  <a:cubicBezTo>
                    <a:pt x="22217" y="2429"/>
                    <a:pt x="22729" y="1917"/>
                    <a:pt x="22729" y="1286"/>
                  </a:cubicBezTo>
                  <a:lnTo>
                    <a:pt x="22729" y="1155"/>
                  </a:lnTo>
                  <a:cubicBezTo>
                    <a:pt x="22729" y="513"/>
                    <a:pt x="22217" y="1"/>
                    <a:pt x="2158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46" name="Google Shape;2846;p28"/>
            <p:cNvSpPr/>
            <p:nvPr/>
          </p:nvSpPr>
          <p:spPr>
            <a:xfrm>
              <a:off x="8054025" y="4829279"/>
              <a:ext cx="753499" cy="60798"/>
            </a:xfrm>
            <a:custGeom>
              <a:rect b="b" l="l" r="r" t="t"/>
              <a:pathLst>
                <a:path extrusionOk="0" h="1835" w="22742">
                  <a:moveTo>
                    <a:pt x="143" y="1"/>
                  </a:moveTo>
                  <a:cubicBezTo>
                    <a:pt x="48" y="167"/>
                    <a:pt x="0" y="346"/>
                    <a:pt x="0" y="536"/>
                  </a:cubicBezTo>
                  <a:lnTo>
                    <a:pt x="0" y="679"/>
                  </a:lnTo>
                  <a:cubicBezTo>
                    <a:pt x="0" y="1310"/>
                    <a:pt x="512" y="1834"/>
                    <a:pt x="1155" y="1834"/>
                  </a:cubicBezTo>
                  <a:lnTo>
                    <a:pt x="21598" y="1834"/>
                  </a:lnTo>
                  <a:cubicBezTo>
                    <a:pt x="22229" y="1834"/>
                    <a:pt x="22741" y="1322"/>
                    <a:pt x="22741" y="679"/>
                  </a:cubicBezTo>
                  <a:lnTo>
                    <a:pt x="22741" y="536"/>
                  </a:lnTo>
                  <a:cubicBezTo>
                    <a:pt x="22741" y="346"/>
                    <a:pt x="22682" y="167"/>
                    <a:pt x="22610" y="1"/>
                  </a:cubicBezTo>
                  <a:cubicBezTo>
                    <a:pt x="22420" y="358"/>
                    <a:pt x="22051" y="608"/>
                    <a:pt x="21598" y="608"/>
                  </a:cubicBezTo>
                  <a:lnTo>
                    <a:pt x="1155" y="608"/>
                  </a:lnTo>
                  <a:cubicBezTo>
                    <a:pt x="715" y="608"/>
                    <a:pt x="334" y="358"/>
                    <a:pt x="143"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47" name="Google Shape;2847;p28"/>
            <p:cNvSpPr/>
            <p:nvPr/>
          </p:nvSpPr>
          <p:spPr>
            <a:xfrm>
              <a:off x="8183403" y="4569329"/>
              <a:ext cx="495099" cy="78922"/>
            </a:xfrm>
            <a:custGeom>
              <a:rect b="b" l="l" r="r" t="t"/>
              <a:pathLst>
                <a:path extrusionOk="0" h="2382" w="14943">
                  <a:moveTo>
                    <a:pt x="1191" y="1"/>
                  </a:moveTo>
                  <a:cubicBezTo>
                    <a:pt x="536" y="1"/>
                    <a:pt x="1" y="536"/>
                    <a:pt x="1" y="1191"/>
                  </a:cubicBezTo>
                  <a:cubicBezTo>
                    <a:pt x="1" y="1846"/>
                    <a:pt x="536" y="2382"/>
                    <a:pt x="1191" y="2382"/>
                  </a:cubicBezTo>
                  <a:lnTo>
                    <a:pt x="13752" y="2382"/>
                  </a:lnTo>
                  <a:cubicBezTo>
                    <a:pt x="14407" y="2382"/>
                    <a:pt x="14943" y="1846"/>
                    <a:pt x="14943" y="1191"/>
                  </a:cubicBezTo>
                  <a:cubicBezTo>
                    <a:pt x="14943" y="536"/>
                    <a:pt x="14407" y="1"/>
                    <a:pt x="13752"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48" name="Google Shape;2848;p28"/>
            <p:cNvSpPr/>
            <p:nvPr/>
          </p:nvSpPr>
          <p:spPr>
            <a:xfrm>
              <a:off x="8225613" y="4648215"/>
              <a:ext cx="301042" cy="33"/>
            </a:xfrm>
            <a:custGeom>
              <a:rect b="b" l="l" r="r" t="t"/>
              <a:pathLst>
                <a:path extrusionOk="0" fill="none" h="1" w="9086">
                  <a:moveTo>
                    <a:pt x="1" y="1"/>
                  </a:moveTo>
                  <a:lnTo>
                    <a:pt x="9085"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49" name="Google Shape;2849;p28"/>
            <p:cNvSpPr/>
            <p:nvPr/>
          </p:nvSpPr>
          <p:spPr>
            <a:xfrm>
              <a:off x="8217330" y="4592985"/>
              <a:ext cx="34756" cy="34756"/>
            </a:xfrm>
            <a:custGeom>
              <a:rect b="b" l="l" r="r" t="t"/>
              <a:pathLst>
                <a:path extrusionOk="0" h="1049" w="1049">
                  <a:moveTo>
                    <a:pt x="524" y="1"/>
                  </a:moveTo>
                  <a:cubicBezTo>
                    <a:pt x="239" y="1"/>
                    <a:pt x="1" y="239"/>
                    <a:pt x="1" y="525"/>
                  </a:cubicBezTo>
                  <a:cubicBezTo>
                    <a:pt x="1" y="811"/>
                    <a:pt x="239" y="1049"/>
                    <a:pt x="524" y="1049"/>
                  </a:cubicBezTo>
                  <a:cubicBezTo>
                    <a:pt x="810" y="1049"/>
                    <a:pt x="1048" y="811"/>
                    <a:pt x="1048" y="525"/>
                  </a:cubicBezTo>
                  <a:cubicBezTo>
                    <a:pt x="1048" y="239"/>
                    <a:pt x="810"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50" name="Google Shape;2850;p28"/>
            <p:cNvSpPr/>
            <p:nvPr/>
          </p:nvSpPr>
          <p:spPr>
            <a:xfrm>
              <a:off x="8296216" y="4592985"/>
              <a:ext cx="34756" cy="34756"/>
            </a:xfrm>
            <a:custGeom>
              <a:rect b="b" l="l" r="r" t="t"/>
              <a:pathLst>
                <a:path extrusionOk="0" h="1049" w="1049">
                  <a:moveTo>
                    <a:pt x="525" y="1"/>
                  </a:moveTo>
                  <a:cubicBezTo>
                    <a:pt x="239" y="1"/>
                    <a:pt x="1" y="239"/>
                    <a:pt x="1" y="525"/>
                  </a:cubicBezTo>
                  <a:cubicBezTo>
                    <a:pt x="1" y="811"/>
                    <a:pt x="239" y="1049"/>
                    <a:pt x="525" y="1049"/>
                  </a:cubicBezTo>
                  <a:cubicBezTo>
                    <a:pt x="810" y="1049"/>
                    <a:pt x="1049" y="811"/>
                    <a:pt x="1049" y="525"/>
                  </a:cubicBezTo>
                  <a:cubicBezTo>
                    <a:pt x="1049" y="239"/>
                    <a:pt x="810" y="1"/>
                    <a:pt x="52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51" name="Google Shape;2851;p28"/>
            <p:cNvSpPr/>
            <p:nvPr/>
          </p:nvSpPr>
          <p:spPr>
            <a:xfrm>
              <a:off x="8374737" y="4592985"/>
              <a:ext cx="34325" cy="34756"/>
            </a:xfrm>
            <a:custGeom>
              <a:rect b="b" l="l" r="r" t="t"/>
              <a:pathLst>
                <a:path extrusionOk="0" h="1049" w="1036">
                  <a:moveTo>
                    <a:pt x="524" y="1"/>
                  </a:moveTo>
                  <a:cubicBezTo>
                    <a:pt x="238" y="1"/>
                    <a:pt x="0" y="239"/>
                    <a:pt x="0" y="525"/>
                  </a:cubicBezTo>
                  <a:cubicBezTo>
                    <a:pt x="0" y="811"/>
                    <a:pt x="238" y="1049"/>
                    <a:pt x="524" y="1049"/>
                  </a:cubicBezTo>
                  <a:cubicBezTo>
                    <a:pt x="798" y="1049"/>
                    <a:pt x="1036" y="811"/>
                    <a:pt x="1036" y="525"/>
                  </a:cubicBezTo>
                  <a:cubicBezTo>
                    <a:pt x="1036" y="239"/>
                    <a:pt x="798"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52" name="Google Shape;2852;p28"/>
            <p:cNvSpPr/>
            <p:nvPr/>
          </p:nvSpPr>
          <p:spPr>
            <a:xfrm>
              <a:off x="8453226" y="4592985"/>
              <a:ext cx="34358" cy="34756"/>
            </a:xfrm>
            <a:custGeom>
              <a:rect b="b" l="l" r="r" t="t"/>
              <a:pathLst>
                <a:path extrusionOk="0" h="1049" w="1037">
                  <a:moveTo>
                    <a:pt x="512" y="1"/>
                  </a:moveTo>
                  <a:cubicBezTo>
                    <a:pt x="239" y="1"/>
                    <a:pt x="1" y="239"/>
                    <a:pt x="1" y="525"/>
                  </a:cubicBezTo>
                  <a:cubicBezTo>
                    <a:pt x="1" y="811"/>
                    <a:pt x="239" y="1049"/>
                    <a:pt x="512" y="1049"/>
                  </a:cubicBezTo>
                  <a:cubicBezTo>
                    <a:pt x="798" y="1049"/>
                    <a:pt x="1036" y="811"/>
                    <a:pt x="1036" y="525"/>
                  </a:cubicBezTo>
                  <a:cubicBezTo>
                    <a:pt x="1036" y="239"/>
                    <a:pt x="798" y="1"/>
                    <a:pt x="512"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53" name="Google Shape;2853;p28"/>
            <p:cNvSpPr/>
            <p:nvPr/>
          </p:nvSpPr>
          <p:spPr>
            <a:xfrm>
              <a:off x="8531316" y="4592985"/>
              <a:ext cx="34756" cy="34756"/>
            </a:xfrm>
            <a:custGeom>
              <a:rect b="b" l="l" r="r" t="t"/>
              <a:pathLst>
                <a:path extrusionOk="0" h="1049" w="1049">
                  <a:moveTo>
                    <a:pt x="525" y="1"/>
                  </a:moveTo>
                  <a:cubicBezTo>
                    <a:pt x="239" y="1"/>
                    <a:pt x="1" y="239"/>
                    <a:pt x="1" y="525"/>
                  </a:cubicBezTo>
                  <a:cubicBezTo>
                    <a:pt x="1" y="811"/>
                    <a:pt x="239" y="1049"/>
                    <a:pt x="525" y="1049"/>
                  </a:cubicBezTo>
                  <a:cubicBezTo>
                    <a:pt x="811" y="1049"/>
                    <a:pt x="1049" y="811"/>
                    <a:pt x="1049" y="525"/>
                  </a:cubicBezTo>
                  <a:cubicBezTo>
                    <a:pt x="1049" y="239"/>
                    <a:pt x="811" y="1"/>
                    <a:pt x="52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54" name="Google Shape;2854;p28"/>
            <p:cNvSpPr/>
            <p:nvPr/>
          </p:nvSpPr>
          <p:spPr>
            <a:xfrm>
              <a:off x="8609838" y="4592985"/>
              <a:ext cx="34756" cy="34756"/>
            </a:xfrm>
            <a:custGeom>
              <a:rect b="b" l="l" r="r" t="t"/>
              <a:pathLst>
                <a:path extrusionOk="0" h="1049" w="1049">
                  <a:moveTo>
                    <a:pt x="524" y="1"/>
                  </a:moveTo>
                  <a:cubicBezTo>
                    <a:pt x="238" y="1"/>
                    <a:pt x="0" y="239"/>
                    <a:pt x="0" y="525"/>
                  </a:cubicBezTo>
                  <a:cubicBezTo>
                    <a:pt x="0" y="811"/>
                    <a:pt x="238" y="1049"/>
                    <a:pt x="524" y="1049"/>
                  </a:cubicBezTo>
                  <a:cubicBezTo>
                    <a:pt x="810" y="1049"/>
                    <a:pt x="1048" y="811"/>
                    <a:pt x="1048" y="525"/>
                  </a:cubicBezTo>
                  <a:cubicBezTo>
                    <a:pt x="1048" y="239"/>
                    <a:pt x="810"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55" name="Google Shape;2855;p28"/>
            <p:cNvSpPr/>
            <p:nvPr/>
          </p:nvSpPr>
          <p:spPr>
            <a:xfrm>
              <a:off x="8198776" y="4808770"/>
              <a:ext cx="395337" cy="33"/>
            </a:xfrm>
            <a:custGeom>
              <a:rect b="b" l="l" r="r" t="t"/>
              <a:pathLst>
                <a:path extrusionOk="0" fill="none" h="1" w="11932">
                  <a:moveTo>
                    <a:pt x="1" y="1"/>
                  </a:moveTo>
                  <a:lnTo>
                    <a:pt x="11931"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56" name="Google Shape;2856;p28"/>
            <p:cNvSpPr/>
            <p:nvPr/>
          </p:nvSpPr>
          <p:spPr>
            <a:xfrm>
              <a:off x="8223658" y="4272703"/>
              <a:ext cx="414223" cy="296668"/>
            </a:xfrm>
            <a:custGeom>
              <a:rect b="b" l="l" r="r" t="t"/>
              <a:pathLst>
                <a:path extrusionOk="0" h="8954" w="12502">
                  <a:moveTo>
                    <a:pt x="691" y="0"/>
                  </a:moveTo>
                  <a:lnTo>
                    <a:pt x="0" y="8954"/>
                  </a:lnTo>
                  <a:lnTo>
                    <a:pt x="12502" y="8954"/>
                  </a:lnTo>
                  <a:lnTo>
                    <a:pt x="1182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57" name="Google Shape;2857;p28"/>
            <p:cNvSpPr/>
            <p:nvPr/>
          </p:nvSpPr>
          <p:spPr>
            <a:xfrm>
              <a:off x="8223658" y="4551173"/>
              <a:ext cx="414223" cy="18190"/>
            </a:xfrm>
            <a:custGeom>
              <a:rect b="b" l="l" r="r" t="t"/>
              <a:pathLst>
                <a:path extrusionOk="0" h="549" w="12502">
                  <a:moveTo>
                    <a:pt x="83" y="1"/>
                  </a:moveTo>
                  <a:lnTo>
                    <a:pt x="0" y="549"/>
                  </a:lnTo>
                  <a:lnTo>
                    <a:pt x="12502" y="549"/>
                  </a:lnTo>
                  <a:lnTo>
                    <a:pt x="12442"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58" name="Google Shape;2858;p28"/>
            <p:cNvSpPr/>
            <p:nvPr/>
          </p:nvSpPr>
          <p:spPr>
            <a:xfrm>
              <a:off x="8536452" y="4272703"/>
              <a:ext cx="65536" cy="273409"/>
            </a:xfrm>
            <a:custGeom>
              <a:rect b="b" l="l" r="r" t="t"/>
              <a:pathLst>
                <a:path extrusionOk="0" h="8252" w="1978">
                  <a:moveTo>
                    <a:pt x="1" y="0"/>
                  </a:moveTo>
                  <a:lnTo>
                    <a:pt x="298" y="7513"/>
                  </a:lnTo>
                  <a:cubicBezTo>
                    <a:pt x="346" y="7918"/>
                    <a:pt x="727" y="8251"/>
                    <a:pt x="1191" y="8251"/>
                  </a:cubicBezTo>
                  <a:cubicBezTo>
                    <a:pt x="1656" y="8251"/>
                    <a:pt x="1977" y="7918"/>
                    <a:pt x="1930" y="7513"/>
                  </a:cubicBezTo>
                  <a:lnTo>
                    <a:pt x="1501"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59" name="Google Shape;2859;p28"/>
            <p:cNvSpPr/>
            <p:nvPr/>
          </p:nvSpPr>
          <p:spPr>
            <a:xfrm>
              <a:off x="8449681" y="4272703"/>
              <a:ext cx="56060" cy="273409"/>
            </a:xfrm>
            <a:custGeom>
              <a:rect b="b" l="l" r="r" t="t"/>
              <a:pathLst>
                <a:path extrusionOk="0" h="8252" w="1692">
                  <a:moveTo>
                    <a:pt x="0" y="0"/>
                  </a:moveTo>
                  <a:lnTo>
                    <a:pt x="60" y="7513"/>
                  </a:lnTo>
                  <a:cubicBezTo>
                    <a:pt x="60" y="7918"/>
                    <a:pt x="429" y="8251"/>
                    <a:pt x="893" y="8251"/>
                  </a:cubicBezTo>
                  <a:cubicBezTo>
                    <a:pt x="1358" y="8251"/>
                    <a:pt x="1691" y="7918"/>
                    <a:pt x="1679" y="7513"/>
                  </a:cubicBezTo>
                  <a:lnTo>
                    <a:pt x="1489"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60" name="Google Shape;2860;p28"/>
            <p:cNvSpPr/>
            <p:nvPr/>
          </p:nvSpPr>
          <p:spPr>
            <a:xfrm>
              <a:off x="8355388" y="4272703"/>
              <a:ext cx="56458" cy="273409"/>
            </a:xfrm>
            <a:custGeom>
              <a:rect b="b" l="l" r="r" t="t"/>
              <a:pathLst>
                <a:path extrusionOk="0" h="8252" w="1704">
                  <a:moveTo>
                    <a:pt x="215" y="0"/>
                  </a:moveTo>
                  <a:lnTo>
                    <a:pt x="36" y="7513"/>
                  </a:lnTo>
                  <a:cubicBezTo>
                    <a:pt x="1" y="7918"/>
                    <a:pt x="358" y="8251"/>
                    <a:pt x="822" y="8251"/>
                  </a:cubicBezTo>
                  <a:cubicBezTo>
                    <a:pt x="1287" y="8251"/>
                    <a:pt x="1656" y="7918"/>
                    <a:pt x="1656" y="7513"/>
                  </a:cubicBezTo>
                  <a:lnTo>
                    <a:pt x="1703"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61" name="Google Shape;2861;p28"/>
            <p:cNvSpPr/>
            <p:nvPr/>
          </p:nvSpPr>
          <p:spPr>
            <a:xfrm>
              <a:off x="8259937" y="4272703"/>
              <a:ext cx="64343" cy="273409"/>
            </a:xfrm>
            <a:custGeom>
              <a:rect b="b" l="l" r="r" t="t"/>
              <a:pathLst>
                <a:path extrusionOk="0" h="8252" w="1942">
                  <a:moveTo>
                    <a:pt x="453" y="0"/>
                  </a:moveTo>
                  <a:lnTo>
                    <a:pt x="36" y="7513"/>
                  </a:lnTo>
                  <a:cubicBezTo>
                    <a:pt x="0" y="7918"/>
                    <a:pt x="322" y="8251"/>
                    <a:pt x="786" y="8251"/>
                  </a:cubicBezTo>
                  <a:cubicBezTo>
                    <a:pt x="1227" y="8251"/>
                    <a:pt x="1632" y="7918"/>
                    <a:pt x="1667" y="7513"/>
                  </a:cubicBezTo>
                  <a:lnTo>
                    <a:pt x="1941"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62" name="Google Shape;2862;p28"/>
            <p:cNvSpPr/>
            <p:nvPr/>
          </p:nvSpPr>
          <p:spPr>
            <a:xfrm>
              <a:off x="8223658" y="4569329"/>
              <a:ext cx="414223" cy="33"/>
            </a:xfrm>
            <a:custGeom>
              <a:rect b="b" l="l" r="r" t="t"/>
              <a:pathLst>
                <a:path extrusionOk="0" fill="none" h="1" w="12502">
                  <a:moveTo>
                    <a:pt x="12502" y="1"/>
                  </a:moveTo>
                  <a:lnTo>
                    <a:pt x="0"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63" name="Google Shape;2863;p28"/>
            <p:cNvSpPr/>
            <p:nvPr/>
          </p:nvSpPr>
          <p:spPr>
            <a:xfrm>
              <a:off x="8211035" y="4220223"/>
              <a:ext cx="439867" cy="70241"/>
            </a:xfrm>
            <a:custGeom>
              <a:rect b="b" l="l" r="r" t="t"/>
              <a:pathLst>
                <a:path extrusionOk="0" h="2120" w="13276">
                  <a:moveTo>
                    <a:pt x="1060" y="0"/>
                  </a:moveTo>
                  <a:cubicBezTo>
                    <a:pt x="476" y="0"/>
                    <a:pt x="0" y="477"/>
                    <a:pt x="0" y="1060"/>
                  </a:cubicBezTo>
                  <a:cubicBezTo>
                    <a:pt x="0" y="1644"/>
                    <a:pt x="476" y="2120"/>
                    <a:pt x="1060" y="2120"/>
                  </a:cubicBezTo>
                  <a:lnTo>
                    <a:pt x="12216" y="2120"/>
                  </a:lnTo>
                  <a:cubicBezTo>
                    <a:pt x="12799" y="2120"/>
                    <a:pt x="13276" y="1644"/>
                    <a:pt x="13276" y="1060"/>
                  </a:cubicBezTo>
                  <a:cubicBezTo>
                    <a:pt x="13276" y="477"/>
                    <a:pt x="12799" y="0"/>
                    <a:pt x="12216"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64" name="Google Shape;2864;p28"/>
            <p:cNvSpPr/>
            <p:nvPr/>
          </p:nvSpPr>
          <p:spPr>
            <a:xfrm>
              <a:off x="8248904" y="4290429"/>
              <a:ext cx="266683" cy="33"/>
            </a:xfrm>
            <a:custGeom>
              <a:rect b="b" l="l" r="r" t="t"/>
              <a:pathLst>
                <a:path extrusionOk="0" fill="none" h="1" w="8049">
                  <a:moveTo>
                    <a:pt x="0" y="1"/>
                  </a:moveTo>
                  <a:lnTo>
                    <a:pt x="8049"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65" name="Google Shape;2865;p28"/>
            <p:cNvSpPr/>
            <p:nvPr/>
          </p:nvSpPr>
          <p:spPr>
            <a:xfrm>
              <a:off x="8241383" y="4241526"/>
              <a:ext cx="30813" cy="30416"/>
            </a:xfrm>
            <a:custGeom>
              <a:rect b="b" l="l" r="r" t="t"/>
              <a:pathLst>
                <a:path extrusionOk="0" h="918" w="930">
                  <a:moveTo>
                    <a:pt x="465" y="0"/>
                  </a:moveTo>
                  <a:cubicBezTo>
                    <a:pt x="215" y="0"/>
                    <a:pt x="1" y="203"/>
                    <a:pt x="1" y="465"/>
                  </a:cubicBezTo>
                  <a:cubicBezTo>
                    <a:pt x="1" y="715"/>
                    <a:pt x="215" y="917"/>
                    <a:pt x="465" y="917"/>
                  </a:cubicBezTo>
                  <a:cubicBezTo>
                    <a:pt x="715" y="917"/>
                    <a:pt x="930" y="715"/>
                    <a:pt x="930" y="465"/>
                  </a:cubicBezTo>
                  <a:cubicBezTo>
                    <a:pt x="930"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66" name="Google Shape;2866;p28"/>
            <p:cNvSpPr/>
            <p:nvPr/>
          </p:nvSpPr>
          <p:spPr>
            <a:xfrm>
              <a:off x="8311224" y="4241526"/>
              <a:ext cx="30416" cy="30416"/>
            </a:xfrm>
            <a:custGeom>
              <a:rect b="b" l="l" r="r" t="t"/>
              <a:pathLst>
                <a:path extrusionOk="0" h="918" w="918">
                  <a:moveTo>
                    <a:pt x="453" y="0"/>
                  </a:moveTo>
                  <a:cubicBezTo>
                    <a:pt x="203" y="0"/>
                    <a:pt x="0" y="203"/>
                    <a:pt x="0" y="453"/>
                  </a:cubicBezTo>
                  <a:cubicBezTo>
                    <a:pt x="0" y="715"/>
                    <a:pt x="203" y="917"/>
                    <a:pt x="453" y="917"/>
                  </a:cubicBezTo>
                  <a:cubicBezTo>
                    <a:pt x="715" y="917"/>
                    <a:pt x="917" y="715"/>
                    <a:pt x="917" y="453"/>
                  </a:cubicBezTo>
                  <a:cubicBezTo>
                    <a:pt x="917" y="203"/>
                    <a:pt x="715" y="0"/>
                    <a:pt x="453"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67" name="Google Shape;2867;p28"/>
            <p:cNvSpPr/>
            <p:nvPr/>
          </p:nvSpPr>
          <p:spPr>
            <a:xfrm>
              <a:off x="8380635" y="4241526"/>
              <a:ext cx="30416" cy="30416"/>
            </a:xfrm>
            <a:custGeom>
              <a:rect b="b" l="l" r="r" t="t"/>
              <a:pathLst>
                <a:path extrusionOk="0" h="918" w="918">
                  <a:moveTo>
                    <a:pt x="465" y="0"/>
                  </a:moveTo>
                  <a:cubicBezTo>
                    <a:pt x="203" y="0"/>
                    <a:pt x="1" y="203"/>
                    <a:pt x="1" y="453"/>
                  </a:cubicBezTo>
                  <a:cubicBezTo>
                    <a:pt x="1" y="715"/>
                    <a:pt x="203" y="917"/>
                    <a:pt x="465" y="917"/>
                  </a:cubicBezTo>
                  <a:cubicBezTo>
                    <a:pt x="715" y="917"/>
                    <a:pt x="918" y="715"/>
                    <a:pt x="918" y="453"/>
                  </a:cubicBezTo>
                  <a:cubicBezTo>
                    <a:pt x="918"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68" name="Google Shape;2868;p28"/>
            <p:cNvSpPr/>
            <p:nvPr/>
          </p:nvSpPr>
          <p:spPr>
            <a:xfrm>
              <a:off x="8450476" y="4241526"/>
              <a:ext cx="30780" cy="30416"/>
            </a:xfrm>
            <a:custGeom>
              <a:rect b="b" l="l" r="r" t="t"/>
              <a:pathLst>
                <a:path extrusionOk="0" h="918" w="929">
                  <a:moveTo>
                    <a:pt x="465" y="0"/>
                  </a:moveTo>
                  <a:cubicBezTo>
                    <a:pt x="214" y="0"/>
                    <a:pt x="0" y="203"/>
                    <a:pt x="0" y="465"/>
                  </a:cubicBezTo>
                  <a:cubicBezTo>
                    <a:pt x="0" y="715"/>
                    <a:pt x="214" y="917"/>
                    <a:pt x="465" y="917"/>
                  </a:cubicBezTo>
                  <a:cubicBezTo>
                    <a:pt x="715" y="917"/>
                    <a:pt x="929" y="715"/>
                    <a:pt x="929" y="465"/>
                  </a:cubicBezTo>
                  <a:cubicBezTo>
                    <a:pt x="929"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69" name="Google Shape;2869;p28"/>
            <p:cNvSpPr/>
            <p:nvPr/>
          </p:nvSpPr>
          <p:spPr>
            <a:xfrm>
              <a:off x="8520681" y="4241526"/>
              <a:ext cx="30416" cy="30416"/>
            </a:xfrm>
            <a:custGeom>
              <a:rect b="b" l="l" r="r" t="t"/>
              <a:pathLst>
                <a:path extrusionOk="0" h="918" w="918">
                  <a:moveTo>
                    <a:pt x="465" y="0"/>
                  </a:moveTo>
                  <a:cubicBezTo>
                    <a:pt x="203" y="0"/>
                    <a:pt x="0" y="203"/>
                    <a:pt x="0" y="465"/>
                  </a:cubicBezTo>
                  <a:cubicBezTo>
                    <a:pt x="0" y="715"/>
                    <a:pt x="203" y="917"/>
                    <a:pt x="465" y="917"/>
                  </a:cubicBezTo>
                  <a:cubicBezTo>
                    <a:pt x="715" y="917"/>
                    <a:pt x="917" y="715"/>
                    <a:pt x="917" y="465"/>
                  </a:cubicBezTo>
                  <a:cubicBezTo>
                    <a:pt x="917"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70" name="Google Shape;2870;p28"/>
            <p:cNvSpPr/>
            <p:nvPr/>
          </p:nvSpPr>
          <p:spPr>
            <a:xfrm>
              <a:off x="8590092" y="4241526"/>
              <a:ext cx="30813" cy="30416"/>
            </a:xfrm>
            <a:custGeom>
              <a:rect b="b" l="l" r="r" t="t"/>
              <a:pathLst>
                <a:path extrusionOk="0" h="918" w="930">
                  <a:moveTo>
                    <a:pt x="465" y="0"/>
                  </a:moveTo>
                  <a:cubicBezTo>
                    <a:pt x="203" y="0"/>
                    <a:pt x="1" y="203"/>
                    <a:pt x="1" y="453"/>
                  </a:cubicBezTo>
                  <a:cubicBezTo>
                    <a:pt x="1" y="715"/>
                    <a:pt x="203" y="917"/>
                    <a:pt x="465" y="917"/>
                  </a:cubicBezTo>
                  <a:cubicBezTo>
                    <a:pt x="715" y="917"/>
                    <a:pt x="930" y="715"/>
                    <a:pt x="930" y="453"/>
                  </a:cubicBezTo>
                  <a:cubicBezTo>
                    <a:pt x="930"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871" name="Google Shape;2871;p28"/>
          <p:cNvGrpSpPr/>
          <p:nvPr/>
        </p:nvGrpSpPr>
        <p:grpSpPr>
          <a:xfrm>
            <a:off x="1981809" y="3878302"/>
            <a:ext cx="686750" cy="1124120"/>
            <a:chOff x="985700" y="4031052"/>
            <a:chExt cx="593561" cy="971582"/>
          </a:xfrm>
        </p:grpSpPr>
        <p:sp>
          <p:nvSpPr>
            <p:cNvPr id="2872" name="Google Shape;2872;p28"/>
            <p:cNvSpPr/>
            <p:nvPr/>
          </p:nvSpPr>
          <p:spPr>
            <a:xfrm>
              <a:off x="1053907" y="4031052"/>
              <a:ext cx="457165" cy="176011"/>
            </a:xfrm>
            <a:custGeom>
              <a:rect b="b" l="l" r="r" t="t"/>
              <a:pathLst>
                <a:path extrusionOk="0" h="10275" w="26688">
                  <a:moveTo>
                    <a:pt x="973" y="1"/>
                  </a:moveTo>
                  <a:cubicBezTo>
                    <a:pt x="365" y="1"/>
                    <a:pt x="0" y="578"/>
                    <a:pt x="91" y="1247"/>
                  </a:cubicBezTo>
                  <a:lnTo>
                    <a:pt x="1246" y="7630"/>
                  </a:lnTo>
                  <a:cubicBezTo>
                    <a:pt x="1520" y="9119"/>
                    <a:pt x="2857" y="10274"/>
                    <a:pt x="4256" y="10274"/>
                  </a:cubicBezTo>
                  <a:lnTo>
                    <a:pt x="22463" y="10274"/>
                  </a:lnTo>
                  <a:cubicBezTo>
                    <a:pt x="23861" y="10274"/>
                    <a:pt x="25198" y="9119"/>
                    <a:pt x="25441" y="7630"/>
                  </a:cubicBezTo>
                  <a:lnTo>
                    <a:pt x="26596" y="1247"/>
                  </a:lnTo>
                  <a:cubicBezTo>
                    <a:pt x="26688" y="578"/>
                    <a:pt x="26323" y="1"/>
                    <a:pt x="25715"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73" name="Google Shape;2873;p28"/>
            <p:cNvSpPr/>
            <p:nvPr/>
          </p:nvSpPr>
          <p:spPr>
            <a:xfrm>
              <a:off x="1053907" y="4032611"/>
              <a:ext cx="455983" cy="174452"/>
            </a:xfrm>
            <a:custGeom>
              <a:rect b="b" l="l" r="r" t="t"/>
              <a:pathLst>
                <a:path extrusionOk="0" h="10184" w="26619">
                  <a:moveTo>
                    <a:pt x="25928" y="1"/>
                  </a:moveTo>
                  <a:cubicBezTo>
                    <a:pt x="25957" y="11"/>
                    <a:pt x="25985" y="23"/>
                    <a:pt x="26012" y="36"/>
                  </a:cubicBezTo>
                  <a:lnTo>
                    <a:pt x="26012" y="36"/>
                  </a:lnTo>
                  <a:lnTo>
                    <a:pt x="26019" y="1"/>
                  </a:lnTo>
                  <a:close/>
                  <a:moveTo>
                    <a:pt x="639" y="1"/>
                  </a:moveTo>
                  <a:cubicBezTo>
                    <a:pt x="213" y="123"/>
                    <a:pt x="0" y="639"/>
                    <a:pt x="61" y="1156"/>
                  </a:cubicBezTo>
                  <a:lnTo>
                    <a:pt x="1216" y="7539"/>
                  </a:lnTo>
                  <a:cubicBezTo>
                    <a:pt x="1459" y="9028"/>
                    <a:pt x="2797" y="10183"/>
                    <a:pt x="4225" y="10183"/>
                  </a:cubicBezTo>
                  <a:lnTo>
                    <a:pt x="22371" y="10183"/>
                  </a:lnTo>
                  <a:cubicBezTo>
                    <a:pt x="23770" y="10183"/>
                    <a:pt x="25107" y="9028"/>
                    <a:pt x="25381" y="7539"/>
                  </a:cubicBezTo>
                  <a:lnTo>
                    <a:pt x="26505" y="1156"/>
                  </a:lnTo>
                  <a:cubicBezTo>
                    <a:pt x="26619" y="646"/>
                    <a:pt x="26389" y="215"/>
                    <a:pt x="26012" y="36"/>
                  </a:cubicBezTo>
                  <a:lnTo>
                    <a:pt x="26012" y="36"/>
                  </a:lnTo>
                  <a:lnTo>
                    <a:pt x="25411" y="3284"/>
                  </a:lnTo>
                  <a:cubicBezTo>
                    <a:pt x="25137" y="4773"/>
                    <a:pt x="23830" y="5898"/>
                    <a:pt x="22402" y="5898"/>
                  </a:cubicBezTo>
                  <a:lnTo>
                    <a:pt x="4256" y="5898"/>
                  </a:lnTo>
                  <a:cubicBezTo>
                    <a:pt x="2857" y="5898"/>
                    <a:pt x="1520" y="4773"/>
                    <a:pt x="1246" y="3284"/>
                  </a:cubicBezTo>
                  <a:lnTo>
                    <a:pt x="639"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74" name="Google Shape;2874;p28"/>
            <p:cNvSpPr/>
            <p:nvPr/>
          </p:nvSpPr>
          <p:spPr>
            <a:xfrm>
              <a:off x="1012764" y="4207031"/>
              <a:ext cx="537882" cy="795603"/>
            </a:xfrm>
            <a:custGeom>
              <a:rect b="b" l="l" r="r" t="t"/>
              <a:pathLst>
                <a:path extrusionOk="0" h="46445" w="31400">
                  <a:moveTo>
                    <a:pt x="6536" y="0"/>
                  </a:moveTo>
                  <a:cubicBezTo>
                    <a:pt x="6536" y="0"/>
                    <a:pt x="8603" y="3861"/>
                    <a:pt x="8481" y="8724"/>
                  </a:cubicBezTo>
                  <a:cubicBezTo>
                    <a:pt x="8390" y="12675"/>
                    <a:pt x="5898" y="15837"/>
                    <a:pt x="3284" y="25928"/>
                  </a:cubicBezTo>
                  <a:cubicBezTo>
                    <a:pt x="1" y="38664"/>
                    <a:pt x="7235" y="46445"/>
                    <a:pt x="11187" y="46445"/>
                  </a:cubicBezTo>
                  <a:lnTo>
                    <a:pt x="20214" y="46445"/>
                  </a:lnTo>
                  <a:cubicBezTo>
                    <a:pt x="24166" y="46445"/>
                    <a:pt x="31400" y="38664"/>
                    <a:pt x="28117" y="25928"/>
                  </a:cubicBezTo>
                  <a:lnTo>
                    <a:pt x="28147" y="25928"/>
                  </a:lnTo>
                  <a:cubicBezTo>
                    <a:pt x="25564" y="15837"/>
                    <a:pt x="23041" y="12675"/>
                    <a:pt x="22950" y="8724"/>
                  </a:cubicBezTo>
                  <a:cubicBezTo>
                    <a:pt x="22889" y="3861"/>
                    <a:pt x="24895" y="0"/>
                    <a:pt x="24895"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75" name="Google Shape;2875;p28"/>
            <p:cNvSpPr/>
            <p:nvPr/>
          </p:nvSpPr>
          <p:spPr>
            <a:xfrm>
              <a:off x="1125231" y="4207031"/>
              <a:ext cx="314507" cy="79672"/>
            </a:xfrm>
            <a:custGeom>
              <a:rect b="b" l="l" r="r" t="t"/>
              <a:pathLst>
                <a:path extrusionOk="0" h="4651" w="18360">
                  <a:moveTo>
                    <a:pt x="0" y="0"/>
                  </a:moveTo>
                  <a:cubicBezTo>
                    <a:pt x="0" y="0"/>
                    <a:pt x="1003" y="1855"/>
                    <a:pt x="1581" y="4651"/>
                  </a:cubicBezTo>
                  <a:cubicBezTo>
                    <a:pt x="3887" y="3437"/>
                    <a:pt x="6465" y="2769"/>
                    <a:pt x="9195" y="2766"/>
                  </a:cubicBezTo>
                  <a:lnTo>
                    <a:pt x="9195" y="2766"/>
                  </a:lnTo>
                  <a:cubicBezTo>
                    <a:pt x="11925" y="2769"/>
                    <a:pt x="14503" y="3437"/>
                    <a:pt x="16809" y="4651"/>
                  </a:cubicBezTo>
                  <a:cubicBezTo>
                    <a:pt x="17387" y="1885"/>
                    <a:pt x="18359" y="0"/>
                    <a:pt x="18359"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76" name="Google Shape;2876;p28"/>
            <p:cNvSpPr/>
            <p:nvPr/>
          </p:nvSpPr>
          <p:spPr>
            <a:xfrm>
              <a:off x="1057538" y="4803158"/>
              <a:ext cx="449371" cy="199427"/>
            </a:xfrm>
            <a:custGeom>
              <a:rect b="b" l="l" r="r" t="t"/>
              <a:pathLst>
                <a:path extrusionOk="0" h="11642" w="26233">
                  <a:moveTo>
                    <a:pt x="1" y="0"/>
                  </a:moveTo>
                  <a:lnTo>
                    <a:pt x="1" y="0"/>
                  </a:lnTo>
                  <a:cubicBezTo>
                    <a:pt x="913" y="7356"/>
                    <a:pt x="5624" y="11642"/>
                    <a:pt x="8603" y="11642"/>
                  </a:cubicBezTo>
                  <a:lnTo>
                    <a:pt x="17630" y="11642"/>
                  </a:lnTo>
                  <a:cubicBezTo>
                    <a:pt x="20579" y="11642"/>
                    <a:pt x="25290" y="7356"/>
                    <a:pt x="26232" y="0"/>
                  </a:cubicBezTo>
                  <a:lnTo>
                    <a:pt x="26232" y="0"/>
                  </a:lnTo>
                  <a:cubicBezTo>
                    <a:pt x="23011" y="3891"/>
                    <a:pt x="18330" y="6323"/>
                    <a:pt x="13132" y="6323"/>
                  </a:cubicBezTo>
                  <a:cubicBezTo>
                    <a:pt x="7904" y="6323"/>
                    <a:pt x="3253" y="3861"/>
                    <a:pt x="1"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77" name="Google Shape;2877;p28"/>
            <p:cNvSpPr/>
            <p:nvPr/>
          </p:nvSpPr>
          <p:spPr>
            <a:xfrm>
              <a:off x="985700" y="4306514"/>
              <a:ext cx="181869" cy="254483"/>
            </a:xfrm>
            <a:custGeom>
              <a:rect b="b" l="l" r="r" t="t"/>
              <a:pathLst>
                <a:path extrusionOk="0" h="14856" w="10617">
                  <a:moveTo>
                    <a:pt x="6956" y="1"/>
                  </a:moveTo>
                  <a:cubicBezTo>
                    <a:pt x="6428" y="1"/>
                    <a:pt x="5889" y="109"/>
                    <a:pt x="5380" y="332"/>
                  </a:cubicBezTo>
                  <a:cubicBezTo>
                    <a:pt x="0" y="2764"/>
                    <a:pt x="3739" y="11092"/>
                    <a:pt x="5806" y="14497"/>
                  </a:cubicBezTo>
                  <a:cubicBezTo>
                    <a:pt x="5956" y="14750"/>
                    <a:pt x="6184" y="14856"/>
                    <a:pt x="6413" y="14856"/>
                  </a:cubicBezTo>
                  <a:cubicBezTo>
                    <a:pt x="6925" y="14856"/>
                    <a:pt x="7440" y="14325"/>
                    <a:pt x="7083" y="13737"/>
                  </a:cubicBezTo>
                  <a:cubicBezTo>
                    <a:pt x="5563" y="11244"/>
                    <a:pt x="3982" y="7931"/>
                    <a:pt x="4165" y="4892"/>
                  </a:cubicBezTo>
                  <a:cubicBezTo>
                    <a:pt x="4256" y="3402"/>
                    <a:pt x="5016" y="1791"/>
                    <a:pt x="6596" y="1487"/>
                  </a:cubicBezTo>
                  <a:cubicBezTo>
                    <a:pt x="6772" y="1450"/>
                    <a:pt x="6937" y="1433"/>
                    <a:pt x="7091" y="1433"/>
                  </a:cubicBezTo>
                  <a:cubicBezTo>
                    <a:pt x="9259" y="1433"/>
                    <a:pt x="9331" y="4847"/>
                    <a:pt x="6972" y="4847"/>
                  </a:cubicBezTo>
                  <a:cubicBezTo>
                    <a:pt x="6881" y="4847"/>
                    <a:pt x="6786" y="4841"/>
                    <a:pt x="6687" y="4831"/>
                  </a:cubicBezTo>
                  <a:lnTo>
                    <a:pt x="6687" y="4861"/>
                  </a:lnTo>
                  <a:cubicBezTo>
                    <a:pt x="6649" y="4857"/>
                    <a:pt x="6613" y="4854"/>
                    <a:pt x="6578" y="4854"/>
                  </a:cubicBezTo>
                  <a:cubicBezTo>
                    <a:pt x="5716" y="4854"/>
                    <a:pt x="5753" y="6234"/>
                    <a:pt x="6687" y="6351"/>
                  </a:cubicBezTo>
                  <a:cubicBezTo>
                    <a:pt x="6806" y="6363"/>
                    <a:pt x="6924" y="6368"/>
                    <a:pt x="7041" y="6368"/>
                  </a:cubicBezTo>
                  <a:cubicBezTo>
                    <a:pt x="9012" y="6368"/>
                    <a:pt x="10617" y="4709"/>
                    <a:pt x="10244" y="2642"/>
                  </a:cubicBezTo>
                  <a:cubicBezTo>
                    <a:pt x="9971" y="940"/>
                    <a:pt x="8513" y="1"/>
                    <a:pt x="6956"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78" name="Google Shape;2878;p28"/>
            <p:cNvSpPr/>
            <p:nvPr/>
          </p:nvSpPr>
          <p:spPr>
            <a:xfrm>
              <a:off x="1397357" y="4306514"/>
              <a:ext cx="181903" cy="254483"/>
            </a:xfrm>
            <a:custGeom>
              <a:rect b="b" l="l" r="r" t="t"/>
              <a:pathLst>
                <a:path extrusionOk="0" h="14856" w="10619">
                  <a:moveTo>
                    <a:pt x="3636" y="1"/>
                  </a:moveTo>
                  <a:cubicBezTo>
                    <a:pt x="2087" y="1"/>
                    <a:pt x="640" y="940"/>
                    <a:pt x="345" y="2642"/>
                  </a:cubicBezTo>
                  <a:cubicBezTo>
                    <a:pt x="0" y="4709"/>
                    <a:pt x="1607" y="6368"/>
                    <a:pt x="3578" y="6368"/>
                  </a:cubicBezTo>
                  <a:cubicBezTo>
                    <a:pt x="3695" y="6368"/>
                    <a:pt x="3813" y="6363"/>
                    <a:pt x="3931" y="6351"/>
                  </a:cubicBezTo>
                  <a:cubicBezTo>
                    <a:pt x="4837" y="6234"/>
                    <a:pt x="4872" y="4854"/>
                    <a:pt x="4038" y="4854"/>
                  </a:cubicBezTo>
                  <a:cubicBezTo>
                    <a:pt x="4004" y="4854"/>
                    <a:pt x="3968" y="4857"/>
                    <a:pt x="3931" y="4861"/>
                  </a:cubicBezTo>
                  <a:lnTo>
                    <a:pt x="3931" y="4831"/>
                  </a:lnTo>
                  <a:cubicBezTo>
                    <a:pt x="3832" y="4841"/>
                    <a:pt x="3736" y="4847"/>
                    <a:pt x="3644" y="4847"/>
                  </a:cubicBezTo>
                  <a:cubicBezTo>
                    <a:pt x="1260" y="4847"/>
                    <a:pt x="1329" y="1433"/>
                    <a:pt x="3498" y="1433"/>
                  </a:cubicBezTo>
                  <a:cubicBezTo>
                    <a:pt x="3652" y="1433"/>
                    <a:pt x="3817" y="1450"/>
                    <a:pt x="3992" y="1487"/>
                  </a:cubicBezTo>
                  <a:cubicBezTo>
                    <a:pt x="5603" y="1791"/>
                    <a:pt x="6363" y="3402"/>
                    <a:pt x="6424" y="4892"/>
                  </a:cubicBezTo>
                  <a:cubicBezTo>
                    <a:pt x="6606" y="7931"/>
                    <a:pt x="5026" y="11244"/>
                    <a:pt x="3506" y="13737"/>
                  </a:cubicBezTo>
                  <a:cubicBezTo>
                    <a:pt x="3170" y="14325"/>
                    <a:pt x="3676" y="14856"/>
                    <a:pt x="4182" y="14856"/>
                  </a:cubicBezTo>
                  <a:cubicBezTo>
                    <a:pt x="4407" y="14856"/>
                    <a:pt x="4632" y="14750"/>
                    <a:pt x="4783" y="14497"/>
                  </a:cubicBezTo>
                  <a:cubicBezTo>
                    <a:pt x="6849" y="11092"/>
                    <a:pt x="10618" y="2764"/>
                    <a:pt x="5208" y="332"/>
                  </a:cubicBezTo>
                  <a:cubicBezTo>
                    <a:pt x="4700" y="109"/>
                    <a:pt x="4162" y="1"/>
                    <a:pt x="3636"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79" name="Google Shape;2879;p28"/>
            <p:cNvSpPr/>
            <p:nvPr/>
          </p:nvSpPr>
          <p:spPr>
            <a:xfrm>
              <a:off x="1261645" y="4750059"/>
              <a:ext cx="41660" cy="41660"/>
            </a:xfrm>
            <a:custGeom>
              <a:rect b="b" l="l" r="r" t="t"/>
              <a:pathLst>
                <a:path extrusionOk="0" h="2432" w="2432">
                  <a:moveTo>
                    <a:pt x="1216" y="0"/>
                  </a:moveTo>
                  <a:cubicBezTo>
                    <a:pt x="517" y="0"/>
                    <a:pt x="0" y="547"/>
                    <a:pt x="0" y="1216"/>
                  </a:cubicBezTo>
                  <a:cubicBezTo>
                    <a:pt x="0" y="1915"/>
                    <a:pt x="517" y="2432"/>
                    <a:pt x="1216" y="2432"/>
                  </a:cubicBezTo>
                  <a:cubicBezTo>
                    <a:pt x="1885" y="2432"/>
                    <a:pt x="2432" y="1915"/>
                    <a:pt x="2432" y="1216"/>
                  </a:cubicBezTo>
                  <a:cubicBezTo>
                    <a:pt x="2432" y="547"/>
                    <a:pt x="1885" y="0"/>
                    <a:pt x="1216" y="0"/>
                  </a:cubicBez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80" name="Google Shape;2880;p28"/>
            <p:cNvSpPr/>
            <p:nvPr/>
          </p:nvSpPr>
          <p:spPr>
            <a:xfrm>
              <a:off x="1086178" y="4525144"/>
              <a:ext cx="391575" cy="192147"/>
            </a:xfrm>
            <a:custGeom>
              <a:rect b="b" l="l" r="r" t="t"/>
              <a:pathLst>
                <a:path extrusionOk="0" h="11217" w="22859">
                  <a:moveTo>
                    <a:pt x="11399" y="0"/>
                  </a:moveTo>
                  <a:cubicBezTo>
                    <a:pt x="10183" y="0"/>
                    <a:pt x="9575" y="3952"/>
                    <a:pt x="9332" y="5380"/>
                  </a:cubicBezTo>
                  <a:cubicBezTo>
                    <a:pt x="9119" y="6657"/>
                    <a:pt x="8755" y="8967"/>
                    <a:pt x="8420" y="9423"/>
                  </a:cubicBezTo>
                  <a:cubicBezTo>
                    <a:pt x="8056" y="8967"/>
                    <a:pt x="7691" y="6657"/>
                    <a:pt x="7478" y="5441"/>
                  </a:cubicBezTo>
                  <a:cubicBezTo>
                    <a:pt x="7267" y="3964"/>
                    <a:pt x="6697" y="273"/>
                    <a:pt x="5472" y="273"/>
                  </a:cubicBezTo>
                  <a:cubicBezTo>
                    <a:pt x="5462" y="273"/>
                    <a:pt x="5452" y="273"/>
                    <a:pt x="5442" y="274"/>
                  </a:cubicBezTo>
                  <a:cubicBezTo>
                    <a:pt x="4226" y="335"/>
                    <a:pt x="3618" y="3952"/>
                    <a:pt x="3375" y="5441"/>
                  </a:cubicBezTo>
                  <a:cubicBezTo>
                    <a:pt x="3192" y="6596"/>
                    <a:pt x="2828" y="8693"/>
                    <a:pt x="2463" y="9088"/>
                  </a:cubicBezTo>
                  <a:cubicBezTo>
                    <a:pt x="2128" y="8663"/>
                    <a:pt x="1794" y="6566"/>
                    <a:pt x="1551" y="5471"/>
                  </a:cubicBezTo>
                  <a:cubicBezTo>
                    <a:pt x="1399" y="4620"/>
                    <a:pt x="1308" y="2736"/>
                    <a:pt x="609" y="1733"/>
                  </a:cubicBezTo>
                  <a:cubicBezTo>
                    <a:pt x="426" y="2341"/>
                    <a:pt x="183" y="3040"/>
                    <a:pt x="1" y="3708"/>
                  </a:cubicBezTo>
                  <a:cubicBezTo>
                    <a:pt x="183" y="4408"/>
                    <a:pt x="335" y="5228"/>
                    <a:pt x="426" y="5806"/>
                  </a:cubicBezTo>
                  <a:cubicBezTo>
                    <a:pt x="700" y="7265"/>
                    <a:pt x="1247" y="10547"/>
                    <a:pt x="2463" y="10669"/>
                  </a:cubicBezTo>
                  <a:cubicBezTo>
                    <a:pt x="2485" y="10671"/>
                    <a:pt x="2507" y="10672"/>
                    <a:pt x="2528" y="10672"/>
                  </a:cubicBezTo>
                  <a:cubicBezTo>
                    <a:pt x="3787" y="10672"/>
                    <a:pt x="4291" y="7241"/>
                    <a:pt x="4530" y="5836"/>
                  </a:cubicBezTo>
                  <a:cubicBezTo>
                    <a:pt x="4712" y="4681"/>
                    <a:pt x="5107" y="2432"/>
                    <a:pt x="5442" y="1976"/>
                  </a:cubicBezTo>
                  <a:cubicBezTo>
                    <a:pt x="5776" y="2401"/>
                    <a:pt x="6171" y="4620"/>
                    <a:pt x="6353" y="5836"/>
                  </a:cubicBezTo>
                  <a:cubicBezTo>
                    <a:pt x="6566" y="7325"/>
                    <a:pt x="7235" y="11155"/>
                    <a:pt x="8451" y="11216"/>
                  </a:cubicBezTo>
                  <a:cubicBezTo>
                    <a:pt x="9727" y="11216"/>
                    <a:pt x="10274" y="7417"/>
                    <a:pt x="10518" y="5836"/>
                  </a:cubicBezTo>
                  <a:cubicBezTo>
                    <a:pt x="10730" y="4529"/>
                    <a:pt x="10882" y="3040"/>
                    <a:pt x="11460" y="1793"/>
                  </a:cubicBezTo>
                  <a:cubicBezTo>
                    <a:pt x="12007" y="3040"/>
                    <a:pt x="12129" y="4529"/>
                    <a:pt x="12372" y="5836"/>
                  </a:cubicBezTo>
                  <a:cubicBezTo>
                    <a:pt x="12584" y="7290"/>
                    <a:pt x="13188" y="11216"/>
                    <a:pt x="14424" y="11216"/>
                  </a:cubicBezTo>
                  <a:cubicBezTo>
                    <a:pt x="14429" y="11216"/>
                    <a:pt x="14434" y="11216"/>
                    <a:pt x="14439" y="11216"/>
                  </a:cubicBezTo>
                  <a:cubicBezTo>
                    <a:pt x="15746" y="11125"/>
                    <a:pt x="16262" y="7447"/>
                    <a:pt x="16536" y="5836"/>
                  </a:cubicBezTo>
                  <a:cubicBezTo>
                    <a:pt x="16718" y="4620"/>
                    <a:pt x="17114" y="2401"/>
                    <a:pt x="17448" y="1976"/>
                  </a:cubicBezTo>
                  <a:cubicBezTo>
                    <a:pt x="17782" y="2432"/>
                    <a:pt x="18177" y="4620"/>
                    <a:pt x="18360" y="5836"/>
                  </a:cubicBezTo>
                  <a:cubicBezTo>
                    <a:pt x="18538" y="7087"/>
                    <a:pt x="19184" y="10674"/>
                    <a:pt x="20354" y="10674"/>
                  </a:cubicBezTo>
                  <a:cubicBezTo>
                    <a:pt x="20378" y="10674"/>
                    <a:pt x="20402" y="10672"/>
                    <a:pt x="20427" y="10669"/>
                  </a:cubicBezTo>
                  <a:lnTo>
                    <a:pt x="20366" y="10639"/>
                  </a:lnTo>
                  <a:cubicBezTo>
                    <a:pt x="21673" y="10487"/>
                    <a:pt x="22159" y="7295"/>
                    <a:pt x="22433" y="5775"/>
                  </a:cubicBezTo>
                  <a:cubicBezTo>
                    <a:pt x="22554" y="5198"/>
                    <a:pt x="22706" y="4408"/>
                    <a:pt x="22858" y="3708"/>
                  </a:cubicBezTo>
                  <a:cubicBezTo>
                    <a:pt x="22646" y="3040"/>
                    <a:pt x="22433" y="2432"/>
                    <a:pt x="22250" y="1824"/>
                  </a:cubicBezTo>
                  <a:cubicBezTo>
                    <a:pt x="21673" y="2857"/>
                    <a:pt x="21399" y="4711"/>
                    <a:pt x="21247" y="5471"/>
                  </a:cubicBezTo>
                  <a:cubicBezTo>
                    <a:pt x="21065" y="6566"/>
                    <a:pt x="20670" y="8663"/>
                    <a:pt x="20335" y="9088"/>
                  </a:cubicBezTo>
                  <a:cubicBezTo>
                    <a:pt x="20001" y="8693"/>
                    <a:pt x="19606" y="6596"/>
                    <a:pt x="19424" y="5441"/>
                  </a:cubicBezTo>
                  <a:cubicBezTo>
                    <a:pt x="19150" y="3830"/>
                    <a:pt x="18664" y="365"/>
                    <a:pt x="17387" y="274"/>
                  </a:cubicBezTo>
                  <a:cubicBezTo>
                    <a:pt x="17369" y="272"/>
                    <a:pt x="17350" y="271"/>
                    <a:pt x="17332" y="271"/>
                  </a:cubicBezTo>
                  <a:cubicBezTo>
                    <a:pt x="16151" y="271"/>
                    <a:pt x="15500" y="4094"/>
                    <a:pt x="15320" y="5441"/>
                  </a:cubicBezTo>
                  <a:cubicBezTo>
                    <a:pt x="15138" y="6687"/>
                    <a:pt x="14743" y="8997"/>
                    <a:pt x="14408" y="9423"/>
                  </a:cubicBezTo>
                  <a:cubicBezTo>
                    <a:pt x="14074" y="8997"/>
                    <a:pt x="13740" y="6687"/>
                    <a:pt x="13496" y="5380"/>
                  </a:cubicBezTo>
                  <a:cubicBezTo>
                    <a:pt x="13223" y="3800"/>
                    <a:pt x="12706" y="0"/>
                    <a:pt x="11399" y="0"/>
                  </a:cubicBez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81" name="Google Shape;2881;p28"/>
            <p:cNvSpPr/>
            <p:nvPr/>
          </p:nvSpPr>
          <p:spPr>
            <a:xfrm>
              <a:off x="1368889" y="4740673"/>
              <a:ext cx="39074" cy="39074"/>
            </a:xfrm>
            <a:custGeom>
              <a:rect b="b" l="l" r="r" t="t"/>
              <a:pathLst>
                <a:path extrusionOk="0" h="2281" w="2281">
                  <a:moveTo>
                    <a:pt x="1125" y="1"/>
                  </a:moveTo>
                  <a:cubicBezTo>
                    <a:pt x="517" y="1"/>
                    <a:pt x="1" y="518"/>
                    <a:pt x="1" y="1126"/>
                  </a:cubicBezTo>
                  <a:cubicBezTo>
                    <a:pt x="1" y="1733"/>
                    <a:pt x="517" y="2281"/>
                    <a:pt x="1125" y="2281"/>
                  </a:cubicBezTo>
                  <a:cubicBezTo>
                    <a:pt x="1733" y="2281"/>
                    <a:pt x="2280" y="1733"/>
                    <a:pt x="2280" y="1126"/>
                  </a:cubicBezTo>
                  <a:cubicBezTo>
                    <a:pt x="2280" y="487"/>
                    <a:pt x="1733" y="1"/>
                    <a:pt x="1125" y="1"/>
                  </a:cubicBez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82" name="Google Shape;2882;p28"/>
            <p:cNvSpPr/>
            <p:nvPr/>
          </p:nvSpPr>
          <p:spPr>
            <a:xfrm>
              <a:off x="1064835" y="4722465"/>
              <a:ext cx="35425" cy="37498"/>
            </a:xfrm>
            <a:custGeom>
              <a:rect b="b" l="l" r="r" t="t"/>
              <a:pathLst>
                <a:path extrusionOk="0" h="2189" w="2068">
                  <a:moveTo>
                    <a:pt x="943" y="0"/>
                  </a:moveTo>
                  <a:cubicBezTo>
                    <a:pt x="335" y="0"/>
                    <a:pt x="183" y="213"/>
                    <a:pt x="1" y="547"/>
                  </a:cubicBezTo>
                  <a:cubicBezTo>
                    <a:pt x="183" y="1094"/>
                    <a:pt x="396" y="1611"/>
                    <a:pt x="608" y="2128"/>
                  </a:cubicBezTo>
                  <a:cubicBezTo>
                    <a:pt x="730" y="2158"/>
                    <a:pt x="852" y="2189"/>
                    <a:pt x="943" y="2189"/>
                  </a:cubicBezTo>
                  <a:cubicBezTo>
                    <a:pt x="1551" y="2189"/>
                    <a:pt x="2067" y="1702"/>
                    <a:pt x="2067" y="1094"/>
                  </a:cubicBezTo>
                  <a:cubicBezTo>
                    <a:pt x="2067" y="486"/>
                    <a:pt x="1551" y="0"/>
                    <a:pt x="943" y="0"/>
                  </a:cubicBez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83" name="Google Shape;2883;p28"/>
            <p:cNvSpPr/>
            <p:nvPr/>
          </p:nvSpPr>
          <p:spPr>
            <a:xfrm>
              <a:off x="1464691" y="4722414"/>
              <a:ext cx="34894" cy="37549"/>
            </a:xfrm>
            <a:custGeom>
              <a:rect b="b" l="l" r="r" t="t"/>
              <a:pathLst>
                <a:path extrusionOk="0" h="2192" w="2037">
                  <a:moveTo>
                    <a:pt x="1166" y="1"/>
                  </a:moveTo>
                  <a:cubicBezTo>
                    <a:pt x="1143" y="1"/>
                    <a:pt x="1119" y="1"/>
                    <a:pt x="1095" y="3"/>
                  </a:cubicBezTo>
                  <a:cubicBezTo>
                    <a:pt x="487" y="3"/>
                    <a:pt x="0" y="489"/>
                    <a:pt x="0" y="1097"/>
                  </a:cubicBezTo>
                  <a:cubicBezTo>
                    <a:pt x="0" y="1705"/>
                    <a:pt x="487" y="2192"/>
                    <a:pt x="1095" y="2192"/>
                  </a:cubicBezTo>
                  <a:cubicBezTo>
                    <a:pt x="1703" y="2192"/>
                    <a:pt x="1307" y="2192"/>
                    <a:pt x="1429" y="2100"/>
                  </a:cubicBezTo>
                  <a:cubicBezTo>
                    <a:pt x="1611" y="1614"/>
                    <a:pt x="1855" y="1097"/>
                    <a:pt x="2037" y="550"/>
                  </a:cubicBezTo>
                  <a:cubicBezTo>
                    <a:pt x="1865" y="235"/>
                    <a:pt x="1558" y="1"/>
                    <a:pt x="1166" y="1"/>
                  </a:cubicBez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84" name="Google Shape;2884;p28"/>
            <p:cNvSpPr/>
            <p:nvPr/>
          </p:nvSpPr>
          <p:spPr>
            <a:xfrm>
              <a:off x="1157502" y="4740673"/>
              <a:ext cx="39074" cy="39074"/>
            </a:xfrm>
            <a:custGeom>
              <a:rect b="b" l="l" r="r" t="t"/>
              <a:pathLst>
                <a:path extrusionOk="0" h="2281" w="2281">
                  <a:moveTo>
                    <a:pt x="1126" y="1"/>
                  </a:moveTo>
                  <a:cubicBezTo>
                    <a:pt x="487" y="1"/>
                    <a:pt x="1" y="518"/>
                    <a:pt x="1" y="1126"/>
                  </a:cubicBezTo>
                  <a:cubicBezTo>
                    <a:pt x="1" y="1733"/>
                    <a:pt x="518" y="2281"/>
                    <a:pt x="1126" y="2281"/>
                  </a:cubicBezTo>
                  <a:cubicBezTo>
                    <a:pt x="1734" y="2281"/>
                    <a:pt x="2281" y="1733"/>
                    <a:pt x="2281" y="1126"/>
                  </a:cubicBezTo>
                  <a:cubicBezTo>
                    <a:pt x="2281" y="518"/>
                    <a:pt x="1734" y="1"/>
                    <a:pt x="1126" y="1"/>
                  </a:cubicBez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85" name="Google Shape;2885;p28"/>
            <p:cNvSpPr/>
            <p:nvPr/>
          </p:nvSpPr>
          <p:spPr>
            <a:xfrm>
              <a:off x="1405853" y="4356444"/>
              <a:ext cx="89059" cy="294722"/>
            </a:xfrm>
            <a:custGeom>
              <a:rect b="b" l="l" r="r" t="t"/>
              <a:pathLst>
                <a:path extrusionOk="0" fill="none" h="17205" w="5199">
                  <a:moveTo>
                    <a:pt x="5198" y="17205"/>
                  </a:moveTo>
                  <a:cubicBezTo>
                    <a:pt x="2615" y="7114"/>
                    <a:pt x="92" y="3952"/>
                    <a:pt x="1" y="1"/>
                  </a:cubicBezTo>
                </a:path>
              </a:pathLst>
            </a:custGeom>
            <a:noFill/>
            <a:ln cap="rnd"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86" name="Google Shape;2886;p28"/>
            <p:cNvSpPr/>
            <p:nvPr/>
          </p:nvSpPr>
          <p:spPr>
            <a:xfrm>
              <a:off x="1068997" y="4207031"/>
              <a:ext cx="292118" cy="444147"/>
            </a:xfrm>
            <a:custGeom>
              <a:rect b="b" l="l" r="r" t="t"/>
              <a:pathLst>
                <a:path extrusionOk="0" fill="none" h="25928" w="17053">
                  <a:moveTo>
                    <a:pt x="17053" y="0"/>
                  </a:moveTo>
                  <a:lnTo>
                    <a:pt x="3253" y="0"/>
                  </a:lnTo>
                  <a:cubicBezTo>
                    <a:pt x="3253" y="0"/>
                    <a:pt x="5320" y="3861"/>
                    <a:pt x="5198" y="8724"/>
                  </a:cubicBezTo>
                  <a:cubicBezTo>
                    <a:pt x="5107" y="12675"/>
                    <a:pt x="2615" y="15837"/>
                    <a:pt x="1" y="25928"/>
                  </a:cubicBezTo>
                </a:path>
              </a:pathLst>
            </a:custGeom>
            <a:noFill/>
            <a:ln cap="rnd"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887" name="Google Shape;2887;p28"/>
          <p:cNvGrpSpPr/>
          <p:nvPr/>
        </p:nvGrpSpPr>
        <p:grpSpPr>
          <a:xfrm>
            <a:off x="2471517" y="4374346"/>
            <a:ext cx="615603" cy="628019"/>
            <a:chOff x="7260025" y="4273589"/>
            <a:chExt cx="714488" cy="728983"/>
          </a:xfrm>
        </p:grpSpPr>
        <p:sp>
          <p:nvSpPr>
            <p:cNvPr id="2888" name="Google Shape;2888;p28"/>
            <p:cNvSpPr/>
            <p:nvPr/>
          </p:nvSpPr>
          <p:spPr>
            <a:xfrm>
              <a:off x="7426408" y="4950483"/>
              <a:ext cx="382205" cy="52089"/>
            </a:xfrm>
            <a:custGeom>
              <a:rect b="b" l="l" r="r" t="t"/>
              <a:pathLst>
                <a:path extrusionOk="0" h="2572" w="18872">
                  <a:moveTo>
                    <a:pt x="3227" y="0"/>
                  </a:moveTo>
                  <a:cubicBezTo>
                    <a:pt x="3227" y="0"/>
                    <a:pt x="1084" y="1250"/>
                    <a:pt x="0" y="2572"/>
                  </a:cubicBezTo>
                  <a:lnTo>
                    <a:pt x="18872" y="2572"/>
                  </a:lnTo>
                  <a:cubicBezTo>
                    <a:pt x="17788" y="1250"/>
                    <a:pt x="15645" y="0"/>
                    <a:pt x="1564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89" name="Google Shape;2889;p28"/>
            <p:cNvSpPr/>
            <p:nvPr/>
          </p:nvSpPr>
          <p:spPr>
            <a:xfrm>
              <a:off x="7285585" y="4273589"/>
              <a:ext cx="662885" cy="70904"/>
            </a:xfrm>
            <a:custGeom>
              <a:rect b="b" l="l" r="r" t="t"/>
              <a:pathLst>
                <a:path extrusionOk="0" h="3501" w="32731">
                  <a:moveTo>
                    <a:pt x="953" y="0"/>
                  </a:moveTo>
                  <a:cubicBezTo>
                    <a:pt x="429" y="0"/>
                    <a:pt x="0" y="429"/>
                    <a:pt x="0" y="953"/>
                  </a:cubicBezTo>
                  <a:lnTo>
                    <a:pt x="0" y="2548"/>
                  </a:lnTo>
                  <a:cubicBezTo>
                    <a:pt x="0" y="3084"/>
                    <a:pt x="429" y="3501"/>
                    <a:pt x="953" y="3501"/>
                  </a:cubicBezTo>
                  <a:lnTo>
                    <a:pt x="31778" y="3501"/>
                  </a:lnTo>
                  <a:cubicBezTo>
                    <a:pt x="32302" y="3501"/>
                    <a:pt x="32730" y="3084"/>
                    <a:pt x="32730" y="2548"/>
                  </a:cubicBezTo>
                  <a:lnTo>
                    <a:pt x="32730" y="953"/>
                  </a:lnTo>
                  <a:cubicBezTo>
                    <a:pt x="32730" y="429"/>
                    <a:pt x="32302" y="0"/>
                    <a:pt x="31778"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90" name="Google Shape;2890;p28"/>
            <p:cNvSpPr/>
            <p:nvPr/>
          </p:nvSpPr>
          <p:spPr>
            <a:xfrm>
              <a:off x="7260025" y="4344476"/>
              <a:ext cx="714488" cy="605995"/>
            </a:xfrm>
            <a:custGeom>
              <a:rect b="b" l="l" r="r" t="t"/>
              <a:pathLst>
                <a:path extrusionOk="0" h="29922" w="35279">
                  <a:moveTo>
                    <a:pt x="2119" y="1"/>
                  </a:moveTo>
                  <a:cubicBezTo>
                    <a:pt x="0" y="10514"/>
                    <a:pt x="7203" y="22504"/>
                    <a:pt x="11430" y="29921"/>
                  </a:cubicBezTo>
                  <a:lnTo>
                    <a:pt x="23848" y="29921"/>
                  </a:lnTo>
                  <a:cubicBezTo>
                    <a:pt x="28075" y="22504"/>
                    <a:pt x="35278" y="10514"/>
                    <a:pt x="33159"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91" name="Google Shape;2891;p28"/>
            <p:cNvSpPr/>
            <p:nvPr/>
          </p:nvSpPr>
          <p:spPr>
            <a:xfrm>
              <a:off x="7296421" y="4344476"/>
              <a:ext cx="641437" cy="49943"/>
            </a:xfrm>
            <a:custGeom>
              <a:rect b="b" l="l" r="r" t="t"/>
              <a:pathLst>
                <a:path extrusionOk="0" h="2466" w="31672">
                  <a:moveTo>
                    <a:pt x="322" y="1"/>
                  </a:moveTo>
                  <a:cubicBezTo>
                    <a:pt x="120" y="953"/>
                    <a:pt x="60" y="1453"/>
                    <a:pt x="1" y="2465"/>
                  </a:cubicBezTo>
                  <a:lnTo>
                    <a:pt x="31672" y="2465"/>
                  </a:lnTo>
                  <a:cubicBezTo>
                    <a:pt x="31612" y="1453"/>
                    <a:pt x="31552" y="953"/>
                    <a:pt x="31362"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92" name="Google Shape;2892;p28"/>
            <p:cNvSpPr/>
            <p:nvPr/>
          </p:nvSpPr>
          <p:spPr>
            <a:xfrm>
              <a:off x="7384443" y="4745274"/>
              <a:ext cx="465402" cy="205219"/>
            </a:xfrm>
            <a:custGeom>
              <a:rect b="b" l="l" r="r" t="t"/>
              <a:pathLst>
                <a:path extrusionOk="0" h="10133" w="22980">
                  <a:moveTo>
                    <a:pt x="1" y="0"/>
                  </a:moveTo>
                  <a:lnTo>
                    <a:pt x="1" y="0"/>
                  </a:lnTo>
                  <a:cubicBezTo>
                    <a:pt x="1644" y="3512"/>
                    <a:pt x="3394" y="6882"/>
                    <a:pt x="5287" y="10132"/>
                  </a:cubicBezTo>
                  <a:lnTo>
                    <a:pt x="17705" y="10132"/>
                  </a:lnTo>
                  <a:cubicBezTo>
                    <a:pt x="19586" y="6882"/>
                    <a:pt x="21349" y="3512"/>
                    <a:pt x="22980" y="0"/>
                  </a:cubicBezTo>
                  <a:lnTo>
                    <a:pt x="22980" y="0"/>
                  </a:lnTo>
                  <a:cubicBezTo>
                    <a:pt x="19467" y="3036"/>
                    <a:pt x="15681" y="5132"/>
                    <a:pt x="11490" y="5132"/>
                  </a:cubicBezTo>
                  <a:cubicBezTo>
                    <a:pt x="7323" y="5132"/>
                    <a:pt x="3513" y="3036"/>
                    <a:pt x="1"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93" name="Google Shape;2893;p28"/>
            <p:cNvSpPr/>
            <p:nvPr/>
          </p:nvSpPr>
          <p:spPr>
            <a:xfrm>
              <a:off x="7310416" y="4441430"/>
              <a:ext cx="618289" cy="302147"/>
            </a:xfrm>
            <a:custGeom>
              <a:rect b="b" l="l" r="r" t="t"/>
              <a:pathLst>
                <a:path extrusionOk="0" h="14919" w="30529">
                  <a:moveTo>
                    <a:pt x="1013" y="0"/>
                  </a:moveTo>
                  <a:cubicBezTo>
                    <a:pt x="441" y="0"/>
                    <a:pt x="0" y="631"/>
                    <a:pt x="0" y="1429"/>
                  </a:cubicBezTo>
                  <a:cubicBezTo>
                    <a:pt x="0" y="2215"/>
                    <a:pt x="441" y="2858"/>
                    <a:pt x="1013" y="2858"/>
                  </a:cubicBezTo>
                  <a:cubicBezTo>
                    <a:pt x="1560" y="2858"/>
                    <a:pt x="2025" y="2215"/>
                    <a:pt x="2025" y="1429"/>
                  </a:cubicBezTo>
                  <a:cubicBezTo>
                    <a:pt x="2025" y="631"/>
                    <a:pt x="1572" y="0"/>
                    <a:pt x="1013" y="0"/>
                  </a:cubicBezTo>
                  <a:close/>
                  <a:moveTo>
                    <a:pt x="8109" y="0"/>
                  </a:moveTo>
                  <a:cubicBezTo>
                    <a:pt x="7537" y="0"/>
                    <a:pt x="7097" y="631"/>
                    <a:pt x="7097" y="1429"/>
                  </a:cubicBezTo>
                  <a:cubicBezTo>
                    <a:pt x="7097" y="2215"/>
                    <a:pt x="7537" y="2858"/>
                    <a:pt x="8109" y="2858"/>
                  </a:cubicBezTo>
                  <a:cubicBezTo>
                    <a:pt x="8668" y="2858"/>
                    <a:pt x="9121" y="2215"/>
                    <a:pt x="9121" y="1429"/>
                  </a:cubicBezTo>
                  <a:cubicBezTo>
                    <a:pt x="9121" y="631"/>
                    <a:pt x="8668" y="0"/>
                    <a:pt x="8109" y="0"/>
                  </a:cubicBezTo>
                  <a:close/>
                  <a:moveTo>
                    <a:pt x="15371" y="0"/>
                  </a:moveTo>
                  <a:cubicBezTo>
                    <a:pt x="14812" y="0"/>
                    <a:pt x="14359" y="631"/>
                    <a:pt x="14359" y="1429"/>
                  </a:cubicBezTo>
                  <a:cubicBezTo>
                    <a:pt x="14359" y="2215"/>
                    <a:pt x="14812" y="2858"/>
                    <a:pt x="15371" y="2858"/>
                  </a:cubicBezTo>
                  <a:cubicBezTo>
                    <a:pt x="15931" y="2858"/>
                    <a:pt x="16383" y="2215"/>
                    <a:pt x="16383" y="1429"/>
                  </a:cubicBezTo>
                  <a:cubicBezTo>
                    <a:pt x="16383" y="631"/>
                    <a:pt x="15931" y="0"/>
                    <a:pt x="15371" y="0"/>
                  </a:cubicBezTo>
                  <a:close/>
                  <a:moveTo>
                    <a:pt x="22444" y="0"/>
                  </a:moveTo>
                  <a:cubicBezTo>
                    <a:pt x="21872" y="0"/>
                    <a:pt x="21432" y="631"/>
                    <a:pt x="21432" y="1429"/>
                  </a:cubicBezTo>
                  <a:cubicBezTo>
                    <a:pt x="21432" y="2215"/>
                    <a:pt x="21872" y="2858"/>
                    <a:pt x="22444" y="2858"/>
                  </a:cubicBezTo>
                  <a:cubicBezTo>
                    <a:pt x="23003" y="2858"/>
                    <a:pt x="23456" y="2215"/>
                    <a:pt x="23456" y="1429"/>
                  </a:cubicBezTo>
                  <a:cubicBezTo>
                    <a:pt x="23456" y="631"/>
                    <a:pt x="23003" y="0"/>
                    <a:pt x="22444" y="0"/>
                  </a:cubicBezTo>
                  <a:close/>
                  <a:moveTo>
                    <a:pt x="29516" y="0"/>
                  </a:moveTo>
                  <a:cubicBezTo>
                    <a:pt x="28956" y="0"/>
                    <a:pt x="28504" y="631"/>
                    <a:pt x="28504" y="1429"/>
                  </a:cubicBezTo>
                  <a:cubicBezTo>
                    <a:pt x="28504" y="2215"/>
                    <a:pt x="28945" y="2858"/>
                    <a:pt x="29516" y="2858"/>
                  </a:cubicBezTo>
                  <a:cubicBezTo>
                    <a:pt x="30076" y="2858"/>
                    <a:pt x="30528" y="2215"/>
                    <a:pt x="30528" y="1429"/>
                  </a:cubicBezTo>
                  <a:cubicBezTo>
                    <a:pt x="30528" y="631"/>
                    <a:pt x="30076" y="0"/>
                    <a:pt x="29516" y="0"/>
                  </a:cubicBezTo>
                  <a:close/>
                  <a:moveTo>
                    <a:pt x="4644" y="715"/>
                  </a:moveTo>
                  <a:lnTo>
                    <a:pt x="1394" y="9906"/>
                  </a:lnTo>
                  <a:cubicBezTo>
                    <a:pt x="1596" y="10442"/>
                    <a:pt x="1798" y="10978"/>
                    <a:pt x="2013" y="11513"/>
                  </a:cubicBezTo>
                  <a:lnTo>
                    <a:pt x="4644" y="4036"/>
                  </a:lnTo>
                  <a:lnTo>
                    <a:pt x="8180" y="14109"/>
                  </a:lnTo>
                  <a:lnTo>
                    <a:pt x="11728" y="4036"/>
                  </a:lnTo>
                  <a:lnTo>
                    <a:pt x="15264" y="14109"/>
                  </a:lnTo>
                  <a:lnTo>
                    <a:pt x="18812" y="4036"/>
                  </a:lnTo>
                  <a:lnTo>
                    <a:pt x="22372" y="14109"/>
                  </a:lnTo>
                  <a:lnTo>
                    <a:pt x="25908" y="4036"/>
                  </a:lnTo>
                  <a:lnTo>
                    <a:pt x="28445" y="11216"/>
                  </a:lnTo>
                  <a:cubicBezTo>
                    <a:pt x="28647" y="10680"/>
                    <a:pt x="28861" y="10144"/>
                    <a:pt x="29040" y="9597"/>
                  </a:cubicBezTo>
                  <a:lnTo>
                    <a:pt x="25908" y="726"/>
                  </a:lnTo>
                  <a:lnTo>
                    <a:pt x="25908" y="715"/>
                  </a:lnTo>
                  <a:lnTo>
                    <a:pt x="22372" y="10775"/>
                  </a:lnTo>
                  <a:lnTo>
                    <a:pt x="18812" y="715"/>
                  </a:lnTo>
                  <a:lnTo>
                    <a:pt x="15264" y="10775"/>
                  </a:lnTo>
                  <a:lnTo>
                    <a:pt x="11728" y="715"/>
                  </a:lnTo>
                  <a:lnTo>
                    <a:pt x="8180" y="10775"/>
                  </a:lnTo>
                  <a:lnTo>
                    <a:pt x="4644" y="715"/>
                  </a:lnTo>
                  <a:close/>
                  <a:moveTo>
                    <a:pt x="4489" y="12061"/>
                  </a:moveTo>
                  <a:cubicBezTo>
                    <a:pt x="3930" y="12061"/>
                    <a:pt x="3477" y="12704"/>
                    <a:pt x="3477" y="13490"/>
                  </a:cubicBezTo>
                  <a:cubicBezTo>
                    <a:pt x="3477" y="14288"/>
                    <a:pt x="3941" y="14919"/>
                    <a:pt x="4489" y="14919"/>
                  </a:cubicBezTo>
                  <a:cubicBezTo>
                    <a:pt x="5061" y="14919"/>
                    <a:pt x="5501" y="14288"/>
                    <a:pt x="5501" y="13490"/>
                  </a:cubicBezTo>
                  <a:cubicBezTo>
                    <a:pt x="5501" y="12704"/>
                    <a:pt x="5061" y="12061"/>
                    <a:pt x="4489" y="12061"/>
                  </a:cubicBezTo>
                  <a:close/>
                  <a:moveTo>
                    <a:pt x="11740" y="12061"/>
                  </a:moveTo>
                  <a:cubicBezTo>
                    <a:pt x="11192" y="12061"/>
                    <a:pt x="10728" y="12704"/>
                    <a:pt x="10728" y="13490"/>
                  </a:cubicBezTo>
                  <a:cubicBezTo>
                    <a:pt x="10728" y="14288"/>
                    <a:pt x="11180" y="14919"/>
                    <a:pt x="11740" y="14919"/>
                  </a:cubicBezTo>
                  <a:cubicBezTo>
                    <a:pt x="12312" y="14919"/>
                    <a:pt x="12752" y="14288"/>
                    <a:pt x="12752" y="13490"/>
                  </a:cubicBezTo>
                  <a:cubicBezTo>
                    <a:pt x="12752" y="12704"/>
                    <a:pt x="12312" y="12061"/>
                    <a:pt x="11740" y="12061"/>
                  </a:cubicBezTo>
                  <a:close/>
                  <a:moveTo>
                    <a:pt x="18812" y="12061"/>
                  </a:moveTo>
                  <a:cubicBezTo>
                    <a:pt x="18253" y="12061"/>
                    <a:pt x="17800" y="12704"/>
                    <a:pt x="17800" y="13490"/>
                  </a:cubicBezTo>
                  <a:cubicBezTo>
                    <a:pt x="17800" y="14288"/>
                    <a:pt x="18241" y="14919"/>
                    <a:pt x="18812" y="14919"/>
                  </a:cubicBezTo>
                  <a:cubicBezTo>
                    <a:pt x="19372" y="14919"/>
                    <a:pt x="19824" y="14288"/>
                    <a:pt x="19824" y="13490"/>
                  </a:cubicBezTo>
                  <a:cubicBezTo>
                    <a:pt x="19824" y="12704"/>
                    <a:pt x="19372" y="12061"/>
                    <a:pt x="18812" y="12061"/>
                  </a:cubicBezTo>
                  <a:close/>
                  <a:moveTo>
                    <a:pt x="25885" y="12061"/>
                  </a:moveTo>
                  <a:cubicBezTo>
                    <a:pt x="25313" y="12061"/>
                    <a:pt x="24873" y="12704"/>
                    <a:pt x="24873" y="13490"/>
                  </a:cubicBezTo>
                  <a:cubicBezTo>
                    <a:pt x="24873" y="14288"/>
                    <a:pt x="25313" y="14919"/>
                    <a:pt x="25885" y="14919"/>
                  </a:cubicBezTo>
                  <a:cubicBezTo>
                    <a:pt x="26444" y="14919"/>
                    <a:pt x="26897" y="14288"/>
                    <a:pt x="26897" y="13490"/>
                  </a:cubicBezTo>
                  <a:cubicBezTo>
                    <a:pt x="26897" y="12704"/>
                    <a:pt x="26444" y="12061"/>
                    <a:pt x="25885" y="1206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94" name="Google Shape;2894;p28"/>
            <p:cNvSpPr/>
            <p:nvPr/>
          </p:nvSpPr>
          <p:spPr>
            <a:xfrm>
              <a:off x="7301970" y="4344476"/>
              <a:ext cx="469514" cy="20"/>
            </a:xfrm>
            <a:custGeom>
              <a:rect b="b" l="l" r="r" t="t"/>
              <a:pathLst>
                <a:path extrusionOk="0" fill="none" h="1" w="23183">
                  <a:moveTo>
                    <a:pt x="1" y="1"/>
                  </a:moveTo>
                  <a:lnTo>
                    <a:pt x="23182" y="1"/>
                  </a:lnTo>
                </a:path>
              </a:pathLst>
            </a:custGeom>
            <a:noFill/>
            <a:ln cap="rnd" cmpd="sng" w="62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95" name="Google Shape;2895;p28"/>
            <p:cNvSpPr/>
            <p:nvPr/>
          </p:nvSpPr>
          <p:spPr>
            <a:xfrm>
              <a:off x="7491523" y="4952650"/>
              <a:ext cx="161817" cy="20"/>
            </a:xfrm>
            <a:custGeom>
              <a:rect b="b" l="l" r="r" t="t"/>
              <a:pathLst>
                <a:path extrusionOk="0" fill="none" h="1" w="7990">
                  <a:moveTo>
                    <a:pt x="0" y="0"/>
                  </a:moveTo>
                  <a:lnTo>
                    <a:pt x="7989" y="0"/>
                  </a:lnTo>
                </a:path>
              </a:pathLst>
            </a:custGeom>
            <a:noFill/>
            <a:ln cap="rnd" cmpd="sng" w="62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896" name="Google Shape;2896;p28"/>
          <p:cNvGrpSpPr/>
          <p:nvPr/>
        </p:nvGrpSpPr>
        <p:grpSpPr>
          <a:xfrm flipH="1">
            <a:off x="7648192" y="3480930"/>
            <a:ext cx="782623" cy="1521440"/>
            <a:chOff x="1120850" y="3537818"/>
            <a:chExt cx="753464" cy="1464754"/>
          </a:xfrm>
        </p:grpSpPr>
        <p:sp>
          <p:nvSpPr>
            <p:cNvPr id="2897" name="Google Shape;2897;p28"/>
            <p:cNvSpPr/>
            <p:nvPr/>
          </p:nvSpPr>
          <p:spPr>
            <a:xfrm>
              <a:off x="1218348" y="3582432"/>
              <a:ext cx="558478" cy="379591"/>
            </a:xfrm>
            <a:custGeom>
              <a:rect b="b" l="l" r="r" t="t"/>
              <a:pathLst>
                <a:path extrusionOk="0" h="19051" w="28029">
                  <a:moveTo>
                    <a:pt x="1" y="0"/>
                  </a:moveTo>
                  <a:lnTo>
                    <a:pt x="8407" y="19050"/>
                  </a:lnTo>
                  <a:lnTo>
                    <a:pt x="19622" y="19050"/>
                  </a:lnTo>
                  <a:lnTo>
                    <a:pt x="2802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98" name="Google Shape;2898;p28"/>
            <p:cNvSpPr/>
            <p:nvPr/>
          </p:nvSpPr>
          <p:spPr>
            <a:xfrm>
              <a:off x="1218348" y="3582432"/>
              <a:ext cx="558478" cy="34410"/>
            </a:xfrm>
            <a:custGeom>
              <a:rect b="b" l="l" r="r" t="t"/>
              <a:pathLst>
                <a:path extrusionOk="0" h="1727" w="28029">
                  <a:moveTo>
                    <a:pt x="1" y="0"/>
                  </a:moveTo>
                  <a:lnTo>
                    <a:pt x="763" y="1727"/>
                  </a:lnTo>
                  <a:lnTo>
                    <a:pt x="27266" y="1727"/>
                  </a:lnTo>
                  <a:lnTo>
                    <a:pt x="2802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99" name="Google Shape;2899;p28"/>
            <p:cNvSpPr/>
            <p:nvPr/>
          </p:nvSpPr>
          <p:spPr>
            <a:xfrm>
              <a:off x="1327482" y="3830351"/>
              <a:ext cx="339502" cy="131684"/>
            </a:xfrm>
            <a:custGeom>
              <a:rect b="b" l="l" r="r" t="t"/>
              <a:pathLst>
                <a:path extrusionOk="0" h="6609" w="17039">
                  <a:moveTo>
                    <a:pt x="1" y="0"/>
                  </a:moveTo>
                  <a:lnTo>
                    <a:pt x="2918" y="6608"/>
                  </a:lnTo>
                  <a:lnTo>
                    <a:pt x="14121" y="6608"/>
                  </a:lnTo>
                  <a:lnTo>
                    <a:pt x="17039" y="0"/>
                  </a:lnTo>
                  <a:lnTo>
                    <a:pt x="17039" y="0"/>
                  </a:lnTo>
                  <a:cubicBezTo>
                    <a:pt x="14623" y="2023"/>
                    <a:pt x="11684" y="3213"/>
                    <a:pt x="8520" y="3215"/>
                  </a:cubicBezTo>
                  <a:lnTo>
                    <a:pt x="8520" y="3215"/>
                  </a:lnTo>
                  <a:cubicBezTo>
                    <a:pt x="5355" y="3213"/>
                    <a:pt x="2428" y="2023"/>
                    <a:pt x="1"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00" name="Google Shape;2900;p28"/>
            <p:cNvSpPr/>
            <p:nvPr/>
          </p:nvSpPr>
          <p:spPr>
            <a:xfrm>
              <a:off x="1120850" y="3963436"/>
              <a:ext cx="753464" cy="971005"/>
            </a:xfrm>
            <a:custGeom>
              <a:rect b="b" l="l" r="r" t="t"/>
              <a:pathLst>
                <a:path extrusionOk="0" h="48733" w="37815">
                  <a:moveTo>
                    <a:pt x="13300" y="1"/>
                  </a:moveTo>
                  <a:cubicBezTo>
                    <a:pt x="13300" y="1"/>
                    <a:pt x="0" y="10252"/>
                    <a:pt x="2548" y="23385"/>
                  </a:cubicBezTo>
                  <a:cubicBezTo>
                    <a:pt x="5084" y="36505"/>
                    <a:pt x="11907" y="48733"/>
                    <a:pt x="11907" y="48733"/>
                  </a:cubicBezTo>
                  <a:lnTo>
                    <a:pt x="25908" y="48733"/>
                  </a:lnTo>
                  <a:cubicBezTo>
                    <a:pt x="25908" y="48733"/>
                    <a:pt x="32731" y="36493"/>
                    <a:pt x="35267" y="23385"/>
                  </a:cubicBezTo>
                  <a:cubicBezTo>
                    <a:pt x="37815" y="10252"/>
                    <a:pt x="24515" y="1"/>
                    <a:pt x="24515"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01" name="Google Shape;2901;p28"/>
            <p:cNvSpPr/>
            <p:nvPr/>
          </p:nvSpPr>
          <p:spPr>
            <a:xfrm>
              <a:off x="1186566" y="4497472"/>
              <a:ext cx="622039" cy="436756"/>
            </a:xfrm>
            <a:custGeom>
              <a:rect b="b" l="l" r="r" t="t"/>
              <a:pathLst>
                <a:path extrusionOk="0" h="21920" w="31219">
                  <a:moveTo>
                    <a:pt x="0" y="1"/>
                  </a:moveTo>
                  <a:lnTo>
                    <a:pt x="0" y="1"/>
                  </a:lnTo>
                  <a:cubicBezTo>
                    <a:pt x="2941" y="11752"/>
                    <a:pt x="8609" y="21920"/>
                    <a:pt x="8609" y="21920"/>
                  </a:cubicBezTo>
                  <a:lnTo>
                    <a:pt x="22610" y="21920"/>
                  </a:lnTo>
                  <a:cubicBezTo>
                    <a:pt x="22610" y="21920"/>
                    <a:pt x="28278" y="11752"/>
                    <a:pt x="31219" y="1"/>
                  </a:cubicBezTo>
                  <a:lnTo>
                    <a:pt x="31219" y="1"/>
                  </a:lnTo>
                  <a:cubicBezTo>
                    <a:pt x="27599" y="6990"/>
                    <a:pt x="21955" y="11478"/>
                    <a:pt x="15621" y="11478"/>
                  </a:cubicBezTo>
                  <a:lnTo>
                    <a:pt x="15598" y="11478"/>
                  </a:lnTo>
                  <a:cubicBezTo>
                    <a:pt x="9263" y="11478"/>
                    <a:pt x="3620" y="6990"/>
                    <a:pt x="0" y="1"/>
                  </a:cubicBezTo>
                  <a:close/>
                </a:path>
              </a:pathLst>
            </a:custGeom>
            <a:solidFill>
              <a:srgbClr val="6D3421">
                <a:alpha val="1709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02" name="Google Shape;2902;p28"/>
            <p:cNvSpPr/>
            <p:nvPr/>
          </p:nvSpPr>
          <p:spPr>
            <a:xfrm>
              <a:off x="1280517" y="4933292"/>
              <a:ext cx="433907" cy="69279"/>
            </a:xfrm>
            <a:custGeom>
              <a:rect b="b" l="l" r="r" t="t"/>
              <a:pathLst>
                <a:path extrusionOk="0" h="3477" w="21777">
                  <a:moveTo>
                    <a:pt x="3894" y="0"/>
                  </a:moveTo>
                  <a:cubicBezTo>
                    <a:pt x="3894" y="0"/>
                    <a:pt x="1274" y="1691"/>
                    <a:pt x="0" y="3477"/>
                  </a:cubicBezTo>
                  <a:lnTo>
                    <a:pt x="21777" y="3477"/>
                  </a:lnTo>
                  <a:cubicBezTo>
                    <a:pt x="20515" y="1691"/>
                    <a:pt x="17895" y="0"/>
                    <a:pt x="17895"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03" name="Google Shape;2903;p28"/>
            <p:cNvSpPr/>
            <p:nvPr/>
          </p:nvSpPr>
          <p:spPr>
            <a:xfrm>
              <a:off x="1203164" y="3537818"/>
              <a:ext cx="589063" cy="44632"/>
            </a:xfrm>
            <a:custGeom>
              <a:rect b="b" l="l" r="r" t="t"/>
              <a:pathLst>
                <a:path extrusionOk="0" h="2240" w="29564">
                  <a:moveTo>
                    <a:pt x="715" y="1"/>
                  </a:moveTo>
                  <a:cubicBezTo>
                    <a:pt x="322" y="1"/>
                    <a:pt x="1" y="322"/>
                    <a:pt x="1" y="715"/>
                  </a:cubicBezTo>
                  <a:lnTo>
                    <a:pt x="1" y="1525"/>
                  </a:lnTo>
                  <a:cubicBezTo>
                    <a:pt x="1" y="1918"/>
                    <a:pt x="322" y="2239"/>
                    <a:pt x="715" y="2239"/>
                  </a:cubicBezTo>
                  <a:lnTo>
                    <a:pt x="28850" y="2239"/>
                  </a:lnTo>
                  <a:cubicBezTo>
                    <a:pt x="29243" y="2239"/>
                    <a:pt x="29564" y="1918"/>
                    <a:pt x="29564" y="1525"/>
                  </a:cubicBezTo>
                  <a:lnTo>
                    <a:pt x="29564" y="715"/>
                  </a:lnTo>
                  <a:cubicBezTo>
                    <a:pt x="29564" y="322"/>
                    <a:pt x="29243" y="1"/>
                    <a:pt x="28850"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04" name="Google Shape;2904;p28"/>
            <p:cNvSpPr/>
            <p:nvPr/>
          </p:nvSpPr>
          <p:spPr>
            <a:xfrm>
              <a:off x="1169728" y="4139941"/>
              <a:ext cx="655473" cy="533611"/>
            </a:xfrm>
            <a:custGeom>
              <a:rect b="b" l="l" r="r" t="t"/>
              <a:pathLst>
                <a:path extrusionOk="0" h="26781" w="32897">
                  <a:moveTo>
                    <a:pt x="16438" y="1"/>
                  </a:moveTo>
                  <a:cubicBezTo>
                    <a:pt x="11668" y="1"/>
                    <a:pt x="6900" y="644"/>
                    <a:pt x="2072" y="1930"/>
                  </a:cubicBezTo>
                  <a:cubicBezTo>
                    <a:pt x="1845" y="2382"/>
                    <a:pt x="1643" y="2823"/>
                    <a:pt x="1441" y="3287"/>
                  </a:cubicBezTo>
                  <a:cubicBezTo>
                    <a:pt x="6471" y="2186"/>
                    <a:pt x="11454" y="1635"/>
                    <a:pt x="16437" y="1635"/>
                  </a:cubicBezTo>
                  <a:cubicBezTo>
                    <a:pt x="21419" y="1635"/>
                    <a:pt x="26402" y="2186"/>
                    <a:pt x="31433" y="3287"/>
                  </a:cubicBezTo>
                  <a:cubicBezTo>
                    <a:pt x="31242" y="2823"/>
                    <a:pt x="31028" y="2370"/>
                    <a:pt x="30813" y="1930"/>
                  </a:cubicBezTo>
                  <a:cubicBezTo>
                    <a:pt x="25979" y="644"/>
                    <a:pt x="21208" y="1"/>
                    <a:pt x="16438" y="1"/>
                  </a:cubicBezTo>
                  <a:close/>
                  <a:moveTo>
                    <a:pt x="16550" y="5049"/>
                  </a:moveTo>
                  <a:cubicBezTo>
                    <a:pt x="15966" y="5049"/>
                    <a:pt x="15478" y="5775"/>
                    <a:pt x="15466" y="6668"/>
                  </a:cubicBezTo>
                  <a:cubicBezTo>
                    <a:pt x="15466" y="7561"/>
                    <a:pt x="15942" y="8276"/>
                    <a:pt x="16550" y="8276"/>
                  </a:cubicBezTo>
                  <a:cubicBezTo>
                    <a:pt x="17157" y="8276"/>
                    <a:pt x="17657" y="7561"/>
                    <a:pt x="17633" y="6668"/>
                  </a:cubicBezTo>
                  <a:cubicBezTo>
                    <a:pt x="17621" y="5775"/>
                    <a:pt x="17133" y="5049"/>
                    <a:pt x="16550" y="5049"/>
                  </a:cubicBezTo>
                  <a:close/>
                  <a:moveTo>
                    <a:pt x="9035" y="5309"/>
                  </a:moveTo>
                  <a:cubicBezTo>
                    <a:pt x="9016" y="5309"/>
                    <a:pt x="8997" y="5310"/>
                    <a:pt x="8977" y="5311"/>
                  </a:cubicBezTo>
                  <a:cubicBezTo>
                    <a:pt x="8394" y="5359"/>
                    <a:pt x="7799" y="6085"/>
                    <a:pt x="7680" y="6930"/>
                  </a:cubicBezTo>
                  <a:cubicBezTo>
                    <a:pt x="7563" y="7784"/>
                    <a:pt x="7963" y="8443"/>
                    <a:pt x="8553" y="8443"/>
                  </a:cubicBezTo>
                  <a:cubicBezTo>
                    <a:pt x="8563" y="8443"/>
                    <a:pt x="8574" y="8443"/>
                    <a:pt x="8584" y="8442"/>
                  </a:cubicBezTo>
                  <a:cubicBezTo>
                    <a:pt x="9204" y="8407"/>
                    <a:pt x="9751" y="7692"/>
                    <a:pt x="9835" y="6811"/>
                  </a:cubicBezTo>
                  <a:cubicBezTo>
                    <a:pt x="9927" y="5971"/>
                    <a:pt x="9585" y="5309"/>
                    <a:pt x="9035" y="5309"/>
                  </a:cubicBezTo>
                  <a:close/>
                  <a:moveTo>
                    <a:pt x="23875" y="5309"/>
                  </a:moveTo>
                  <a:cubicBezTo>
                    <a:pt x="23325" y="5309"/>
                    <a:pt x="22982" y="5982"/>
                    <a:pt x="23074" y="6811"/>
                  </a:cubicBezTo>
                  <a:cubicBezTo>
                    <a:pt x="23158" y="7692"/>
                    <a:pt x="23705" y="8407"/>
                    <a:pt x="24324" y="8442"/>
                  </a:cubicBezTo>
                  <a:cubicBezTo>
                    <a:pt x="24335" y="8443"/>
                    <a:pt x="24345" y="8443"/>
                    <a:pt x="24356" y="8443"/>
                  </a:cubicBezTo>
                  <a:cubicBezTo>
                    <a:pt x="24946" y="8443"/>
                    <a:pt x="25358" y="7784"/>
                    <a:pt x="25229" y="6930"/>
                  </a:cubicBezTo>
                  <a:cubicBezTo>
                    <a:pt x="25110" y="6073"/>
                    <a:pt x="24515" y="5347"/>
                    <a:pt x="23932" y="5311"/>
                  </a:cubicBezTo>
                  <a:cubicBezTo>
                    <a:pt x="23913" y="5310"/>
                    <a:pt x="23894" y="5309"/>
                    <a:pt x="23875" y="5309"/>
                  </a:cubicBezTo>
                  <a:close/>
                  <a:moveTo>
                    <a:pt x="1668" y="6053"/>
                  </a:moveTo>
                  <a:cubicBezTo>
                    <a:pt x="1633" y="6053"/>
                    <a:pt x="1597" y="6056"/>
                    <a:pt x="1560" y="6061"/>
                  </a:cubicBezTo>
                  <a:cubicBezTo>
                    <a:pt x="1060" y="6133"/>
                    <a:pt x="452" y="6668"/>
                    <a:pt x="167" y="7311"/>
                  </a:cubicBezTo>
                  <a:cubicBezTo>
                    <a:pt x="107" y="7585"/>
                    <a:pt x="48" y="7883"/>
                    <a:pt x="0" y="8169"/>
                  </a:cubicBezTo>
                  <a:cubicBezTo>
                    <a:pt x="56" y="8607"/>
                    <a:pt x="324" y="8886"/>
                    <a:pt x="735" y="8886"/>
                  </a:cubicBezTo>
                  <a:cubicBezTo>
                    <a:pt x="759" y="8886"/>
                    <a:pt x="784" y="8885"/>
                    <a:pt x="810" y="8883"/>
                  </a:cubicBezTo>
                  <a:lnTo>
                    <a:pt x="810" y="8895"/>
                  </a:lnTo>
                  <a:cubicBezTo>
                    <a:pt x="1417" y="8859"/>
                    <a:pt x="2024" y="8169"/>
                    <a:pt x="2215" y="7371"/>
                  </a:cubicBezTo>
                  <a:cubicBezTo>
                    <a:pt x="2404" y="6613"/>
                    <a:pt x="2176" y="6053"/>
                    <a:pt x="1668" y="6053"/>
                  </a:cubicBezTo>
                  <a:close/>
                  <a:moveTo>
                    <a:pt x="31231" y="6067"/>
                  </a:moveTo>
                  <a:cubicBezTo>
                    <a:pt x="30724" y="6067"/>
                    <a:pt x="30491" y="6619"/>
                    <a:pt x="30671" y="7383"/>
                  </a:cubicBezTo>
                  <a:cubicBezTo>
                    <a:pt x="30873" y="8181"/>
                    <a:pt x="31480" y="8859"/>
                    <a:pt x="32087" y="8919"/>
                  </a:cubicBezTo>
                  <a:cubicBezTo>
                    <a:pt x="32105" y="8920"/>
                    <a:pt x="32122" y="8920"/>
                    <a:pt x="32139" y="8920"/>
                  </a:cubicBezTo>
                  <a:cubicBezTo>
                    <a:pt x="32563" y="8920"/>
                    <a:pt x="32840" y="8639"/>
                    <a:pt x="32897" y="8204"/>
                  </a:cubicBezTo>
                  <a:cubicBezTo>
                    <a:pt x="32849" y="7907"/>
                    <a:pt x="32790" y="7621"/>
                    <a:pt x="32730" y="7335"/>
                  </a:cubicBezTo>
                  <a:lnTo>
                    <a:pt x="32730" y="7323"/>
                  </a:lnTo>
                  <a:cubicBezTo>
                    <a:pt x="32433" y="6680"/>
                    <a:pt x="31837" y="6133"/>
                    <a:pt x="31325" y="6073"/>
                  </a:cubicBezTo>
                  <a:cubicBezTo>
                    <a:pt x="31293" y="6069"/>
                    <a:pt x="31262" y="6067"/>
                    <a:pt x="31231" y="6067"/>
                  </a:cubicBezTo>
                  <a:close/>
                  <a:moveTo>
                    <a:pt x="12668" y="5906"/>
                  </a:moveTo>
                  <a:cubicBezTo>
                    <a:pt x="11192" y="9597"/>
                    <a:pt x="9656" y="13288"/>
                    <a:pt x="8525" y="17110"/>
                  </a:cubicBezTo>
                  <a:cubicBezTo>
                    <a:pt x="7084" y="13586"/>
                    <a:pt x="5846" y="10121"/>
                    <a:pt x="5132" y="6371"/>
                  </a:cubicBezTo>
                  <a:cubicBezTo>
                    <a:pt x="3322" y="9752"/>
                    <a:pt x="1715" y="13086"/>
                    <a:pt x="631" y="16753"/>
                  </a:cubicBezTo>
                  <a:cubicBezTo>
                    <a:pt x="572" y="16634"/>
                    <a:pt x="512" y="16503"/>
                    <a:pt x="429" y="16384"/>
                  </a:cubicBezTo>
                  <a:lnTo>
                    <a:pt x="429" y="16384"/>
                  </a:lnTo>
                  <a:cubicBezTo>
                    <a:pt x="714" y="17622"/>
                    <a:pt x="1024" y="18837"/>
                    <a:pt x="1357" y="20051"/>
                  </a:cubicBezTo>
                  <a:cubicBezTo>
                    <a:pt x="1607" y="16455"/>
                    <a:pt x="3096" y="13086"/>
                    <a:pt x="4560" y="9847"/>
                  </a:cubicBezTo>
                  <a:cubicBezTo>
                    <a:pt x="5691" y="13622"/>
                    <a:pt x="7239" y="17158"/>
                    <a:pt x="8870" y="20730"/>
                  </a:cubicBezTo>
                  <a:cubicBezTo>
                    <a:pt x="9775" y="16920"/>
                    <a:pt x="11061" y="13276"/>
                    <a:pt x="12442" y="9609"/>
                  </a:cubicBezTo>
                  <a:cubicBezTo>
                    <a:pt x="13692" y="13419"/>
                    <a:pt x="15109" y="17158"/>
                    <a:pt x="16383" y="20956"/>
                  </a:cubicBezTo>
                  <a:cubicBezTo>
                    <a:pt x="17681" y="17158"/>
                    <a:pt x="19086" y="13407"/>
                    <a:pt x="20336" y="9609"/>
                  </a:cubicBezTo>
                  <a:cubicBezTo>
                    <a:pt x="21717" y="13276"/>
                    <a:pt x="22991" y="16920"/>
                    <a:pt x="23908" y="20730"/>
                  </a:cubicBezTo>
                  <a:cubicBezTo>
                    <a:pt x="25551" y="17158"/>
                    <a:pt x="27087" y="13622"/>
                    <a:pt x="28218" y="9847"/>
                  </a:cubicBezTo>
                  <a:cubicBezTo>
                    <a:pt x="29694" y="13110"/>
                    <a:pt x="31111" y="16443"/>
                    <a:pt x="31421" y="20051"/>
                  </a:cubicBezTo>
                  <a:lnTo>
                    <a:pt x="31421" y="20027"/>
                  </a:lnTo>
                  <a:cubicBezTo>
                    <a:pt x="31742" y="18837"/>
                    <a:pt x="32064" y="17622"/>
                    <a:pt x="32337" y="16384"/>
                  </a:cubicBezTo>
                  <a:lnTo>
                    <a:pt x="32337" y="16384"/>
                  </a:lnTo>
                  <a:cubicBezTo>
                    <a:pt x="32296" y="16467"/>
                    <a:pt x="32254" y="16556"/>
                    <a:pt x="32209" y="16642"/>
                  </a:cubicBezTo>
                  <a:lnTo>
                    <a:pt x="32209" y="16642"/>
                  </a:lnTo>
                  <a:cubicBezTo>
                    <a:pt x="31114" y="12995"/>
                    <a:pt x="29521" y="9695"/>
                    <a:pt x="27730" y="6371"/>
                  </a:cubicBezTo>
                  <a:cubicBezTo>
                    <a:pt x="27027" y="10121"/>
                    <a:pt x="25777" y="13586"/>
                    <a:pt x="24336" y="17110"/>
                  </a:cubicBezTo>
                  <a:cubicBezTo>
                    <a:pt x="23205" y="13288"/>
                    <a:pt x="21669" y="9609"/>
                    <a:pt x="20193" y="5906"/>
                  </a:cubicBezTo>
                  <a:cubicBezTo>
                    <a:pt x="19157" y="9752"/>
                    <a:pt x="17752" y="13467"/>
                    <a:pt x="16431" y="17217"/>
                  </a:cubicBezTo>
                  <a:cubicBezTo>
                    <a:pt x="15121" y="13467"/>
                    <a:pt x="13704" y="9728"/>
                    <a:pt x="12668" y="5906"/>
                  </a:cubicBezTo>
                  <a:close/>
                  <a:moveTo>
                    <a:pt x="4583" y="18299"/>
                  </a:moveTo>
                  <a:cubicBezTo>
                    <a:pt x="4003" y="18299"/>
                    <a:pt x="3636" y="18918"/>
                    <a:pt x="3810" y="19718"/>
                  </a:cubicBezTo>
                  <a:cubicBezTo>
                    <a:pt x="3989" y="20539"/>
                    <a:pt x="4643" y="21254"/>
                    <a:pt x="5227" y="21313"/>
                  </a:cubicBezTo>
                  <a:cubicBezTo>
                    <a:pt x="5252" y="21316"/>
                    <a:pt x="5277" y="21317"/>
                    <a:pt x="5301" y="21317"/>
                  </a:cubicBezTo>
                  <a:cubicBezTo>
                    <a:pt x="5836" y="21317"/>
                    <a:pt x="6113" y="20694"/>
                    <a:pt x="5965" y="19896"/>
                  </a:cubicBezTo>
                  <a:cubicBezTo>
                    <a:pt x="5822" y="19063"/>
                    <a:pt x="5239" y="18348"/>
                    <a:pt x="4632" y="18301"/>
                  </a:cubicBezTo>
                  <a:cubicBezTo>
                    <a:pt x="4615" y="18300"/>
                    <a:pt x="4599" y="18299"/>
                    <a:pt x="4583" y="18299"/>
                  </a:cubicBezTo>
                  <a:close/>
                  <a:moveTo>
                    <a:pt x="28150" y="18322"/>
                  </a:moveTo>
                  <a:cubicBezTo>
                    <a:pt x="28129" y="18322"/>
                    <a:pt x="28108" y="18323"/>
                    <a:pt x="28087" y="18325"/>
                  </a:cubicBezTo>
                  <a:cubicBezTo>
                    <a:pt x="27480" y="18360"/>
                    <a:pt x="26896" y="19063"/>
                    <a:pt x="26741" y="19908"/>
                  </a:cubicBezTo>
                  <a:cubicBezTo>
                    <a:pt x="26605" y="20706"/>
                    <a:pt x="26893" y="21329"/>
                    <a:pt x="27430" y="21329"/>
                  </a:cubicBezTo>
                  <a:cubicBezTo>
                    <a:pt x="27454" y="21329"/>
                    <a:pt x="27478" y="21328"/>
                    <a:pt x="27503" y="21325"/>
                  </a:cubicBezTo>
                  <a:cubicBezTo>
                    <a:pt x="28087" y="21265"/>
                    <a:pt x="28718" y="20551"/>
                    <a:pt x="28908" y="19730"/>
                  </a:cubicBezTo>
                  <a:cubicBezTo>
                    <a:pt x="29081" y="18948"/>
                    <a:pt x="28721" y="18322"/>
                    <a:pt x="28150" y="18322"/>
                  </a:cubicBezTo>
                  <a:close/>
                  <a:moveTo>
                    <a:pt x="12573" y="18646"/>
                  </a:moveTo>
                  <a:cubicBezTo>
                    <a:pt x="11966" y="18646"/>
                    <a:pt x="11525" y="19337"/>
                    <a:pt x="11585" y="20206"/>
                  </a:cubicBezTo>
                  <a:cubicBezTo>
                    <a:pt x="11656" y="21087"/>
                    <a:pt x="12192" y="21837"/>
                    <a:pt x="12775" y="21849"/>
                  </a:cubicBezTo>
                  <a:cubicBezTo>
                    <a:pt x="12780" y="21849"/>
                    <a:pt x="12785" y="21849"/>
                    <a:pt x="12790" y="21849"/>
                  </a:cubicBezTo>
                  <a:cubicBezTo>
                    <a:pt x="13354" y="21849"/>
                    <a:pt x="13787" y="21151"/>
                    <a:pt x="13740" y="20265"/>
                  </a:cubicBezTo>
                  <a:cubicBezTo>
                    <a:pt x="13692" y="19372"/>
                    <a:pt x="13192" y="18646"/>
                    <a:pt x="12573" y="18646"/>
                  </a:cubicBezTo>
                  <a:close/>
                  <a:moveTo>
                    <a:pt x="20351" y="18646"/>
                  </a:moveTo>
                  <a:cubicBezTo>
                    <a:pt x="20346" y="18646"/>
                    <a:pt x="20341" y="18646"/>
                    <a:pt x="20336" y="18646"/>
                  </a:cubicBezTo>
                  <a:cubicBezTo>
                    <a:pt x="19717" y="18646"/>
                    <a:pt x="19193" y="19396"/>
                    <a:pt x="19169" y="20265"/>
                  </a:cubicBezTo>
                  <a:cubicBezTo>
                    <a:pt x="19122" y="21151"/>
                    <a:pt x="19555" y="21849"/>
                    <a:pt x="20119" y="21849"/>
                  </a:cubicBezTo>
                  <a:cubicBezTo>
                    <a:pt x="20124" y="21849"/>
                    <a:pt x="20129" y="21849"/>
                    <a:pt x="20133" y="21849"/>
                  </a:cubicBezTo>
                  <a:cubicBezTo>
                    <a:pt x="20717" y="21837"/>
                    <a:pt x="21253" y="21087"/>
                    <a:pt x="21324" y="20206"/>
                  </a:cubicBezTo>
                  <a:cubicBezTo>
                    <a:pt x="21407" y="19344"/>
                    <a:pt x="20951" y="18646"/>
                    <a:pt x="20351" y="18646"/>
                  </a:cubicBezTo>
                  <a:close/>
                  <a:moveTo>
                    <a:pt x="2536" y="23718"/>
                  </a:moveTo>
                  <a:lnTo>
                    <a:pt x="2536" y="23718"/>
                  </a:lnTo>
                  <a:cubicBezTo>
                    <a:pt x="2679" y="24182"/>
                    <a:pt x="2834" y="24635"/>
                    <a:pt x="2988" y="25075"/>
                  </a:cubicBezTo>
                  <a:lnTo>
                    <a:pt x="2977" y="25075"/>
                  </a:lnTo>
                  <a:cubicBezTo>
                    <a:pt x="7489" y="26212"/>
                    <a:pt x="11969" y="26781"/>
                    <a:pt x="16450" y="26781"/>
                  </a:cubicBezTo>
                  <a:cubicBezTo>
                    <a:pt x="20931" y="26781"/>
                    <a:pt x="25414" y="26212"/>
                    <a:pt x="29932" y="25075"/>
                  </a:cubicBezTo>
                  <a:cubicBezTo>
                    <a:pt x="30075" y="24635"/>
                    <a:pt x="30242" y="24182"/>
                    <a:pt x="30397" y="23718"/>
                  </a:cubicBezTo>
                  <a:lnTo>
                    <a:pt x="30397" y="23718"/>
                  </a:lnTo>
                  <a:cubicBezTo>
                    <a:pt x="25750" y="24680"/>
                    <a:pt x="21127" y="25156"/>
                    <a:pt x="16505" y="25156"/>
                  </a:cubicBezTo>
                  <a:cubicBezTo>
                    <a:pt x="11855" y="25156"/>
                    <a:pt x="7206" y="24674"/>
                    <a:pt x="2536" y="23718"/>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05" name="Google Shape;2905;p28"/>
            <p:cNvSpPr/>
            <p:nvPr/>
          </p:nvSpPr>
          <p:spPr>
            <a:xfrm>
              <a:off x="1253696" y="3658350"/>
              <a:ext cx="488481" cy="172949"/>
            </a:xfrm>
            <a:custGeom>
              <a:rect b="b" l="l" r="r" t="t"/>
              <a:pathLst>
                <a:path extrusionOk="0" h="8680" w="24516">
                  <a:moveTo>
                    <a:pt x="20992" y="417"/>
                  </a:moveTo>
                  <a:lnTo>
                    <a:pt x="21003" y="441"/>
                  </a:lnTo>
                  <a:lnTo>
                    <a:pt x="21015" y="417"/>
                  </a:lnTo>
                  <a:close/>
                  <a:moveTo>
                    <a:pt x="501" y="0"/>
                  </a:moveTo>
                  <a:cubicBezTo>
                    <a:pt x="37" y="0"/>
                    <a:pt x="132" y="72"/>
                    <a:pt x="1" y="179"/>
                  </a:cubicBezTo>
                  <a:lnTo>
                    <a:pt x="656" y="1643"/>
                  </a:lnTo>
                  <a:lnTo>
                    <a:pt x="632" y="1655"/>
                  </a:lnTo>
                  <a:cubicBezTo>
                    <a:pt x="1025" y="1596"/>
                    <a:pt x="1334" y="1250"/>
                    <a:pt x="1334" y="834"/>
                  </a:cubicBezTo>
                  <a:cubicBezTo>
                    <a:pt x="1334" y="417"/>
                    <a:pt x="965" y="0"/>
                    <a:pt x="501" y="0"/>
                  </a:cubicBezTo>
                  <a:close/>
                  <a:moveTo>
                    <a:pt x="24004" y="0"/>
                  </a:moveTo>
                  <a:cubicBezTo>
                    <a:pt x="23539" y="0"/>
                    <a:pt x="23170" y="369"/>
                    <a:pt x="23170" y="834"/>
                  </a:cubicBezTo>
                  <a:lnTo>
                    <a:pt x="23158" y="834"/>
                  </a:lnTo>
                  <a:cubicBezTo>
                    <a:pt x="23158" y="1250"/>
                    <a:pt x="23456" y="1572"/>
                    <a:pt x="23861" y="1655"/>
                  </a:cubicBezTo>
                  <a:lnTo>
                    <a:pt x="24516" y="179"/>
                  </a:lnTo>
                  <a:cubicBezTo>
                    <a:pt x="24373" y="72"/>
                    <a:pt x="24194" y="0"/>
                    <a:pt x="24004" y="0"/>
                  </a:cubicBezTo>
                  <a:close/>
                  <a:moveTo>
                    <a:pt x="6347" y="0"/>
                  </a:moveTo>
                  <a:cubicBezTo>
                    <a:pt x="5894" y="0"/>
                    <a:pt x="5513" y="369"/>
                    <a:pt x="5513" y="834"/>
                  </a:cubicBezTo>
                  <a:cubicBezTo>
                    <a:pt x="5513" y="1298"/>
                    <a:pt x="5894" y="1667"/>
                    <a:pt x="6347" y="1667"/>
                  </a:cubicBezTo>
                  <a:cubicBezTo>
                    <a:pt x="6811" y="1667"/>
                    <a:pt x="7180" y="1298"/>
                    <a:pt x="7180" y="834"/>
                  </a:cubicBezTo>
                  <a:cubicBezTo>
                    <a:pt x="7180" y="369"/>
                    <a:pt x="6811" y="0"/>
                    <a:pt x="6347" y="0"/>
                  </a:cubicBezTo>
                  <a:close/>
                  <a:moveTo>
                    <a:pt x="12324" y="0"/>
                  </a:moveTo>
                  <a:cubicBezTo>
                    <a:pt x="11859" y="0"/>
                    <a:pt x="11490" y="369"/>
                    <a:pt x="11490" y="834"/>
                  </a:cubicBezTo>
                  <a:cubicBezTo>
                    <a:pt x="11490" y="1298"/>
                    <a:pt x="11859" y="1667"/>
                    <a:pt x="12324" y="1667"/>
                  </a:cubicBezTo>
                  <a:cubicBezTo>
                    <a:pt x="12776" y="1667"/>
                    <a:pt x="13157" y="1298"/>
                    <a:pt x="13157" y="834"/>
                  </a:cubicBezTo>
                  <a:cubicBezTo>
                    <a:pt x="13157" y="369"/>
                    <a:pt x="12776" y="0"/>
                    <a:pt x="12324" y="0"/>
                  </a:cubicBezTo>
                  <a:close/>
                  <a:moveTo>
                    <a:pt x="18158" y="0"/>
                  </a:moveTo>
                  <a:cubicBezTo>
                    <a:pt x="17694" y="0"/>
                    <a:pt x="17324" y="369"/>
                    <a:pt x="17324" y="834"/>
                  </a:cubicBezTo>
                  <a:cubicBezTo>
                    <a:pt x="17324" y="1298"/>
                    <a:pt x="17694" y="1667"/>
                    <a:pt x="18158" y="1667"/>
                  </a:cubicBezTo>
                  <a:cubicBezTo>
                    <a:pt x="18622" y="1667"/>
                    <a:pt x="18991" y="1298"/>
                    <a:pt x="18991" y="834"/>
                  </a:cubicBezTo>
                  <a:cubicBezTo>
                    <a:pt x="18991" y="369"/>
                    <a:pt x="18622" y="0"/>
                    <a:pt x="18158" y="0"/>
                  </a:cubicBezTo>
                  <a:close/>
                  <a:moveTo>
                    <a:pt x="3454" y="417"/>
                  </a:moveTo>
                  <a:lnTo>
                    <a:pt x="1668" y="4001"/>
                  </a:lnTo>
                  <a:lnTo>
                    <a:pt x="2108" y="5025"/>
                  </a:lnTo>
                  <a:lnTo>
                    <a:pt x="3454" y="2346"/>
                  </a:lnTo>
                  <a:lnTo>
                    <a:pt x="6383" y="8204"/>
                  </a:lnTo>
                  <a:lnTo>
                    <a:pt x="9300" y="2346"/>
                  </a:lnTo>
                  <a:lnTo>
                    <a:pt x="12217" y="8204"/>
                  </a:lnTo>
                  <a:lnTo>
                    <a:pt x="15146" y="2346"/>
                  </a:lnTo>
                  <a:lnTo>
                    <a:pt x="18075" y="8204"/>
                  </a:lnTo>
                  <a:lnTo>
                    <a:pt x="21015" y="2346"/>
                  </a:lnTo>
                  <a:lnTo>
                    <a:pt x="22349" y="5025"/>
                  </a:lnTo>
                  <a:lnTo>
                    <a:pt x="22801" y="4001"/>
                  </a:lnTo>
                  <a:lnTo>
                    <a:pt x="21003" y="441"/>
                  </a:lnTo>
                  <a:lnTo>
                    <a:pt x="18075" y="6263"/>
                  </a:lnTo>
                  <a:lnTo>
                    <a:pt x="15146" y="417"/>
                  </a:lnTo>
                  <a:lnTo>
                    <a:pt x="12217" y="6263"/>
                  </a:lnTo>
                  <a:lnTo>
                    <a:pt x="9300" y="417"/>
                  </a:lnTo>
                  <a:lnTo>
                    <a:pt x="6383" y="6263"/>
                  </a:lnTo>
                  <a:lnTo>
                    <a:pt x="3454" y="417"/>
                  </a:lnTo>
                  <a:close/>
                  <a:moveTo>
                    <a:pt x="3358" y="6989"/>
                  </a:moveTo>
                  <a:lnTo>
                    <a:pt x="3358" y="7013"/>
                  </a:lnTo>
                  <a:cubicBezTo>
                    <a:pt x="3239" y="7013"/>
                    <a:pt x="3132" y="7037"/>
                    <a:pt x="3037" y="7061"/>
                  </a:cubicBezTo>
                  <a:lnTo>
                    <a:pt x="3704" y="8585"/>
                  </a:lnTo>
                  <a:cubicBezTo>
                    <a:pt x="3989" y="8454"/>
                    <a:pt x="4192" y="8168"/>
                    <a:pt x="4192" y="7823"/>
                  </a:cubicBezTo>
                  <a:cubicBezTo>
                    <a:pt x="4192" y="7477"/>
                    <a:pt x="3823" y="6989"/>
                    <a:pt x="3358" y="6989"/>
                  </a:cubicBezTo>
                  <a:close/>
                  <a:moveTo>
                    <a:pt x="20992" y="7013"/>
                  </a:moveTo>
                  <a:cubicBezTo>
                    <a:pt x="20539" y="7013"/>
                    <a:pt x="20158" y="7382"/>
                    <a:pt x="20158" y="7846"/>
                  </a:cubicBezTo>
                  <a:cubicBezTo>
                    <a:pt x="20158" y="8299"/>
                    <a:pt x="20420" y="8525"/>
                    <a:pt x="20753" y="8632"/>
                  </a:cubicBezTo>
                  <a:lnTo>
                    <a:pt x="21432" y="7120"/>
                  </a:lnTo>
                  <a:cubicBezTo>
                    <a:pt x="21313" y="7049"/>
                    <a:pt x="21158" y="7013"/>
                    <a:pt x="20992" y="7013"/>
                  </a:cubicBezTo>
                  <a:close/>
                  <a:moveTo>
                    <a:pt x="9323" y="7013"/>
                  </a:moveTo>
                  <a:cubicBezTo>
                    <a:pt x="8871" y="7013"/>
                    <a:pt x="8490" y="7382"/>
                    <a:pt x="8490" y="7846"/>
                  </a:cubicBezTo>
                  <a:cubicBezTo>
                    <a:pt x="8490" y="8299"/>
                    <a:pt x="8871" y="8680"/>
                    <a:pt x="9323" y="8680"/>
                  </a:cubicBezTo>
                  <a:cubicBezTo>
                    <a:pt x="9788" y="8680"/>
                    <a:pt x="10157" y="8299"/>
                    <a:pt x="10157" y="7846"/>
                  </a:cubicBezTo>
                  <a:cubicBezTo>
                    <a:pt x="10157" y="7382"/>
                    <a:pt x="9788" y="7013"/>
                    <a:pt x="9323" y="7013"/>
                  </a:cubicBezTo>
                  <a:close/>
                  <a:moveTo>
                    <a:pt x="15169" y="7013"/>
                  </a:moveTo>
                  <a:cubicBezTo>
                    <a:pt x="14705" y="7013"/>
                    <a:pt x="14336" y="7382"/>
                    <a:pt x="14336" y="7846"/>
                  </a:cubicBezTo>
                  <a:cubicBezTo>
                    <a:pt x="14336" y="8299"/>
                    <a:pt x="14705" y="8680"/>
                    <a:pt x="15169" y="8680"/>
                  </a:cubicBezTo>
                  <a:cubicBezTo>
                    <a:pt x="15622" y="8680"/>
                    <a:pt x="16003" y="8299"/>
                    <a:pt x="16003" y="7846"/>
                  </a:cubicBezTo>
                  <a:cubicBezTo>
                    <a:pt x="16003" y="7382"/>
                    <a:pt x="15622" y="7013"/>
                    <a:pt x="15169" y="7013"/>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06" name="Google Shape;2906;p28"/>
            <p:cNvSpPr/>
            <p:nvPr/>
          </p:nvSpPr>
          <p:spPr>
            <a:xfrm>
              <a:off x="1269119" y="3582432"/>
              <a:ext cx="365365" cy="20"/>
            </a:xfrm>
            <a:custGeom>
              <a:rect b="b" l="l" r="r" t="t"/>
              <a:pathLst>
                <a:path extrusionOk="0" fill="none" h="1" w="18337">
                  <a:moveTo>
                    <a:pt x="1" y="0"/>
                  </a:moveTo>
                  <a:lnTo>
                    <a:pt x="18336" y="0"/>
                  </a:lnTo>
                </a:path>
              </a:pathLst>
            </a:custGeom>
            <a:noFill/>
            <a:ln cap="rnd" cmpd="sng" w="62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07" name="Google Shape;2907;p28"/>
            <p:cNvSpPr/>
            <p:nvPr/>
          </p:nvSpPr>
          <p:spPr>
            <a:xfrm>
              <a:off x="1385845" y="3963436"/>
              <a:ext cx="143540" cy="20"/>
            </a:xfrm>
            <a:custGeom>
              <a:rect b="b" l="l" r="r" t="t"/>
              <a:pathLst>
                <a:path extrusionOk="0" fill="none" h="1" w="7204">
                  <a:moveTo>
                    <a:pt x="1" y="1"/>
                  </a:moveTo>
                  <a:lnTo>
                    <a:pt x="7204" y="1"/>
                  </a:lnTo>
                </a:path>
              </a:pathLst>
            </a:custGeom>
            <a:noFill/>
            <a:ln cap="rnd" cmpd="sng" w="62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08" name="Google Shape;2908;p28"/>
            <p:cNvSpPr/>
            <p:nvPr/>
          </p:nvSpPr>
          <p:spPr>
            <a:xfrm>
              <a:off x="1358088" y="4933292"/>
              <a:ext cx="169881" cy="20"/>
            </a:xfrm>
            <a:custGeom>
              <a:rect b="b" l="l" r="r" t="t"/>
              <a:pathLst>
                <a:path extrusionOk="0" fill="none" h="1" w="8526">
                  <a:moveTo>
                    <a:pt x="1" y="0"/>
                  </a:moveTo>
                  <a:lnTo>
                    <a:pt x="8525" y="0"/>
                  </a:lnTo>
                </a:path>
              </a:pathLst>
            </a:custGeom>
            <a:noFill/>
            <a:ln cap="rnd" cmpd="sng" w="62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909" name="Google Shape;2909;p28"/>
          <p:cNvGrpSpPr/>
          <p:nvPr/>
        </p:nvGrpSpPr>
        <p:grpSpPr>
          <a:xfrm>
            <a:off x="7726250" y="1215816"/>
            <a:ext cx="1062738" cy="673945"/>
            <a:chOff x="660950" y="1407175"/>
            <a:chExt cx="1062738" cy="673945"/>
          </a:xfrm>
        </p:grpSpPr>
        <p:sp>
          <p:nvSpPr>
            <p:cNvPr id="2910" name="Google Shape;2910;p28"/>
            <p:cNvSpPr/>
            <p:nvPr/>
          </p:nvSpPr>
          <p:spPr>
            <a:xfrm>
              <a:off x="660950" y="1435007"/>
              <a:ext cx="1062738" cy="646113"/>
            </a:xfrm>
            <a:custGeom>
              <a:rect b="b" l="l" r="r" t="t"/>
              <a:pathLst>
                <a:path extrusionOk="0" h="24028" w="39518">
                  <a:moveTo>
                    <a:pt x="20420" y="1"/>
                  </a:moveTo>
                  <a:cubicBezTo>
                    <a:pt x="17455" y="1"/>
                    <a:pt x="15121" y="1668"/>
                    <a:pt x="13978" y="4061"/>
                  </a:cubicBezTo>
                  <a:cubicBezTo>
                    <a:pt x="13359" y="3811"/>
                    <a:pt x="12692" y="3668"/>
                    <a:pt x="11978" y="3668"/>
                  </a:cubicBezTo>
                  <a:cubicBezTo>
                    <a:pt x="9180" y="3668"/>
                    <a:pt x="6918" y="5871"/>
                    <a:pt x="6787" y="8621"/>
                  </a:cubicBezTo>
                  <a:cubicBezTo>
                    <a:pt x="6394" y="8526"/>
                    <a:pt x="6013" y="8490"/>
                    <a:pt x="5596" y="8490"/>
                  </a:cubicBezTo>
                  <a:cubicBezTo>
                    <a:pt x="2513" y="8490"/>
                    <a:pt x="0" y="10990"/>
                    <a:pt x="0" y="14086"/>
                  </a:cubicBezTo>
                  <a:cubicBezTo>
                    <a:pt x="0" y="17182"/>
                    <a:pt x="2501" y="19682"/>
                    <a:pt x="5596" y="19682"/>
                  </a:cubicBezTo>
                  <a:cubicBezTo>
                    <a:pt x="8692" y="19682"/>
                    <a:pt x="7097" y="19515"/>
                    <a:pt x="7763" y="19229"/>
                  </a:cubicBezTo>
                  <a:lnTo>
                    <a:pt x="7763" y="19229"/>
                  </a:lnTo>
                  <a:cubicBezTo>
                    <a:pt x="8775" y="21825"/>
                    <a:pt x="11299" y="23670"/>
                    <a:pt x="14252" y="23670"/>
                  </a:cubicBezTo>
                  <a:cubicBezTo>
                    <a:pt x="17217" y="23670"/>
                    <a:pt x="17645" y="22992"/>
                    <a:pt x="18884" y="21908"/>
                  </a:cubicBezTo>
                  <a:cubicBezTo>
                    <a:pt x="20181" y="23218"/>
                    <a:pt x="21967" y="24028"/>
                    <a:pt x="23944" y="24028"/>
                  </a:cubicBezTo>
                  <a:cubicBezTo>
                    <a:pt x="25920" y="24028"/>
                    <a:pt x="28540" y="22801"/>
                    <a:pt x="29826" y="20932"/>
                  </a:cubicBezTo>
                  <a:cubicBezTo>
                    <a:pt x="30623" y="21242"/>
                    <a:pt x="31492" y="21408"/>
                    <a:pt x="32385" y="21408"/>
                  </a:cubicBezTo>
                  <a:cubicBezTo>
                    <a:pt x="36326" y="21408"/>
                    <a:pt x="39517" y="18205"/>
                    <a:pt x="39517" y="14276"/>
                  </a:cubicBezTo>
                  <a:cubicBezTo>
                    <a:pt x="39517" y="10347"/>
                    <a:pt x="36731" y="7573"/>
                    <a:pt x="33171" y="7192"/>
                  </a:cubicBezTo>
                  <a:lnTo>
                    <a:pt x="33183" y="7192"/>
                  </a:lnTo>
                  <a:cubicBezTo>
                    <a:pt x="32945" y="5216"/>
                    <a:pt x="31278" y="3680"/>
                    <a:pt x="29242" y="3680"/>
                  </a:cubicBezTo>
                  <a:cubicBezTo>
                    <a:pt x="27206" y="3680"/>
                    <a:pt x="27635" y="3930"/>
                    <a:pt x="26992" y="4382"/>
                  </a:cubicBezTo>
                  <a:cubicBezTo>
                    <a:pt x="25908" y="1799"/>
                    <a:pt x="23384" y="1"/>
                    <a:pt x="20420" y="1"/>
                  </a:cubicBezTo>
                  <a:close/>
                </a:path>
              </a:pathLst>
            </a:custGeom>
            <a:solidFill>
              <a:schemeClr val="accent5"/>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11" name="Google Shape;2911;p28"/>
            <p:cNvSpPr/>
            <p:nvPr/>
          </p:nvSpPr>
          <p:spPr>
            <a:xfrm>
              <a:off x="661273" y="1663610"/>
              <a:ext cx="275056" cy="300980"/>
            </a:xfrm>
            <a:custGeom>
              <a:rect b="b" l="l" r="r" t="t"/>
              <a:pathLst>
                <a:path extrusionOk="0" fill="none" h="11193" w="10228">
                  <a:moveTo>
                    <a:pt x="6501" y="8264"/>
                  </a:moveTo>
                  <a:cubicBezTo>
                    <a:pt x="4334" y="8633"/>
                    <a:pt x="3227" y="4585"/>
                    <a:pt x="6299" y="3775"/>
                  </a:cubicBezTo>
                  <a:cubicBezTo>
                    <a:pt x="8156" y="3287"/>
                    <a:pt x="9632" y="4537"/>
                    <a:pt x="9942" y="6502"/>
                  </a:cubicBezTo>
                  <a:cubicBezTo>
                    <a:pt x="10228" y="8323"/>
                    <a:pt x="8692" y="11193"/>
                    <a:pt x="5596" y="11193"/>
                  </a:cubicBezTo>
                  <a:cubicBezTo>
                    <a:pt x="2501" y="11193"/>
                    <a:pt x="0" y="8692"/>
                    <a:pt x="0" y="5597"/>
                  </a:cubicBezTo>
                  <a:cubicBezTo>
                    <a:pt x="0" y="2501"/>
                    <a:pt x="2501" y="1"/>
                    <a:pt x="5596" y="1"/>
                  </a:cubicBezTo>
                </a:path>
              </a:pathLst>
            </a:custGeom>
            <a:solidFill>
              <a:schemeClr val="accent5"/>
            </a:solid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12" name="Google Shape;2912;p28"/>
            <p:cNvSpPr/>
            <p:nvPr/>
          </p:nvSpPr>
          <p:spPr>
            <a:xfrm>
              <a:off x="1007367" y="1407175"/>
              <a:ext cx="290762" cy="364037"/>
            </a:xfrm>
            <a:custGeom>
              <a:rect b="b" l="l" r="r" t="t"/>
              <a:pathLst>
                <a:path extrusionOk="0" fill="none" h="13538" w="10812">
                  <a:moveTo>
                    <a:pt x="5930" y="9918"/>
                  </a:moveTo>
                  <a:cubicBezTo>
                    <a:pt x="3847" y="9227"/>
                    <a:pt x="4799" y="5132"/>
                    <a:pt x="7883" y="5870"/>
                  </a:cubicBezTo>
                  <a:cubicBezTo>
                    <a:pt x="9752" y="6334"/>
                    <a:pt x="10455" y="8132"/>
                    <a:pt x="9788" y="10013"/>
                  </a:cubicBezTo>
                  <a:cubicBezTo>
                    <a:pt x="9169" y="11740"/>
                    <a:pt x="6454" y="13537"/>
                    <a:pt x="3728" y="12061"/>
                  </a:cubicBezTo>
                  <a:cubicBezTo>
                    <a:pt x="1013" y="10597"/>
                    <a:pt x="1" y="7203"/>
                    <a:pt x="1477" y="4489"/>
                  </a:cubicBezTo>
                  <a:cubicBezTo>
                    <a:pt x="2954" y="1786"/>
                    <a:pt x="6895" y="0"/>
                    <a:pt x="10812" y="1857"/>
                  </a:cubicBezTo>
                </a:path>
              </a:pathLst>
            </a:custGeom>
            <a:solidFill>
              <a:schemeClr val="accent5"/>
            </a:solid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13" name="Google Shape;2913;p28"/>
            <p:cNvSpPr/>
            <p:nvPr/>
          </p:nvSpPr>
          <p:spPr>
            <a:xfrm>
              <a:off x="1354779" y="1713251"/>
              <a:ext cx="306763" cy="320502"/>
            </a:xfrm>
            <a:custGeom>
              <a:rect b="b" l="l" r="r" t="t"/>
              <a:pathLst>
                <a:path extrusionOk="0" fill="none" h="11919" w="11407">
                  <a:moveTo>
                    <a:pt x="4560" y="3358"/>
                  </a:moveTo>
                  <a:cubicBezTo>
                    <a:pt x="2941" y="4596"/>
                    <a:pt x="5084" y="7966"/>
                    <a:pt x="7549" y="6382"/>
                  </a:cubicBezTo>
                  <a:cubicBezTo>
                    <a:pt x="9049" y="5430"/>
                    <a:pt x="9097" y="3620"/>
                    <a:pt x="7918" y="2155"/>
                  </a:cubicBezTo>
                  <a:cubicBezTo>
                    <a:pt x="6834" y="798"/>
                    <a:pt x="3858" y="0"/>
                    <a:pt x="1941" y="2108"/>
                  </a:cubicBezTo>
                  <a:cubicBezTo>
                    <a:pt x="0" y="4215"/>
                    <a:pt x="179" y="7525"/>
                    <a:pt x="2346" y="9513"/>
                  </a:cubicBezTo>
                  <a:cubicBezTo>
                    <a:pt x="4501" y="11490"/>
                    <a:pt x="8537" y="11919"/>
                    <a:pt x="11406" y="9121"/>
                  </a:cubicBezTo>
                </a:path>
              </a:pathLst>
            </a:custGeom>
            <a:solidFill>
              <a:schemeClr val="accent5"/>
            </a:solid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914" name="Google Shape;2914;p28"/>
          <p:cNvGrpSpPr/>
          <p:nvPr/>
        </p:nvGrpSpPr>
        <p:grpSpPr>
          <a:xfrm>
            <a:off x="-204824" y="3639236"/>
            <a:ext cx="842751" cy="534439"/>
            <a:chOff x="660950" y="1407175"/>
            <a:chExt cx="1062738" cy="673945"/>
          </a:xfrm>
        </p:grpSpPr>
        <p:sp>
          <p:nvSpPr>
            <p:cNvPr id="2915" name="Google Shape;2915;p28"/>
            <p:cNvSpPr/>
            <p:nvPr/>
          </p:nvSpPr>
          <p:spPr>
            <a:xfrm>
              <a:off x="660950" y="1435007"/>
              <a:ext cx="1062738" cy="646113"/>
            </a:xfrm>
            <a:custGeom>
              <a:rect b="b" l="l" r="r" t="t"/>
              <a:pathLst>
                <a:path extrusionOk="0" h="24028" w="39518">
                  <a:moveTo>
                    <a:pt x="20420" y="1"/>
                  </a:moveTo>
                  <a:cubicBezTo>
                    <a:pt x="17455" y="1"/>
                    <a:pt x="15121" y="1668"/>
                    <a:pt x="13978" y="4061"/>
                  </a:cubicBezTo>
                  <a:cubicBezTo>
                    <a:pt x="13359" y="3811"/>
                    <a:pt x="12692" y="3668"/>
                    <a:pt x="11978" y="3668"/>
                  </a:cubicBezTo>
                  <a:cubicBezTo>
                    <a:pt x="9180" y="3668"/>
                    <a:pt x="6918" y="5871"/>
                    <a:pt x="6787" y="8621"/>
                  </a:cubicBezTo>
                  <a:cubicBezTo>
                    <a:pt x="6394" y="8526"/>
                    <a:pt x="6013" y="8490"/>
                    <a:pt x="5596" y="8490"/>
                  </a:cubicBezTo>
                  <a:cubicBezTo>
                    <a:pt x="2513" y="8490"/>
                    <a:pt x="0" y="10990"/>
                    <a:pt x="0" y="14086"/>
                  </a:cubicBezTo>
                  <a:cubicBezTo>
                    <a:pt x="0" y="17182"/>
                    <a:pt x="2501" y="19682"/>
                    <a:pt x="5596" y="19682"/>
                  </a:cubicBezTo>
                  <a:cubicBezTo>
                    <a:pt x="8692" y="19682"/>
                    <a:pt x="7097" y="19515"/>
                    <a:pt x="7763" y="19229"/>
                  </a:cubicBezTo>
                  <a:lnTo>
                    <a:pt x="7763" y="19229"/>
                  </a:lnTo>
                  <a:cubicBezTo>
                    <a:pt x="8775" y="21825"/>
                    <a:pt x="11299" y="23670"/>
                    <a:pt x="14252" y="23670"/>
                  </a:cubicBezTo>
                  <a:cubicBezTo>
                    <a:pt x="17217" y="23670"/>
                    <a:pt x="17645" y="22992"/>
                    <a:pt x="18884" y="21908"/>
                  </a:cubicBezTo>
                  <a:cubicBezTo>
                    <a:pt x="20181" y="23218"/>
                    <a:pt x="21967" y="24028"/>
                    <a:pt x="23944" y="24028"/>
                  </a:cubicBezTo>
                  <a:cubicBezTo>
                    <a:pt x="25920" y="24028"/>
                    <a:pt x="28540" y="22801"/>
                    <a:pt x="29826" y="20932"/>
                  </a:cubicBezTo>
                  <a:cubicBezTo>
                    <a:pt x="30623" y="21242"/>
                    <a:pt x="31492" y="21408"/>
                    <a:pt x="32385" y="21408"/>
                  </a:cubicBezTo>
                  <a:cubicBezTo>
                    <a:pt x="36326" y="21408"/>
                    <a:pt x="39517" y="18205"/>
                    <a:pt x="39517" y="14276"/>
                  </a:cubicBezTo>
                  <a:cubicBezTo>
                    <a:pt x="39517" y="10347"/>
                    <a:pt x="36731" y="7573"/>
                    <a:pt x="33171" y="7192"/>
                  </a:cubicBezTo>
                  <a:lnTo>
                    <a:pt x="33183" y="7192"/>
                  </a:lnTo>
                  <a:cubicBezTo>
                    <a:pt x="32945" y="5216"/>
                    <a:pt x="31278" y="3680"/>
                    <a:pt x="29242" y="3680"/>
                  </a:cubicBezTo>
                  <a:cubicBezTo>
                    <a:pt x="27206" y="3680"/>
                    <a:pt x="27635" y="3930"/>
                    <a:pt x="26992" y="4382"/>
                  </a:cubicBezTo>
                  <a:cubicBezTo>
                    <a:pt x="25908" y="1799"/>
                    <a:pt x="23384" y="1"/>
                    <a:pt x="20420" y="1"/>
                  </a:cubicBezTo>
                  <a:close/>
                </a:path>
              </a:pathLst>
            </a:custGeom>
            <a:solidFill>
              <a:schemeClr val="accent5"/>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16" name="Google Shape;2916;p28"/>
            <p:cNvSpPr/>
            <p:nvPr/>
          </p:nvSpPr>
          <p:spPr>
            <a:xfrm>
              <a:off x="661273" y="1663610"/>
              <a:ext cx="275056" cy="300980"/>
            </a:xfrm>
            <a:custGeom>
              <a:rect b="b" l="l" r="r" t="t"/>
              <a:pathLst>
                <a:path extrusionOk="0" fill="none" h="11193" w="10228">
                  <a:moveTo>
                    <a:pt x="6501" y="8264"/>
                  </a:moveTo>
                  <a:cubicBezTo>
                    <a:pt x="4334" y="8633"/>
                    <a:pt x="3227" y="4585"/>
                    <a:pt x="6299" y="3775"/>
                  </a:cubicBezTo>
                  <a:cubicBezTo>
                    <a:pt x="8156" y="3287"/>
                    <a:pt x="9632" y="4537"/>
                    <a:pt x="9942" y="6502"/>
                  </a:cubicBezTo>
                  <a:cubicBezTo>
                    <a:pt x="10228" y="8323"/>
                    <a:pt x="8692" y="11193"/>
                    <a:pt x="5596" y="11193"/>
                  </a:cubicBezTo>
                  <a:cubicBezTo>
                    <a:pt x="2501" y="11193"/>
                    <a:pt x="0" y="8692"/>
                    <a:pt x="0" y="5597"/>
                  </a:cubicBezTo>
                  <a:cubicBezTo>
                    <a:pt x="0" y="2501"/>
                    <a:pt x="2501" y="1"/>
                    <a:pt x="5596" y="1"/>
                  </a:cubicBezTo>
                </a:path>
              </a:pathLst>
            </a:custGeom>
            <a:solidFill>
              <a:schemeClr val="accent5"/>
            </a:solid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17" name="Google Shape;2917;p28"/>
            <p:cNvSpPr/>
            <p:nvPr/>
          </p:nvSpPr>
          <p:spPr>
            <a:xfrm>
              <a:off x="1007367" y="1407175"/>
              <a:ext cx="290762" cy="364037"/>
            </a:xfrm>
            <a:custGeom>
              <a:rect b="b" l="l" r="r" t="t"/>
              <a:pathLst>
                <a:path extrusionOk="0" fill="none" h="13538" w="10812">
                  <a:moveTo>
                    <a:pt x="5930" y="9918"/>
                  </a:moveTo>
                  <a:cubicBezTo>
                    <a:pt x="3847" y="9227"/>
                    <a:pt x="4799" y="5132"/>
                    <a:pt x="7883" y="5870"/>
                  </a:cubicBezTo>
                  <a:cubicBezTo>
                    <a:pt x="9752" y="6334"/>
                    <a:pt x="10455" y="8132"/>
                    <a:pt x="9788" y="10013"/>
                  </a:cubicBezTo>
                  <a:cubicBezTo>
                    <a:pt x="9169" y="11740"/>
                    <a:pt x="6454" y="13537"/>
                    <a:pt x="3728" y="12061"/>
                  </a:cubicBezTo>
                  <a:cubicBezTo>
                    <a:pt x="1013" y="10597"/>
                    <a:pt x="1" y="7203"/>
                    <a:pt x="1477" y="4489"/>
                  </a:cubicBezTo>
                  <a:cubicBezTo>
                    <a:pt x="2954" y="1786"/>
                    <a:pt x="6895" y="0"/>
                    <a:pt x="10812" y="1857"/>
                  </a:cubicBezTo>
                </a:path>
              </a:pathLst>
            </a:custGeom>
            <a:solidFill>
              <a:schemeClr val="accent5"/>
            </a:solid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18" name="Google Shape;2918;p28"/>
            <p:cNvSpPr/>
            <p:nvPr/>
          </p:nvSpPr>
          <p:spPr>
            <a:xfrm>
              <a:off x="1354779" y="1713251"/>
              <a:ext cx="306763" cy="320502"/>
            </a:xfrm>
            <a:custGeom>
              <a:rect b="b" l="l" r="r" t="t"/>
              <a:pathLst>
                <a:path extrusionOk="0" fill="none" h="11919" w="11407">
                  <a:moveTo>
                    <a:pt x="4560" y="3358"/>
                  </a:moveTo>
                  <a:cubicBezTo>
                    <a:pt x="2941" y="4596"/>
                    <a:pt x="5084" y="7966"/>
                    <a:pt x="7549" y="6382"/>
                  </a:cubicBezTo>
                  <a:cubicBezTo>
                    <a:pt x="9049" y="5430"/>
                    <a:pt x="9097" y="3620"/>
                    <a:pt x="7918" y="2155"/>
                  </a:cubicBezTo>
                  <a:cubicBezTo>
                    <a:pt x="6834" y="798"/>
                    <a:pt x="3858" y="0"/>
                    <a:pt x="1941" y="2108"/>
                  </a:cubicBezTo>
                  <a:cubicBezTo>
                    <a:pt x="0" y="4215"/>
                    <a:pt x="179" y="7525"/>
                    <a:pt x="2346" y="9513"/>
                  </a:cubicBezTo>
                  <a:cubicBezTo>
                    <a:pt x="4501" y="11490"/>
                    <a:pt x="8537" y="11919"/>
                    <a:pt x="11406" y="9121"/>
                  </a:cubicBezTo>
                </a:path>
              </a:pathLst>
            </a:custGeom>
            <a:solidFill>
              <a:schemeClr val="accent5"/>
            </a:solid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pic>
        <p:nvPicPr>
          <p:cNvPr id="2919" name="Google Shape;2919;p28" title="Εξεμασχελιστηκα.mp3">
            <a:hlinkClick r:id="rId3"/>
          </p:cNvPr>
          <p:cNvPicPr preferRelativeResize="0"/>
          <p:nvPr/>
        </p:nvPicPr>
        <p:blipFill>
          <a:blip r:embed="rId4">
            <a:alphaModFix/>
          </a:blip>
          <a:stretch>
            <a:fillRect/>
          </a:stretch>
        </p:blipFill>
        <p:spPr>
          <a:xfrm>
            <a:off x="5781125" y="1374425"/>
            <a:ext cx="457200" cy="457200"/>
          </a:xfrm>
          <a:prstGeom prst="rect">
            <a:avLst/>
          </a:prstGeom>
          <a:noFill/>
          <a:ln>
            <a:noFill/>
          </a:ln>
        </p:spPr>
      </p:pic>
      <p:pic>
        <p:nvPicPr>
          <p:cNvPr id="2920" name="Google Shape;2920;p28" title="Ενεμουρισου.mp3">
            <a:hlinkClick r:id="rId5"/>
          </p:cNvPr>
          <p:cNvPicPr preferRelativeResize="0"/>
          <p:nvPr/>
        </p:nvPicPr>
        <p:blipFill>
          <a:blip r:embed="rId4">
            <a:alphaModFix/>
          </a:blip>
          <a:stretch>
            <a:fillRect/>
          </a:stretch>
        </p:blipFill>
        <p:spPr>
          <a:xfrm>
            <a:off x="5781125" y="1889750"/>
            <a:ext cx="457200" cy="457200"/>
          </a:xfrm>
          <a:prstGeom prst="rect">
            <a:avLst/>
          </a:prstGeom>
          <a:noFill/>
          <a:ln>
            <a:noFill/>
          </a:ln>
        </p:spPr>
      </p:pic>
      <p:pic>
        <p:nvPicPr>
          <p:cNvPr id="2921" name="Google Shape;2921;p28" title="Ξανιε.mp3">
            <a:hlinkClick r:id="rId6"/>
          </p:cNvPr>
          <p:cNvPicPr preferRelativeResize="0"/>
          <p:nvPr/>
        </p:nvPicPr>
        <p:blipFill>
          <a:blip r:embed="rId4">
            <a:alphaModFix/>
          </a:blip>
          <a:stretch>
            <a:fillRect/>
          </a:stretch>
        </p:blipFill>
        <p:spPr>
          <a:xfrm>
            <a:off x="5781125" y="2343150"/>
            <a:ext cx="457200" cy="457200"/>
          </a:xfrm>
          <a:prstGeom prst="rect">
            <a:avLst/>
          </a:prstGeom>
          <a:noFill/>
          <a:ln>
            <a:noFill/>
          </a:ln>
        </p:spPr>
      </p:pic>
      <p:pic>
        <p:nvPicPr>
          <p:cNvPr id="2922" name="Google Shape;2922;p28" title="Λουαε.mp3">
            <a:hlinkClick r:id="rId7"/>
          </p:cNvPr>
          <p:cNvPicPr preferRelativeResize="0"/>
          <p:nvPr/>
        </p:nvPicPr>
        <p:blipFill>
          <a:blip r:embed="rId4">
            <a:alphaModFix/>
          </a:blip>
          <a:stretch>
            <a:fillRect/>
          </a:stretch>
        </p:blipFill>
        <p:spPr>
          <a:xfrm>
            <a:off x="5781125" y="2876500"/>
            <a:ext cx="457200" cy="4572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26" name="Shape 2926"/>
        <p:cNvGrpSpPr/>
        <p:nvPr/>
      </p:nvGrpSpPr>
      <p:grpSpPr>
        <a:xfrm>
          <a:off x="0" y="0"/>
          <a:ext cx="0" cy="0"/>
          <a:chOff x="0" y="0"/>
          <a:chExt cx="0" cy="0"/>
        </a:xfrm>
      </p:grpSpPr>
      <p:grpSp>
        <p:nvGrpSpPr>
          <p:cNvPr id="2927" name="Google Shape;2927;p29"/>
          <p:cNvGrpSpPr/>
          <p:nvPr/>
        </p:nvGrpSpPr>
        <p:grpSpPr>
          <a:xfrm>
            <a:off x="8223125" y="365925"/>
            <a:ext cx="753499" cy="4636652"/>
            <a:chOff x="8054025" y="253425"/>
            <a:chExt cx="753499" cy="4636652"/>
          </a:xfrm>
        </p:grpSpPr>
        <p:sp>
          <p:nvSpPr>
            <p:cNvPr id="2928" name="Google Shape;2928;p29"/>
            <p:cNvSpPr/>
            <p:nvPr/>
          </p:nvSpPr>
          <p:spPr>
            <a:xfrm>
              <a:off x="8248109" y="935867"/>
              <a:ext cx="365717" cy="3296319"/>
            </a:xfrm>
            <a:custGeom>
              <a:rect b="b" l="l" r="r" t="t"/>
              <a:pathLst>
                <a:path extrusionOk="0" h="99489" w="11038">
                  <a:moveTo>
                    <a:pt x="0" y="0"/>
                  </a:moveTo>
                  <a:lnTo>
                    <a:pt x="0" y="99489"/>
                  </a:lnTo>
                  <a:lnTo>
                    <a:pt x="11037" y="99489"/>
                  </a:lnTo>
                  <a:lnTo>
                    <a:pt x="11037"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29" name="Google Shape;2929;p29"/>
            <p:cNvSpPr/>
            <p:nvPr/>
          </p:nvSpPr>
          <p:spPr>
            <a:xfrm>
              <a:off x="8248109" y="935867"/>
              <a:ext cx="365717" cy="76569"/>
            </a:xfrm>
            <a:custGeom>
              <a:rect b="b" l="l" r="r" t="t"/>
              <a:pathLst>
                <a:path extrusionOk="0" h="2311" w="11038">
                  <a:moveTo>
                    <a:pt x="0" y="0"/>
                  </a:moveTo>
                  <a:lnTo>
                    <a:pt x="0" y="2310"/>
                  </a:lnTo>
                  <a:lnTo>
                    <a:pt x="11037" y="2310"/>
                  </a:lnTo>
                  <a:lnTo>
                    <a:pt x="11037"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30" name="Google Shape;2930;p29"/>
            <p:cNvSpPr/>
            <p:nvPr/>
          </p:nvSpPr>
          <p:spPr>
            <a:xfrm>
              <a:off x="8295818" y="1049872"/>
              <a:ext cx="60003" cy="3147985"/>
            </a:xfrm>
            <a:custGeom>
              <a:rect b="b" l="l" r="r" t="t"/>
              <a:pathLst>
                <a:path extrusionOk="0" h="95012" w="1811">
                  <a:moveTo>
                    <a:pt x="906" y="0"/>
                  </a:moveTo>
                  <a:cubicBezTo>
                    <a:pt x="406" y="0"/>
                    <a:pt x="1" y="393"/>
                    <a:pt x="1" y="905"/>
                  </a:cubicBezTo>
                  <a:lnTo>
                    <a:pt x="1" y="94095"/>
                  </a:lnTo>
                  <a:cubicBezTo>
                    <a:pt x="1" y="94607"/>
                    <a:pt x="406" y="95012"/>
                    <a:pt x="906" y="95012"/>
                  </a:cubicBezTo>
                  <a:cubicBezTo>
                    <a:pt x="1418" y="95012"/>
                    <a:pt x="1811" y="94607"/>
                    <a:pt x="1811" y="94095"/>
                  </a:cubicBezTo>
                  <a:lnTo>
                    <a:pt x="1811" y="905"/>
                  </a:lnTo>
                  <a:cubicBezTo>
                    <a:pt x="1811" y="393"/>
                    <a:pt x="1418" y="0"/>
                    <a:pt x="90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31" name="Google Shape;2931;p29"/>
            <p:cNvSpPr/>
            <p:nvPr/>
          </p:nvSpPr>
          <p:spPr>
            <a:xfrm>
              <a:off x="8400745" y="1049872"/>
              <a:ext cx="60401" cy="3147985"/>
            </a:xfrm>
            <a:custGeom>
              <a:rect b="b" l="l" r="r" t="t"/>
              <a:pathLst>
                <a:path extrusionOk="0" h="95012" w="1823">
                  <a:moveTo>
                    <a:pt x="906" y="0"/>
                  </a:moveTo>
                  <a:cubicBezTo>
                    <a:pt x="406" y="0"/>
                    <a:pt x="1" y="393"/>
                    <a:pt x="1" y="905"/>
                  </a:cubicBezTo>
                  <a:lnTo>
                    <a:pt x="1" y="94095"/>
                  </a:lnTo>
                  <a:cubicBezTo>
                    <a:pt x="1" y="94607"/>
                    <a:pt x="406" y="95012"/>
                    <a:pt x="906" y="95012"/>
                  </a:cubicBezTo>
                  <a:cubicBezTo>
                    <a:pt x="1418" y="95012"/>
                    <a:pt x="1823" y="94607"/>
                    <a:pt x="1823" y="94095"/>
                  </a:cubicBezTo>
                  <a:lnTo>
                    <a:pt x="1823" y="905"/>
                  </a:lnTo>
                  <a:cubicBezTo>
                    <a:pt x="1823" y="393"/>
                    <a:pt x="1418" y="0"/>
                    <a:pt x="90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32" name="Google Shape;2932;p29"/>
            <p:cNvSpPr/>
            <p:nvPr/>
          </p:nvSpPr>
          <p:spPr>
            <a:xfrm>
              <a:off x="8505706" y="1049872"/>
              <a:ext cx="60367" cy="3147985"/>
            </a:xfrm>
            <a:custGeom>
              <a:rect b="b" l="l" r="r" t="t"/>
              <a:pathLst>
                <a:path extrusionOk="0" h="95012" w="1822">
                  <a:moveTo>
                    <a:pt x="917" y="0"/>
                  </a:moveTo>
                  <a:cubicBezTo>
                    <a:pt x="405" y="0"/>
                    <a:pt x="0" y="393"/>
                    <a:pt x="0" y="905"/>
                  </a:cubicBezTo>
                  <a:lnTo>
                    <a:pt x="0" y="94095"/>
                  </a:lnTo>
                  <a:cubicBezTo>
                    <a:pt x="0" y="94607"/>
                    <a:pt x="405" y="95012"/>
                    <a:pt x="917" y="95012"/>
                  </a:cubicBezTo>
                  <a:cubicBezTo>
                    <a:pt x="1417" y="95012"/>
                    <a:pt x="1822" y="94607"/>
                    <a:pt x="1822" y="94095"/>
                  </a:cubicBezTo>
                  <a:lnTo>
                    <a:pt x="1822" y="905"/>
                  </a:lnTo>
                  <a:cubicBezTo>
                    <a:pt x="1822" y="393"/>
                    <a:pt x="1417" y="0"/>
                    <a:pt x="91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33" name="Google Shape;2933;p29"/>
            <p:cNvSpPr/>
            <p:nvPr/>
          </p:nvSpPr>
          <p:spPr>
            <a:xfrm>
              <a:off x="8295818" y="1079856"/>
              <a:ext cx="60003" cy="3118000"/>
            </a:xfrm>
            <a:custGeom>
              <a:rect b="b" l="l" r="r" t="t"/>
              <a:pathLst>
                <a:path extrusionOk="0" fill="none" h="94107" w="1811">
                  <a:moveTo>
                    <a:pt x="1811" y="93190"/>
                  </a:moveTo>
                  <a:cubicBezTo>
                    <a:pt x="1811" y="93702"/>
                    <a:pt x="1418" y="94107"/>
                    <a:pt x="906" y="94107"/>
                  </a:cubicBezTo>
                  <a:lnTo>
                    <a:pt x="906" y="94107"/>
                  </a:lnTo>
                  <a:cubicBezTo>
                    <a:pt x="406" y="94107"/>
                    <a:pt x="1" y="93702"/>
                    <a:pt x="1" y="93190"/>
                  </a:cubicBezTo>
                  <a:lnTo>
                    <a:pt x="1"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34" name="Google Shape;2934;p29"/>
            <p:cNvSpPr/>
            <p:nvPr/>
          </p:nvSpPr>
          <p:spPr>
            <a:xfrm>
              <a:off x="8400745" y="1079856"/>
              <a:ext cx="60401" cy="3118000"/>
            </a:xfrm>
            <a:custGeom>
              <a:rect b="b" l="l" r="r" t="t"/>
              <a:pathLst>
                <a:path extrusionOk="0" fill="none" h="94107" w="1823">
                  <a:moveTo>
                    <a:pt x="1823" y="93190"/>
                  </a:moveTo>
                  <a:cubicBezTo>
                    <a:pt x="1823" y="93702"/>
                    <a:pt x="1418" y="94107"/>
                    <a:pt x="906" y="94107"/>
                  </a:cubicBezTo>
                  <a:lnTo>
                    <a:pt x="906" y="94107"/>
                  </a:lnTo>
                  <a:cubicBezTo>
                    <a:pt x="406" y="94107"/>
                    <a:pt x="1" y="93702"/>
                    <a:pt x="1" y="93190"/>
                  </a:cubicBezTo>
                  <a:lnTo>
                    <a:pt x="1"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35" name="Google Shape;2935;p29"/>
            <p:cNvSpPr/>
            <p:nvPr/>
          </p:nvSpPr>
          <p:spPr>
            <a:xfrm>
              <a:off x="8505706" y="1079856"/>
              <a:ext cx="60367" cy="3118000"/>
            </a:xfrm>
            <a:custGeom>
              <a:rect b="b" l="l" r="r" t="t"/>
              <a:pathLst>
                <a:path extrusionOk="0" fill="none" h="94107" w="1822">
                  <a:moveTo>
                    <a:pt x="1822" y="93190"/>
                  </a:moveTo>
                  <a:cubicBezTo>
                    <a:pt x="1822" y="93702"/>
                    <a:pt x="1417" y="94107"/>
                    <a:pt x="917" y="94107"/>
                  </a:cubicBezTo>
                  <a:lnTo>
                    <a:pt x="917" y="94107"/>
                  </a:lnTo>
                  <a:cubicBezTo>
                    <a:pt x="405" y="94107"/>
                    <a:pt x="0" y="93702"/>
                    <a:pt x="0" y="93190"/>
                  </a:cubicBezTo>
                  <a:lnTo>
                    <a:pt x="0"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36" name="Google Shape;2936;p29"/>
            <p:cNvSpPr/>
            <p:nvPr/>
          </p:nvSpPr>
          <p:spPr>
            <a:xfrm>
              <a:off x="8171575" y="253425"/>
              <a:ext cx="519186" cy="76967"/>
            </a:xfrm>
            <a:custGeom>
              <a:rect b="b" l="l" r="r" t="t"/>
              <a:pathLst>
                <a:path extrusionOk="0" h="2323" w="15670">
                  <a:moveTo>
                    <a:pt x="1155" y="0"/>
                  </a:moveTo>
                  <a:cubicBezTo>
                    <a:pt x="524" y="0"/>
                    <a:pt x="0" y="524"/>
                    <a:pt x="0" y="1155"/>
                  </a:cubicBezTo>
                  <a:cubicBezTo>
                    <a:pt x="0" y="1798"/>
                    <a:pt x="524" y="2322"/>
                    <a:pt x="1155" y="2322"/>
                  </a:cubicBezTo>
                  <a:lnTo>
                    <a:pt x="14514" y="2322"/>
                  </a:lnTo>
                  <a:cubicBezTo>
                    <a:pt x="15145" y="2322"/>
                    <a:pt x="15669" y="1798"/>
                    <a:pt x="15669" y="1155"/>
                  </a:cubicBezTo>
                  <a:cubicBezTo>
                    <a:pt x="15669" y="524"/>
                    <a:pt x="15145" y="0"/>
                    <a:pt x="14514"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37" name="Google Shape;2937;p29"/>
            <p:cNvSpPr/>
            <p:nvPr/>
          </p:nvSpPr>
          <p:spPr>
            <a:xfrm>
              <a:off x="8223658" y="330356"/>
              <a:ext cx="414223" cy="211849"/>
            </a:xfrm>
            <a:custGeom>
              <a:rect b="b" l="l" r="r" t="t"/>
              <a:pathLst>
                <a:path extrusionOk="0" h="6394" w="12502">
                  <a:moveTo>
                    <a:pt x="0" y="0"/>
                  </a:moveTo>
                  <a:lnTo>
                    <a:pt x="1119" y="6394"/>
                  </a:lnTo>
                  <a:lnTo>
                    <a:pt x="11406" y="6394"/>
                  </a:lnTo>
                  <a:lnTo>
                    <a:pt x="12502"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38" name="Google Shape;2938;p29"/>
            <p:cNvSpPr/>
            <p:nvPr/>
          </p:nvSpPr>
          <p:spPr>
            <a:xfrm>
              <a:off x="8223658" y="330356"/>
              <a:ext cx="414223" cy="18952"/>
            </a:xfrm>
            <a:custGeom>
              <a:rect b="b" l="l" r="r" t="t"/>
              <a:pathLst>
                <a:path extrusionOk="0" h="572" w="12502">
                  <a:moveTo>
                    <a:pt x="0" y="0"/>
                  </a:moveTo>
                  <a:lnTo>
                    <a:pt x="107" y="572"/>
                  </a:lnTo>
                  <a:lnTo>
                    <a:pt x="12406" y="572"/>
                  </a:lnTo>
                  <a:lnTo>
                    <a:pt x="12502"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39" name="Google Shape;2939;p29"/>
            <p:cNvSpPr/>
            <p:nvPr/>
          </p:nvSpPr>
          <p:spPr>
            <a:xfrm>
              <a:off x="8261130" y="354807"/>
              <a:ext cx="71831" cy="187397"/>
            </a:xfrm>
            <a:custGeom>
              <a:rect b="b" l="l" r="r" t="t"/>
              <a:pathLst>
                <a:path extrusionOk="0" h="5656" w="2168">
                  <a:moveTo>
                    <a:pt x="762" y="0"/>
                  </a:moveTo>
                  <a:cubicBezTo>
                    <a:pt x="322" y="0"/>
                    <a:pt x="0" y="358"/>
                    <a:pt x="60" y="798"/>
                  </a:cubicBezTo>
                  <a:lnTo>
                    <a:pt x="798" y="5656"/>
                  </a:lnTo>
                  <a:lnTo>
                    <a:pt x="2167" y="5656"/>
                  </a:lnTo>
                  <a:lnTo>
                    <a:pt x="1667" y="798"/>
                  </a:lnTo>
                  <a:cubicBezTo>
                    <a:pt x="1631" y="358"/>
                    <a:pt x="1227" y="0"/>
                    <a:pt x="762"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40" name="Google Shape;2940;p29"/>
            <p:cNvSpPr/>
            <p:nvPr/>
          </p:nvSpPr>
          <p:spPr>
            <a:xfrm>
              <a:off x="8356581" y="354807"/>
              <a:ext cx="57617" cy="187397"/>
            </a:xfrm>
            <a:custGeom>
              <a:rect b="b" l="l" r="r" t="t"/>
              <a:pathLst>
                <a:path extrusionOk="0" h="5656" w="1739">
                  <a:moveTo>
                    <a:pt x="798" y="0"/>
                  </a:moveTo>
                  <a:cubicBezTo>
                    <a:pt x="334" y="0"/>
                    <a:pt x="0" y="358"/>
                    <a:pt x="24" y="798"/>
                  </a:cubicBezTo>
                  <a:lnTo>
                    <a:pt x="358" y="5656"/>
                  </a:lnTo>
                  <a:lnTo>
                    <a:pt x="1739" y="5656"/>
                  </a:lnTo>
                  <a:lnTo>
                    <a:pt x="1632" y="798"/>
                  </a:lnTo>
                  <a:cubicBezTo>
                    <a:pt x="1632" y="358"/>
                    <a:pt x="1263" y="0"/>
                    <a:pt x="798"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41" name="Google Shape;2941;p29"/>
            <p:cNvSpPr/>
            <p:nvPr/>
          </p:nvSpPr>
          <p:spPr>
            <a:xfrm>
              <a:off x="8448488" y="354807"/>
              <a:ext cx="56855" cy="187397"/>
            </a:xfrm>
            <a:custGeom>
              <a:rect b="b" l="l" r="r" t="t"/>
              <a:pathLst>
                <a:path extrusionOk="0" h="5656" w="1716">
                  <a:moveTo>
                    <a:pt x="917" y="0"/>
                  </a:moveTo>
                  <a:cubicBezTo>
                    <a:pt x="465" y="0"/>
                    <a:pt x="84" y="358"/>
                    <a:pt x="84" y="798"/>
                  </a:cubicBezTo>
                  <a:lnTo>
                    <a:pt x="1" y="5656"/>
                  </a:lnTo>
                  <a:lnTo>
                    <a:pt x="1394" y="5656"/>
                  </a:lnTo>
                  <a:lnTo>
                    <a:pt x="1691" y="798"/>
                  </a:lnTo>
                  <a:cubicBezTo>
                    <a:pt x="1715" y="358"/>
                    <a:pt x="1370" y="0"/>
                    <a:pt x="91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42" name="Google Shape;2942;p29"/>
            <p:cNvSpPr/>
            <p:nvPr/>
          </p:nvSpPr>
          <p:spPr>
            <a:xfrm>
              <a:off x="8529362" y="354807"/>
              <a:ext cx="71036" cy="187397"/>
            </a:xfrm>
            <a:custGeom>
              <a:rect b="b" l="l" r="r" t="t"/>
              <a:pathLst>
                <a:path extrusionOk="0" h="5656" w="2144">
                  <a:moveTo>
                    <a:pt x="1370" y="0"/>
                  </a:moveTo>
                  <a:cubicBezTo>
                    <a:pt x="929" y="0"/>
                    <a:pt x="524" y="358"/>
                    <a:pt x="477" y="798"/>
                  </a:cubicBezTo>
                  <a:lnTo>
                    <a:pt x="0" y="5656"/>
                  </a:lnTo>
                  <a:lnTo>
                    <a:pt x="1393" y="5656"/>
                  </a:lnTo>
                  <a:lnTo>
                    <a:pt x="2084" y="798"/>
                  </a:lnTo>
                  <a:cubicBezTo>
                    <a:pt x="2144" y="358"/>
                    <a:pt x="1834" y="0"/>
                    <a:pt x="1370"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43" name="Google Shape;2943;p29"/>
            <p:cNvSpPr/>
            <p:nvPr/>
          </p:nvSpPr>
          <p:spPr>
            <a:xfrm>
              <a:off x="8223658" y="330356"/>
              <a:ext cx="414223" cy="33"/>
            </a:xfrm>
            <a:custGeom>
              <a:rect b="b" l="l" r="r" t="t"/>
              <a:pathLst>
                <a:path extrusionOk="0" fill="none" h="1" w="12502">
                  <a:moveTo>
                    <a:pt x="0" y="0"/>
                  </a:moveTo>
                  <a:lnTo>
                    <a:pt x="12502"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44" name="Google Shape;2944;p29"/>
            <p:cNvSpPr/>
            <p:nvPr/>
          </p:nvSpPr>
          <p:spPr>
            <a:xfrm>
              <a:off x="8175120" y="853800"/>
              <a:ext cx="512063" cy="82102"/>
            </a:xfrm>
            <a:custGeom>
              <a:rect b="b" l="l" r="r" t="t"/>
              <a:pathLst>
                <a:path extrusionOk="0" h="2478" w="15455">
                  <a:moveTo>
                    <a:pt x="1227" y="1"/>
                  </a:moveTo>
                  <a:cubicBezTo>
                    <a:pt x="548" y="1"/>
                    <a:pt x="1" y="560"/>
                    <a:pt x="1" y="1239"/>
                  </a:cubicBezTo>
                  <a:cubicBezTo>
                    <a:pt x="1" y="1930"/>
                    <a:pt x="548" y="2477"/>
                    <a:pt x="1227" y="2477"/>
                  </a:cubicBezTo>
                  <a:lnTo>
                    <a:pt x="14229" y="2477"/>
                  </a:lnTo>
                  <a:cubicBezTo>
                    <a:pt x="14907" y="2477"/>
                    <a:pt x="15455" y="1930"/>
                    <a:pt x="15455" y="1239"/>
                  </a:cubicBezTo>
                  <a:cubicBezTo>
                    <a:pt x="15455" y="560"/>
                    <a:pt x="14907" y="1"/>
                    <a:pt x="142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45" name="Google Shape;2945;p29"/>
            <p:cNvSpPr/>
            <p:nvPr/>
          </p:nvSpPr>
          <p:spPr>
            <a:xfrm>
              <a:off x="8248109" y="935867"/>
              <a:ext cx="281295" cy="33"/>
            </a:xfrm>
            <a:custGeom>
              <a:rect b="b" l="l" r="r" t="t"/>
              <a:pathLst>
                <a:path extrusionOk="0" fill="none" h="1" w="8490">
                  <a:moveTo>
                    <a:pt x="0" y="0"/>
                  </a:moveTo>
                  <a:lnTo>
                    <a:pt x="8489"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46" name="Google Shape;2946;p29"/>
            <p:cNvSpPr/>
            <p:nvPr/>
          </p:nvSpPr>
          <p:spPr>
            <a:xfrm>
              <a:off x="8209842" y="879047"/>
              <a:ext cx="35518" cy="35551"/>
            </a:xfrm>
            <a:custGeom>
              <a:rect b="b" l="l" r="r" t="t"/>
              <a:pathLst>
                <a:path extrusionOk="0" h="1073" w="1072">
                  <a:moveTo>
                    <a:pt x="536" y="1"/>
                  </a:moveTo>
                  <a:cubicBezTo>
                    <a:pt x="238" y="1"/>
                    <a:pt x="0" y="239"/>
                    <a:pt x="0" y="537"/>
                  </a:cubicBezTo>
                  <a:cubicBezTo>
                    <a:pt x="0" y="834"/>
                    <a:pt x="238"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47" name="Google Shape;2947;p29"/>
            <p:cNvSpPr/>
            <p:nvPr/>
          </p:nvSpPr>
          <p:spPr>
            <a:xfrm>
              <a:off x="8291478" y="879047"/>
              <a:ext cx="35551" cy="35551"/>
            </a:xfrm>
            <a:custGeom>
              <a:rect b="b" l="l" r="r" t="t"/>
              <a:pathLst>
                <a:path extrusionOk="0" h="1073" w="1073">
                  <a:moveTo>
                    <a:pt x="537" y="1"/>
                  </a:moveTo>
                  <a:cubicBezTo>
                    <a:pt x="239" y="1"/>
                    <a:pt x="1" y="239"/>
                    <a:pt x="1" y="537"/>
                  </a:cubicBezTo>
                  <a:cubicBezTo>
                    <a:pt x="1" y="834"/>
                    <a:pt x="239" y="1072"/>
                    <a:pt x="537" y="1072"/>
                  </a:cubicBezTo>
                  <a:cubicBezTo>
                    <a:pt x="822" y="1072"/>
                    <a:pt x="1073" y="834"/>
                    <a:pt x="1073" y="537"/>
                  </a:cubicBezTo>
                  <a:cubicBezTo>
                    <a:pt x="1073" y="239"/>
                    <a:pt x="822"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48" name="Google Shape;2948;p29"/>
            <p:cNvSpPr/>
            <p:nvPr/>
          </p:nvSpPr>
          <p:spPr>
            <a:xfrm>
              <a:off x="8372749" y="879047"/>
              <a:ext cx="35551" cy="35551"/>
            </a:xfrm>
            <a:custGeom>
              <a:rect b="b" l="l" r="r" t="t"/>
              <a:pathLst>
                <a:path extrusionOk="0" h="1073" w="1073">
                  <a:moveTo>
                    <a:pt x="536" y="1"/>
                  </a:moveTo>
                  <a:cubicBezTo>
                    <a:pt x="239" y="1"/>
                    <a:pt x="1" y="239"/>
                    <a:pt x="1" y="537"/>
                  </a:cubicBezTo>
                  <a:cubicBezTo>
                    <a:pt x="1" y="834"/>
                    <a:pt x="239"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49" name="Google Shape;2949;p29"/>
            <p:cNvSpPr/>
            <p:nvPr/>
          </p:nvSpPr>
          <p:spPr>
            <a:xfrm>
              <a:off x="8453623" y="879047"/>
              <a:ext cx="35518" cy="35551"/>
            </a:xfrm>
            <a:custGeom>
              <a:rect b="b" l="l" r="r" t="t"/>
              <a:pathLst>
                <a:path extrusionOk="0" h="1073" w="1072">
                  <a:moveTo>
                    <a:pt x="536" y="1"/>
                  </a:moveTo>
                  <a:cubicBezTo>
                    <a:pt x="239" y="1"/>
                    <a:pt x="0" y="239"/>
                    <a:pt x="0" y="537"/>
                  </a:cubicBezTo>
                  <a:cubicBezTo>
                    <a:pt x="0" y="834"/>
                    <a:pt x="239"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50" name="Google Shape;2950;p29"/>
            <p:cNvSpPr/>
            <p:nvPr/>
          </p:nvSpPr>
          <p:spPr>
            <a:xfrm>
              <a:off x="8534895" y="879047"/>
              <a:ext cx="35518" cy="35551"/>
            </a:xfrm>
            <a:custGeom>
              <a:rect b="b" l="l" r="r" t="t"/>
              <a:pathLst>
                <a:path extrusionOk="0" h="1073" w="1072">
                  <a:moveTo>
                    <a:pt x="536" y="1"/>
                  </a:moveTo>
                  <a:cubicBezTo>
                    <a:pt x="238" y="1"/>
                    <a:pt x="0" y="239"/>
                    <a:pt x="0" y="537"/>
                  </a:cubicBezTo>
                  <a:cubicBezTo>
                    <a:pt x="0" y="834"/>
                    <a:pt x="238"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51" name="Google Shape;2951;p29"/>
            <p:cNvSpPr/>
            <p:nvPr/>
          </p:nvSpPr>
          <p:spPr>
            <a:xfrm>
              <a:off x="8616133" y="879047"/>
              <a:ext cx="35551" cy="35551"/>
            </a:xfrm>
            <a:custGeom>
              <a:rect b="b" l="l" r="r" t="t"/>
              <a:pathLst>
                <a:path extrusionOk="0" h="1073" w="1073">
                  <a:moveTo>
                    <a:pt x="537" y="1"/>
                  </a:moveTo>
                  <a:cubicBezTo>
                    <a:pt x="239" y="1"/>
                    <a:pt x="1" y="239"/>
                    <a:pt x="1" y="537"/>
                  </a:cubicBezTo>
                  <a:cubicBezTo>
                    <a:pt x="1" y="834"/>
                    <a:pt x="239" y="1072"/>
                    <a:pt x="537" y="1072"/>
                  </a:cubicBezTo>
                  <a:cubicBezTo>
                    <a:pt x="834" y="1072"/>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52" name="Google Shape;2952;p29"/>
            <p:cNvSpPr/>
            <p:nvPr/>
          </p:nvSpPr>
          <p:spPr>
            <a:xfrm>
              <a:off x="8175120" y="541768"/>
              <a:ext cx="512063" cy="82102"/>
            </a:xfrm>
            <a:custGeom>
              <a:rect b="b" l="l" r="r" t="t"/>
              <a:pathLst>
                <a:path extrusionOk="0" h="2478" w="15455">
                  <a:moveTo>
                    <a:pt x="1227" y="1"/>
                  </a:moveTo>
                  <a:cubicBezTo>
                    <a:pt x="548" y="1"/>
                    <a:pt x="1" y="549"/>
                    <a:pt x="1" y="1239"/>
                  </a:cubicBezTo>
                  <a:cubicBezTo>
                    <a:pt x="1" y="1918"/>
                    <a:pt x="548" y="2477"/>
                    <a:pt x="1227" y="2477"/>
                  </a:cubicBezTo>
                  <a:lnTo>
                    <a:pt x="14229" y="2477"/>
                  </a:lnTo>
                  <a:cubicBezTo>
                    <a:pt x="14907" y="2477"/>
                    <a:pt x="15455" y="1918"/>
                    <a:pt x="15455" y="1239"/>
                  </a:cubicBezTo>
                  <a:cubicBezTo>
                    <a:pt x="15455" y="549"/>
                    <a:pt x="14907" y="1"/>
                    <a:pt x="142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53" name="Google Shape;2953;p29"/>
            <p:cNvSpPr/>
            <p:nvPr/>
          </p:nvSpPr>
          <p:spPr>
            <a:xfrm>
              <a:off x="8261527" y="542166"/>
              <a:ext cx="340072" cy="33"/>
            </a:xfrm>
            <a:custGeom>
              <a:rect b="b" l="l" r="r" t="t"/>
              <a:pathLst>
                <a:path extrusionOk="0" fill="none" h="1" w="10264">
                  <a:moveTo>
                    <a:pt x="0" y="1"/>
                  </a:moveTo>
                  <a:lnTo>
                    <a:pt x="10263"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54" name="Google Shape;2954;p29"/>
            <p:cNvSpPr/>
            <p:nvPr/>
          </p:nvSpPr>
          <p:spPr>
            <a:xfrm>
              <a:off x="8210637" y="567014"/>
              <a:ext cx="35518" cy="35551"/>
            </a:xfrm>
            <a:custGeom>
              <a:rect b="b" l="l" r="r" t="t"/>
              <a:pathLst>
                <a:path extrusionOk="0" h="1073" w="1072">
                  <a:moveTo>
                    <a:pt x="536" y="1"/>
                  </a:moveTo>
                  <a:cubicBezTo>
                    <a:pt x="238" y="1"/>
                    <a:pt x="0" y="239"/>
                    <a:pt x="0" y="537"/>
                  </a:cubicBezTo>
                  <a:cubicBezTo>
                    <a:pt x="0" y="834"/>
                    <a:pt x="238"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55" name="Google Shape;2955;p29"/>
            <p:cNvSpPr/>
            <p:nvPr/>
          </p:nvSpPr>
          <p:spPr>
            <a:xfrm>
              <a:off x="8291876" y="567014"/>
              <a:ext cx="35551" cy="35551"/>
            </a:xfrm>
            <a:custGeom>
              <a:rect b="b" l="l" r="r" t="t"/>
              <a:pathLst>
                <a:path extrusionOk="0" h="1073" w="1073">
                  <a:moveTo>
                    <a:pt x="537" y="1"/>
                  </a:moveTo>
                  <a:cubicBezTo>
                    <a:pt x="239" y="1"/>
                    <a:pt x="1" y="239"/>
                    <a:pt x="1" y="537"/>
                  </a:cubicBezTo>
                  <a:cubicBezTo>
                    <a:pt x="1" y="834"/>
                    <a:pt x="239" y="1073"/>
                    <a:pt x="537" y="1073"/>
                  </a:cubicBezTo>
                  <a:cubicBezTo>
                    <a:pt x="834" y="1073"/>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56" name="Google Shape;2956;p29"/>
            <p:cNvSpPr/>
            <p:nvPr/>
          </p:nvSpPr>
          <p:spPr>
            <a:xfrm>
              <a:off x="8372749" y="567014"/>
              <a:ext cx="35551" cy="35551"/>
            </a:xfrm>
            <a:custGeom>
              <a:rect b="b" l="l" r="r" t="t"/>
              <a:pathLst>
                <a:path extrusionOk="0" h="1073" w="1073">
                  <a:moveTo>
                    <a:pt x="536" y="1"/>
                  </a:moveTo>
                  <a:cubicBezTo>
                    <a:pt x="239" y="1"/>
                    <a:pt x="1" y="239"/>
                    <a:pt x="1" y="537"/>
                  </a:cubicBezTo>
                  <a:cubicBezTo>
                    <a:pt x="1" y="834"/>
                    <a:pt x="239"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57" name="Google Shape;2957;p29"/>
            <p:cNvSpPr/>
            <p:nvPr/>
          </p:nvSpPr>
          <p:spPr>
            <a:xfrm>
              <a:off x="8454021" y="567014"/>
              <a:ext cx="35518" cy="35551"/>
            </a:xfrm>
            <a:custGeom>
              <a:rect b="b" l="l" r="r" t="t"/>
              <a:pathLst>
                <a:path extrusionOk="0" h="1073" w="1072">
                  <a:moveTo>
                    <a:pt x="536" y="1"/>
                  </a:moveTo>
                  <a:cubicBezTo>
                    <a:pt x="238" y="1"/>
                    <a:pt x="0" y="239"/>
                    <a:pt x="0" y="537"/>
                  </a:cubicBezTo>
                  <a:cubicBezTo>
                    <a:pt x="0" y="834"/>
                    <a:pt x="238"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58" name="Google Shape;2958;p29"/>
            <p:cNvSpPr/>
            <p:nvPr/>
          </p:nvSpPr>
          <p:spPr>
            <a:xfrm>
              <a:off x="8535292" y="567014"/>
              <a:ext cx="35518" cy="35551"/>
            </a:xfrm>
            <a:custGeom>
              <a:rect b="b" l="l" r="r" t="t"/>
              <a:pathLst>
                <a:path extrusionOk="0" h="1073" w="1072">
                  <a:moveTo>
                    <a:pt x="536" y="1"/>
                  </a:moveTo>
                  <a:cubicBezTo>
                    <a:pt x="238" y="1"/>
                    <a:pt x="0" y="239"/>
                    <a:pt x="0" y="537"/>
                  </a:cubicBezTo>
                  <a:cubicBezTo>
                    <a:pt x="0" y="834"/>
                    <a:pt x="238" y="1073"/>
                    <a:pt x="536" y="1073"/>
                  </a:cubicBezTo>
                  <a:cubicBezTo>
                    <a:pt x="833" y="1073"/>
                    <a:pt x="1072" y="834"/>
                    <a:pt x="1072" y="537"/>
                  </a:cubicBezTo>
                  <a:cubicBezTo>
                    <a:pt x="1072" y="239"/>
                    <a:pt x="833"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59" name="Google Shape;2959;p29"/>
            <p:cNvSpPr/>
            <p:nvPr/>
          </p:nvSpPr>
          <p:spPr>
            <a:xfrm>
              <a:off x="8616133" y="567014"/>
              <a:ext cx="35551" cy="35551"/>
            </a:xfrm>
            <a:custGeom>
              <a:rect b="b" l="l" r="r" t="t"/>
              <a:pathLst>
                <a:path extrusionOk="0" h="1073" w="1073">
                  <a:moveTo>
                    <a:pt x="537" y="1"/>
                  </a:moveTo>
                  <a:cubicBezTo>
                    <a:pt x="239" y="1"/>
                    <a:pt x="1" y="239"/>
                    <a:pt x="1" y="537"/>
                  </a:cubicBezTo>
                  <a:cubicBezTo>
                    <a:pt x="1" y="834"/>
                    <a:pt x="239" y="1073"/>
                    <a:pt x="537" y="1073"/>
                  </a:cubicBezTo>
                  <a:cubicBezTo>
                    <a:pt x="834" y="1073"/>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60" name="Google Shape;2960;p29"/>
            <p:cNvSpPr/>
            <p:nvPr/>
          </p:nvSpPr>
          <p:spPr>
            <a:xfrm>
              <a:off x="8233896" y="623835"/>
              <a:ext cx="393747" cy="236732"/>
            </a:xfrm>
            <a:custGeom>
              <a:rect b="b" l="l" r="r" t="t"/>
              <a:pathLst>
                <a:path extrusionOk="0" h="7145" w="11884">
                  <a:moveTo>
                    <a:pt x="1" y="0"/>
                  </a:moveTo>
                  <a:lnTo>
                    <a:pt x="1" y="7144"/>
                  </a:lnTo>
                  <a:lnTo>
                    <a:pt x="11883" y="7144"/>
                  </a:lnTo>
                  <a:lnTo>
                    <a:pt x="1188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61" name="Google Shape;2961;p29"/>
            <p:cNvSpPr/>
            <p:nvPr/>
          </p:nvSpPr>
          <p:spPr>
            <a:xfrm>
              <a:off x="8233896" y="701528"/>
              <a:ext cx="393747" cy="159798"/>
            </a:xfrm>
            <a:custGeom>
              <a:rect b="b" l="l" r="r" t="t"/>
              <a:pathLst>
                <a:path extrusionOk="0" h="4823" w="11884">
                  <a:moveTo>
                    <a:pt x="1" y="1"/>
                  </a:moveTo>
                  <a:lnTo>
                    <a:pt x="1" y="4823"/>
                  </a:lnTo>
                  <a:lnTo>
                    <a:pt x="11883" y="4823"/>
                  </a:lnTo>
                  <a:lnTo>
                    <a:pt x="11883"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62" name="Google Shape;2962;p29"/>
            <p:cNvSpPr/>
            <p:nvPr/>
          </p:nvSpPr>
          <p:spPr>
            <a:xfrm>
              <a:off x="8115550" y="623835"/>
              <a:ext cx="236732" cy="236732"/>
            </a:xfrm>
            <a:custGeom>
              <a:rect b="b" l="l" r="r" t="t"/>
              <a:pathLst>
                <a:path extrusionOk="0" h="7145" w="7145">
                  <a:moveTo>
                    <a:pt x="3573" y="0"/>
                  </a:moveTo>
                  <a:cubicBezTo>
                    <a:pt x="1608" y="0"/>
                    <a:pt x="1" y="1596"/>
                    <a:pt x="1" y="3572"/>
                  </a:cubicBezTo>
                  <a:cubicBezTo>
                    <a:pt x="1" y="5537"/>
                    <a:pt x="1608" y="7144"/>
                    <a:pt x="3573" y="7144"/>
                  </a:cubicBezTo>
                  <a:cubicBezTo>
                    <a:pt x="5549" y="7144"/>
                    <a:pt x="7145" y="5537"/>
                    <a:pt x="7145" y="3572"/>
                  </a:cubicBezTo>
                  <a:cubicBezTo>
                    <a:pt x="7145" y="1596"/>
                    <a:pt x="5549" y="0"/>
                    <a:pt x="3573"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63" name="Google Shape;2963;p29"/>
            <p:cNvSpPr/>
            <p:nvPr/>
          </p:nvSpPr>
          <p:spPr>
            <a:xfrm>
              <a:off x="8509251" y="623835"/>
              <a:ext cx="236699" cy="236732"/>
            </a:xfrm>
            <a:custGeom>
              <a:rect b="b" l="l" r="r" t="t"/>
              <a:pathLst>
                <a:path extrusionOk="0" h="7145" w="7144">
                  <a:moveTo>
                    <a:pt x="3572" y="0"/>
                  </a:moveTo>
                  <a:cubicBezTo>
                    <a:pt x="1596" y="0"/>
                    <a:pt x="0" y="1596"/>
                    <a:pt x="0" y="3572"/>
                  </a:cubicBezTo>
                  <a:cubicBezTo>
                    <a:pt x="0" y="5537"/>
                    <a:pt x="1596" y="7144"/>
                    <a:pt x="3572" y="7144"/>
                  </a:cubicBezTo>
                  <a:cubicBezTo>
                    <a:pt x="5549" y="7144"/>
                    <a:pt x="7144" y="5537"/>
                    <a:pt x="7144" y="3572"/>
                  </a:cubicBezTo>
                  <a:cubicBezTo>
                    <a:pt x="7144" y="1596"/>
                    <a:pt x="5549" y="0"/>
                    <a:pt x="3572"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64" name="Google Shape;2964;p29"/>
            <p:cNvSpPr/>
            <p:nvPr/>
          </p:nvSpPr>
          <p:spPr>
            <a:xfrm>
              <a:off x="8111210" y="623835"/>
              <a:ext cx="638331" cy="243822"/>
            </a:xfrm>
            <a:custGeom>
              <a:rect b="b" l="l" r="r" t="t"/>
              <a:pathLst>
                <a:path extrusionOk="0" fill="none" h="7359" w="19266">
                  <a:moveTo>
                    <a:pt x="15360" y="5549"/>
                  </a:moveTo>
                  <a:cubicBezTo>
                    <a:pt x="17205" y="5573"/>
                    <a:pt x="17503" y="2977"/>
                    <a:pt x="15681" y="2405"/>
                  </a:cubicBezTo>
                  <a:cubicBezTo>
                    <a:pt x="14610" y="2084"/>
                    <a:pt x="13455" y="2572"/>
                    <a:pt x="13086" y="3572"/>
                  </a:cubicBezTo>
                  <a:cubicBezTo>
                    <a:pt x="12788" y="4370"/>
                    <a:pt x="12967" y="5501"/>
                    <a:pt x="13502" y="6168"/>
                  </a:cubicBezTo>
                  <a:cubicBezTo>
                    <a:pt x="14312" y="7180"/>
                    <a:pt x="15717" y="7358"/>
                    <a:pt x="16931" y="6870"/>
                  </a:cubicBezTo>
                  <a:cubicBezTo>
                    <a:pt x="18134" y="6382"/>
                    <a:pt x="19039" y="5251"/>
                    <a:pt x="19146" y="3953"/>
                  </a:cubicBezTo>
                  <a:cubicBezTo>
                    <a:pt x="19265" y="2382"/>
                    <a:pt x="18396" y="0"/>
                    <a:pt x="15384" y="0"/>
                  </a:cubicBezTo>
                  <a:lnTo>
                    <a:pt x="3894" y="0"/>
                  </a:lnTo>
                  <a:cubicBezTo>
                    <a:pt x="870" y="0"/>
                    <a:pt x="1" y="2382"/>
                    <a:pt x="120" y="3953"/>
                  </a:cubicBezTo>
                  <a:cubicBezTo>
                    <a:pt x="227" y="5251"/>
                    <a:pt x="1132" y="6382"/>
                    <a:pt x="2346" y="6870"/>
                  </a:cubicBezTo>
                  <a:cubicBezTo>
                    <a:pt x="3549" y="7358"/>
                    <a:pt x="4966" y="7180"/>
                    <a:pt x="5763" y="6168"/>
                  </a:cubicBezTo>
                  <a:cubicBezTo>
                    <a:pt x="6299" y="5501"/>
                    <a:pt x="6490" y="4370"/>
                    <a:pt x="6180" y="3572"/>
                  </a:cubicBezTo>
                  <a:cubicBezTo>
                    <a:pt x="5811" y="2572"/>
                    <a:pt x="4668" y="2084"/>
                    <a:pt x="3596" y="2405"/>
                  </a:cubicBezTo>
                  <a:cubicBezTo>
                    <a:pt x="1763" y="2977"/>
                    <a:pt x="2061" y="5561"/>
                    <a:pt x="3906" y="5549"/>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65" name="Google Shape;2965;p29"/>
            <p:cNvSpPr/>
            <p:nvPr/>
          </p:nvSpPr>
          <p:spPr>
            <a:xfrm>
              <a:off x="8339220" y="701528"/>
              <a:ext cx="183455" cy="33"/>
            </a:xfrm>
            <a:custGeom>
              <a:rect b="b" l="l" r="r" t="t"/>
              <a:pathLst>
                <a:path extrusionOk="0" fill="none" h="1" w="5537">
                  <a:moveTo>
                    <a:pt x="1" y="1"/>
                  </a:moveTo>
                  <a:lnTo>
                    <a:pt x="5537"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66" name="Google Shape;2966;p29"/>
            <p:cNvSpPr/>
            <p:nvPr/>
          </p:nvSpPr>
          <p:spPr>
            <a:xfrm>
              <a:off x="8430729" y="703118"/>
              <a:ext cx="33" cy="158208"/>
            </a:xfrm>
            <a:custGeom>
              <a:rect b="b" l="l" r="r" t="t"/>
              <a:pathLst>
                <a:path extrusionOk="0" fill="none" h="4775" w="1">
                  <a:moveTo>
                    <a:pt x="1" y="1"/>
                  </a:moveTo>
                  <a:lnTo>
                    <a:pt x="1" y="4775"/>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67" name="Google Shape;2967;p29"/>
            <p:cNvSpPr/>
            <p:nvPr/>
          </p:nvSpPr>
          <p:spPr>
            <a:xfrm>
              <a:off x="8354991" y="701528"/>
              <a:ext cx="37142" cy="158241"/>
            </a:xfrm>
            <a:custGeom>
              <a:rect b="b" l="l" r="r" t="t"/>
              <a:pathLst>
                <a:path extrusionOk="0" fill="none" h="4776" w="1121">
                  <a:moveTo>
                    <a:pt x="1072" y="1"/>
                  </a:moveTo>
                  <a:cubicBezTo>
                    <a:pt x="1072" y="1"/>
                    <a:pt x="1120" y="2918"/>
                    <a:pt x="1" y="4775"/>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68" name="Google Shape;2968;p29"/>
            <p:cNvSpPr/>
            <p:nvPr/>
          </p:nvSpPr>
          <p:spPr>
            <a:xfrm>
              <a:off x="8470189" y="701528"/>
              <a:ext cx="37108" cy="158241"/>
            </a:xfrm>
            <a:custGeom>
              <a:rect b="b" l="l" r="r" t="t"/>
              <a:pathLst>
                <a:path extrusionOk="0" fill="none" h="4776" w="1120">
                  <a:moveTo>
                    <a:pt x="48" y="1"/>
                  </a:moveTo>
                  <a:cubicBezTo>
                    <a:pt x="48" y="1"/>
                    <a:pt x="0" y="2918"/>
                    <a:pt x="1120" y="4775"/>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69" name="Google Shape;2969;p29"/>
            <p:cNvSpPr/>
            <p:nvPr/>
          </p:nvSpPr>
          <p:spPr>
            <a:xfrm>
              <a:off x="8320302" y="859731"/>
              <a:ext cx="220928" cy="33"/>
            </a:xfrm>
            <a:custGeom>
              <a:rect b="b" l="l" r="r" t="t"/>
              <a:pathLst>
                <a:path extrusionOk="0" fill="none" h="1" w="6668">
                  <a:moveTo>
                    <a:pt x="0" y="0"/>
                  </a:moveTo>
                  <a:lnTo>
                    <a:pt x="6668"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70" name="Google Shape;2970;p29"/>
            <p:cNvSpPr/>
            <p:nvPr/>
          </p:nvSpPr>
          <p:spPr>
            <a:xfrm>
              <a:off x="8140001" y="4648215"/>
              <a:ext cx="582304" cy="161388"/>
            </a:xfrm>
            <a:custGeom>
              <a:rect b="b" l="l" r="r" t="t"/>
              <a:pathLst>
                <a:path extrusionOk="0" h="4871" w="17575">
                  <a:moveTo>
                    <a:pt x="1787" y="1"/>
                  </a:moveTo>
                  <a:cubicBezTo>
                    <a:pt x="799" y="1"/>
                    <a:pt x="1" y="798"/>
                    <a:pt x="1" y="1787"/>
                  </a:cubicBezTo>
                  <a:lnTo>
                    <a:pt x="1" y="3084"/>
                  </a:lnTo>
                  <a:cubicBezTo>
                    <a:pt x="1" y="4073"/>
                    <a:pt x="799" y="4870"/>
                    <a:pt x="1787" y="4870"/>
                  </a:cubicBezTo>
                  <a:lnTo>
                    <a:pt x="15789" y="4870"/>
                  </a:lnTo>
                  <a:cubicBezTo>
                    <a:pt x="16777" y="4870"/>
                    <a:pt x="17575" y="4073"/>
                    <a:pt x="17575" y="3084"/>
                  </a:cubicBezTo>
                  <a:lnTo>
                    <a:pt x="17575" y="1787"/>
                  </a:lnTo>
                  <a:cubicBezTo>
                    <a:pt x="17575" y="798"/>
                    <a:pt x="16777" y="1"/>
                    <a:pt x="1578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71" name="Google Shape;2971;p29"/>
            <p:cNvSpPr/>
            <p:nvPr/>
          </p:nvSpPr>
          <p:spPr>
            <a:xfrm>
              <a:off x="8140001" y="4710171"/>
              <a:ext cx="582304" cy="98635"/>
            </a:xfrm>
            <a:custGeom>
              <a:rect b="b" l="l" r="r" t="t"/>
              <a:pathLst>
                <a:path extrusionOk="0" h="2977" w="17575">
                  <a:moveTo>
                    <a:pt x="1" y="0"/>
                  </a:moveTo>
                  <a:lnTo>
                    <a:pt x="1" y="1191"/>
                  </a:lnTo>
                  <a:cubicBezTo>
                    <a:pt x="1" y="2179"/>
                    <a:pt x="799" y="2977"/>
                    <a:pt x="1787" y="2977"/>
                  </a:cubicBezTo>
                  <a:lnTo>
                    <a:pt x="15789" y="2977"/>
                  </a:lnTo>
                  <a:cubicBezTo>
                    <a:pt x="16765" y="2977"/>
                    <a:pt x="17575" y="2179"/>
                    <a:pt x="17575" y="1191"/>
                  </a:cubicBezTo>
                  <a:lnTo>
                    <a:pt x="17575" y="0"/>
                  </a:lnTo>
                  <a:cubicBezTo>
                    <a:pt x="17575" y="988"/>
                    <a:pt x="16765" y="1786"/>
                    <a:pt x="15789" y="1786"/>
                  </a:cubicBezTo>
                  <a:lnTo>
                    <a:pt x="1787" y="1786"/>
                  </a:lnTo>
                  <a:cubicBezTo>
                    <a:pt x="799" y="1786"/>
                    <a:pt x="1" y="988"/>
                    <a:pt x="1"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72" name="Google Shape;2972;p29"/>
            <p:cNvSpPr/>
            <p:nvPr/>
          </p:nvSpPr>
          <p:spPr>
            <a:xfrm>
              <a:off x="8054025" y="4808770"/>
              <a:ext cx="753102" cy="80512"/>
            </a:xfrm>
            <a:custGeom>
              <a:rect b="b" l="l" r="r" t="t"/>
              <a:pathLst>
                <a:path extrusionOk="0" h="2430" w="22730">
                  <a:moveTo>
                    <a:pt x="1143" y="1"/>
                  </a:moveTo>
                  <a:cubicBezTo>
                    <a:pt x="512" y="1"/>
                    <a:pt x="0" y="513"/>
                    <a:pt x="0" y="1155"/>
                  </a:cubicBezTo>
                  <a:lnTo>
                    <a:pt x="0" y="1286"/>
                  </a:lnTo>
                  <a:cubicBezTo>
                    <a:pt x="0" y="1917"/>
                    <a:pt x="512" y="2429"/>
                    <a:pt x="1143" y="2429"/>
                  </a:cubicBezTo>
                  <a:lnTo>
                    <a:pt x="21586" y="2429"/>
                  </a:lnTo>
                  <a:cubicBezTo>
                    <a:pt x="22217" y="2429"/>
                    <a:pt x="22729" y="1917"/>
                    <a:pt x="22729" y="1286"/>
                  </a:cubicBezTo>
                  <a:lnTo>
                    <a:pt x="22729" y="1155"/>
                  </a:lnTo>
                  <a:cubicBezTo>
                    <a:pt x="22729" y="513"/>
                    <a:pt x="22217" y="1"/>
                    <a:pt x="2158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73" name="Google Shape;2973;p29"/>
            <p:cNvSpPr/>
            <p:nvPr/>
          </p:nvSpPr>
          <p:spPr>
            <a:xfrm>
              <a:off x="8054025" y="4829279"/>
              <a:ext cx="753499" cy="60798"/>
            </a:xfrm>
            <a:custGeom>
              <a:rect b="b" l="l" r="r" t="t"/>
              <a:pathLst>
                <a:path extrusionOk="0" h="1835" w="22742">
                  <a:moveTo>
                    <a:pt x="143" y="1"/>
                  </a:moveTo>
                  <a:cubicBezTo>
                    <a:pt x="48" y="167"/>
                    <a:pt x="0" y="346"/>
                    <a:pt x="0" y="536"/>
                  </a:cubicBezTo>
                  <a:lnTo>
                    <a:pt x="0" y="679"/>
                  </a:lnTo>
                  <a:cubicBezTo>
                    <a:pt x="0" y="1310"/>
                    <a:pt x="512" y="1834"/>
                    <a:pt x="1155" y="1834"/>
                  </a:cubicBezTo>
                  <a:lnTo>
                    <a:pt x="21598" y="1834"/>
                  </a:lnTo>
                  <a:cubicBezTo>
                    <a:pt x="22229" y="1834"/>
                    <a:pt x="22741" y="1322"/>
                    <a:pt x="22741" y="679"/>
                  </a:cubicBezTo>
                  <a:lnTo>
                    <a:pt x="22741" y="536"/>
                  </a:lnTo>
                  <a:cubicBezTo>
                    <a:pt x="22741" y="346"/>
                    <a:pt x="22682" y="167"/>
                    <a:pt x="22610" y="1"/>
                  </a:cubicBezTo>
                  <a:cubicBezTo>
                    <a:pt x="22420" y="358"/>
                    <a:pt x="22051" y="608"/>
                    <a:pt x="21598" y="608"/>
                  </a:cubicBezTo>
                  <a:lnTo>
                    <a:pt x="1155" y="608"/>
                  </a:lnTo>
                  <a:cubicBezTo>
                    <a:pt x="715" y="608"/>
                    <a:pt x="334" y="358"/>
                    <a:pt x="143"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74" name="Google Shape;2974;p29"/>
            <p:cNvSpPr/>
            <p:nvPr/>
          </p:nvSpPr>
          <p:spPr>
            <a:xfrm>
              <a:off x="8183403" y="4569329"/>
              <a:ext cx="495099" cy="78922"/>
            </a:xfrm>
            <a:custGeom>
              <a:rect b="b" l="l" r="r" t="t"/>
              <a:pathLst>
                <a:path extrusionOk="0" h="2382" w="14943">
                  <a:moveTo>
                    <a:pt x="1191" y="1"/>
                  </a:moveTo>
                  <a:cubicBezTo>
                    <a:pt x="536" y="1"/>
                    <a:pt x="1" y="536"/>
                    <a:pt x="1" y="1191"/>
                  </a:cubicBezTo>
                  <a:cubicBezTo>
                    <a:pt x="1" y="1846"/>
                    <a:pt x="536" y="2382"/>
                    <a:pt x="1191" y="2382"/>
                  </a:cubicBezTo>
                  <a:lnTo>
                    <a:pt x="13752" y="2382"/>
                  </a:lnTo>
                  <a:cubicBezTo>
                    <a:pt x="14407" y="2382"/>
                    <a:pt x="14943" y="1846"/>
                    <a:pt x="14943" y="1191"/>
                  </a:cubicBezTo>
                  <a:cubicBezTo>
                    <a:pt x="14943" y="536"/>
                    <a:pt x="14407" y="1"/>
                    <a:pt x="13752"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75" name="Google Shape;2975;p29"/>
            <p:cNvSpPr/>
            <p:nvPr/>
          </p:nvSpPr>
          <p:spPr>
            <a:xfrm>
              <a:off x="8225613" y="4648215"/>
              <a:ext cx="301042" cy="33"/>
            </a:xfrm>
            <a:custGeom>
              <a:rect b="b" l="l" r="r" t="t"/>
              <a:pathLst>
                <a:path extrusionOk="0" fill="none" h="1" w="9086">
                  <a:moveTo>
                    <a:pt x="1" y="1"/>
                  </a:moveTo>
                  <a:lnTo>
                    <a:pt x="9085"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76" name="Google Shape;2976;p29"/>
            <p:cNvSpPr/>
            <p:nvPr/>
          </p:nvSpPr>
          <p:spPr>
            <a:xfrm>
              <a:off x="8217330" y="4592985"/>
              <a:ext cx="34756" cy="34756"/>
            </a:xfrm>
            <a:custGeom>
              <a:rect b="b" l="l" r="r" t="t"/>
              <a:pathLst>
                <a:path extrusionOk="0" h="1049" w="1049">
                  <a:moveTo>
                    <a:pt x="524" y="1"/>
                  </a:moveTo>
                  <a:cubicBezTo>
                    <a:pt x="239" y="1"/>
                    <a:pt x="1" y="239"/>
                    <a:pt x="1" y="525"/>
                  </a:cubicBezTo>
                  <a:cubicBezTo>
                    <a:pt x="1" y="811"/>
                    <a:pt x="239" y="1049"/>
                    <a:pt x="524" y="1049"/>
                  </a:cubicBezTo>
                  <a:cubicBezTo>
                    <a:pt x="810" y="1049"/>
                    <a:pt x="1048" y="811"/>
                    <a:pt x="1048" y="525"/>
                  </a:cubicBezTo>
                  <a:cubicBezTo>
                    <a:pt x="1048" y="239"/>
                    <a:pt x="810"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77" name="Google Shape;2977;p29"/>
            <p:cNvSpPr/>
            <p:nvPr/>
          </p:nvSpPr>
          <p:spPr>
            <a:xfrm>
              <a:off x="8296216" y="4592985"/>
              <a:ext cx="34756" cy="34756"/>
            </a:xfrm>
            <a:custGeom>
              <a:rect b="b" l="l" r="r" t="t"/>
              <a:pathLst>
                <a:path extrusionOk="0" h="1049" w="1049">
                  <a:moveTo>
                    <a:pt x="525" y="1"/>
                  </a:moveTo>
                  <a:cubicBezTo>
                    <a:pt x="239" y="1"/>
                    <a:pt x="1" y="239"/>
                    <a:pt x="1" y="525"/>
                  </a:cubicBezTo>
                  <a:cubicBezTo>
                    <a:pt x="1" y="811"/>
                    <a:pt x="239" y="1049"/>
                    <a:pt x="525" y="1049"/>
                  </a:cubicBezTo>
                  <a:cubicBezTo>
                    <a:pt x="810" y="1049"/>
                    <a:pt x="1049" y="811"/>
                    <a:pt x="1049" y="525"/>
                  </a:cubicBezTo>
                  <a:cubicBezTo>
                    <a:pt x="1049" y="239"/>
                    <a:pt x="810" y="1"/>
                    <a:pt x="52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78" name="Google Shape;2978;p29"/>
            <p:cNvSpPr/>
            <p:nvPr/>
          </p:nvSpPr>
          <p:spPr>
            <a:xfrm>
              <a:off x="8374737" y="4592985"/>
              <a:ext cx="34325" cy="34756"/>
            </a:xfrm>
            <a:custGeom>
              <a:rect b="b" l="l" r="r" t="t"/>
              <a:pathLst>
                <a:path extrusionOk="0" h="1049" w="1036">
                  <a:moveTo>
                    <a:pt x="524" y="1"/>
                  </a:moveTo>
                  <a:cubicBezTo>
                    <a:pt x="238" y="1"/>
                    <a:pt x="0" y="239"/>
                    <a:pt x="0" y="525"/>
                  </a:cubicBezTo>
                  <a:cubicBezTo>
                    <a:pt x="0" y="811"/>
                    <a:pt x="238" y="1049"/>
                    <a:pt x="524" y="1049"/>
                  </a:cubicBezTo>
                  <a:cubicBezTo>
                    <a:pt x="798" y="1049"/>
                    <a:pt x="1036" y="811"/>
                    <a:pt x="1036" y="525"/>
                  </a:cubicBezTo>
                  <a:cubicBezTo>
                    <a:pt x="1036" y="239"/>
                    <a:pt x="798"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79" name="Google Shape;2979;p29"/>
            <p:cNvSpPr/>
            <p:nvPr/>
          </p:nvSpPr>
          <p:spPr>
            <a:xfrm>
              <a:off x="8453226" y="4592985"/>
              <a:ext cx="34358" cy="34756"/>
            </a:xfrm>
            <a:custGeom>
              <a:rect b="b" l="l" r="r" t="t"/>
              <a:pathLst>
                <a:path extrusionOk="0" h="1049" w="1037">
                  <a:moveTo>
                    <a:pt x="512" y="1"/>
                  </a:moveTo>
                  <a:cubicBezTo>
                    <a:pt x="239" y="1"/>
                    <a:pt x="1" y="239"/>
                    <a:pt x="1" y="525"/>
                  </a:cubicBezTo>
                  <a:cubicBezTo>
                    <a:pt x="1" y="811"/>
                    <a:pt x="239" y="1049"/>
                    <a:pt x="512" y="1049"/>
                  </a:cubicBezTo>
                  <a:cubicBezTo>
                    <a:pt x="798" y="1049"/>
                    <a:pt x="1036" y="811"/>
                    <a:pt x="1036" y="525"/>
                  </a:cubicBezTo>
                  <a:cubicBezTo>
                    <a:pt x="1036" y="239"/>
                    <a:pt x="798" y="1"/>
                    <a:pt x="512"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80" name="Google Shape;2980;p29"/>
            <p:cNvSpPr/>
            <p:nvPr/>
          </p:nvSpPr>
          <p:spPr>
            <a:xfrm>
              <a:off x="8531316" y="4592985"/>
              <a:ext cx="34756" cy="34756"/>
            </a:xfrm>
            <a:custGeom>
              <a:rect b="b" l="l" r="r" t="t"/>
              <a:pathLst>
                <a:path extrusionOk="0" h="1049" w="1049">
                  <a:moveTo>
                    <a:pt x="525" y="1"/>
                  </a:moveTo>
                  <a:cubicBezTo>
                    <a:pt x="239" y="1"/>
                    <a:pt x="1" y="239"/>
                    <a:pt x="1" y="525"/>
                  </a:cubicBezTo>
                  <a:cubicBezTo>
                    <a:pt x="1" y="811"/>
                    <a:pt x="239" y="1049"/>
                    <a:pt x="525" y="1049"/>
                  </a:cubicBezTo>
                  <a:cubicBezTo>
                    <a:pt x="811" y="1049"/>
                    <a:pt x="1049" y="811"/>
                    <a:pt x="1049" y="525"/>
                  </a:cubicBezTo>
                  <a:cubicBezTo>
                    <a:pt x="1049" y="239"/>
                    <a:pt x="811" y="1"/>
                    <a:pt x="52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81" name="Google Shape;2981;p29"/>
            <p:cNvSpPr/>
            <p:nvPr/>
          </p:nvSpPr>
          <p:spPr>
            <a:xfrm>
              <a:off x="8609838" y="4592985"/>
              <a:ext cx="34756" cy="34756"/>
            </a:xfrm>
            <a:custGeom>
              <a:rect b="b" l="l" r="r" t="t"/>
              <a:pathLst>
                <a:path extrusionOk="0" h="1049" w="1049">
                  <a:moveTo>
                    <a:pt x="524" y="1"/>
                  </a:moveTo>
                  <a:cubicBezTo>
                    <a:pt x="238" y="1"/>
                    <a:pt x="0" y="239"/>
                    <a:pt x="0" y="525"/>
                  </a:cubicBezTo>
                  <a:cubicBezTo>
                    <a:pt x="0" y="811"/>
                    <a:pt x="238" y="1049"/>
                    <a:pt x="524" y="1049"/>
                  </a:cubicBezTo>
                  <a:cubicBezTo>
                    <a:pt x="810" y="1049"/>
                    <a:pt x="1048" y="811"/>
                    <a:pt x="1048" y="525"/>
                  </a:cubicBezTo>
                  <a:cubicBezTo>
                    <a:pt x="1048" y="239"/>
                    <a:pt x="810"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82" name="Google Shape;2982;p29"/>
            <p:cNvSpPr/>
            <p:nvPr/>
          </p:nvSpPr>
          <p:spPr>
            <a:xfrm>
              <a:off x="8198776" y="4808770"/>
              <a:ext cx="395337" cy="33"/>
            </a:xfrm>
            <a:custGeom>
              <a:rect b="b" l="l" r="r" t="t"/>
              <a:pathLst>
                <a:path extrusionOk="0" fill="none" h="1" w="11932">
                  <a:moveTo>
                    <a:pt x="1" y="1"/>
                  </a:moveTo>
                  <a:lnTo>
                    <a:pt x="11931"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83" name="Google Shape;2983;p29"/>
            <p:cNvSpPr/>
            <p:nvPr/>
          </p:nvSpPr>
          <p:spPr>
            <a:xfrm>
              <a:off x="8223658" y="4272703"/>
              <a:ext cx="414223" cy="296668"/>
            </a:xfrm>
            <a:custGeom>
              <a:rect b="b" l="l" r="r" t="t"/>
              <a:pathLst>
                <a:path extrusionOk="0" h="8954" w="12502">
                  <a:moveTo>
                    <a:pt x="691" y="0"/>
                  </a:moveTo>
                  <a:lnTo>
                    <a:pt x="0" y="8954"/>
                  </a:lnTo>
                  <a:lnTo>
                    <a:pt x="12502" y="8954"/>
                  </a:lnTo>
                  <a:lnTo>
                    <a:pt x="1182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84" name="Google Shape;2984;p29"/>
            <p:cNvSpPr/>
            <p:nvPr/>
          </p:nvSpPr>
          <p:spPr>
            <a:xfrm>
              <a:off x="8223658" y="4551173"/>
              <a:ext cx="414223" cy="18190"/>
            </a:xfrm>
            <a:custGeom>
              <a:rect b="b" l="l" r="r" t="t"/>
              <a:pathLst>
                <a:path extrusionOk="0" h="549" w="12502">
                  <a:moveTo>
                    <a:pt x="83" y="1"/>
                  </a:moveTo>
                  <a:lnTo>
                    <a:pt x="0" y="549"/>
                  </a:lnTo>
                  <a:lnTo>
                    <a:pt x="12502" y="549"/>
                  </a:lnTo>
                  <a:lnTo>
                    <a:pt x="12442"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85" name="Google Shape;2985;p29"/>
            <p:cNvSpPr/>
            <p:nvPr/>
          </p:nvSpPr>
          <p:spPr>
            <a:xfrm>
              <a:off x="8536452" y="4272703"/>
              <a:ext cx="65536" cy="273409"/>
            </a:xfrm>
            <a:custGeom>
              <a:rect b="b" l="l" r="r" t="t"/>
              <a:pathLst>
                <a:path extrusionOk="0" h="8252" w="1978">
                  <a:moveTo>
                    <a:pt x="1" y="0"/>
                  </a:moveTo>
                  <a:lnTo>
                    <a:pt x="298" y="7513"/>
                  </a:lnTo>
                  <a:cubicBezTo>
                    <a:pt x="346" y="7918"/>
                    <a:pt x="727" y="8251"/>
                    <a:pt x="1191" y="8251"/>
                  </a:cubicBezTo>
                  <a:cubicBezTo>
                    <a:pt x="1656" y="8251"/>
                    <a:pt x="1977" y="7918"/>
                    <a:pt x="1930" y="7513"/>
                  </a:cubicBezTo>
                  <a:lnTo>
                    <a:pt x="1501"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86" name="Google Shape;2986;p29"/>
            <p:cNvSpPr/>
            <p:nvPr/>
          </p:nvSpPr>
          <p:spPr>
            <a:xfrm>
              <a:off x="8449681" y="4272703"/>
              <a:ext cx="56060" cy="273409"/>
            </a:xfrm>
            <a:custGeom>
              <a:rect b="b" l="l" r="r" t="t"/>
              <a:pathLst>
                <a:path extrusionOk="0" h="8252" w="1692">
                  <a:moveTo>
                    <a:pt x="0" y="0"/>
                  </a:moveTo>
                  <a:lnTo>
                    <a:pt x="60" y="7513"/>
                  </a:lnTo>
                  <a:cubicBezTo>
                    <a:pt x="60" y="7918"/>
                    <a:pt x="429" y="8251"/>
                    <a:pt x="893" y="8251"/>
                  </a:cubicBezTo>
                  <a:cubicBezTo>
                    <a:pt x="1358" y="8251"/>
                    <a:pt x="1691" y="7918"/>
                    <a:pt x="1679" y="7513"/>
                  </a:cubicBezTo>
                  <a:lnTo>
                    <a:pt x="1489"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87" name="Google Shape;2987;p29"/>
            <p:cNvSpPr/>
            <p:nvPr/>
          </p:nvSpPr>
          <p:spPr>
            <a:xfrm>
              <a:off x="8355388" y="4272703"/>
              <a:ext cx="56458" cy="273409"/>
            </a:xfrm>
            <a:custGeom>
              <a:rect b="b" l="l" r="r" t="t"/>
              <a:pathLst>
                <a:path extrusionOk="0" h="8252" w="1704">
                  <a:moveTo>
                    <a:pt x="215" y="0"/>
                  </a:moveTo>
                  <a:lnTo>
                    <a:pt x="36" y="7513"/>
                  </a:lnTo>
                  <a:cubicBezTo>
                    <a:pt x="1" y="7918"/>
                    <a:pt x="358" y="8251"/>
                    <a:pt x="822" y="8251"/>
                  </a:cubicBezTo>
                  <a:cubicBezTo>
                    <a:pt x="1287" y="8251"/>
                    <a:pt x="1656" y="7918"/>
                    <a:pt x="1656" y="7513"/>
                  </a:cubicBezTo>
                  <a:lnTo>
                    <a:pt x="1703"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88" name="Google Shape;2988;p29"/>
            <p:cNvSpPr/>
            <p:nvPr/>
          </p:nvSpPr>
          <p:spPr>
            <a:xfrm>
              <a:off x="8259937" y="4272703"/>
              <a:ext cx="64343" cy="273409"/>
            </a:xfrm>
            <a:custGeom>
              <a:rect b="b" l="l" r="r" t="t"/>
              <a:pathLst>
                <a:path extrusionOk="0" h="8252" w="1942">
                  <a:moveTo>
                    <a:pt x="453" y="0"/>
                  </a:moveTo>
                  <a:lnTo>
                    <a:pt x="36" y="7513"/>
                  </a:lnTo>
                  <a:cubicBezTo>
                    <a:pt x="0" y="7918"/>
                    <a:pt x="322" y="8251"/>
                    <a:pt x="786" y="8251"/>
                  </a:cubicBezTo>
                  <a:cubicBezTo>
                    <a:pt x="1227" y="8251"/>
                    <a:pt x="1632" y="7918"/>
                    <a:pt x="1667" y="7513"/>
                  </a:cubicBezTo>
                  <a:lnTo>
                    <a:pt x="1941"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89" name="Google Shape;2989;p29"/>
            <p:cNvSpPr/>
            <p:nvPr/>
          </p:nvSpPr>
          <p:spPr>
            <a:xfrm>
              <a:off x="8223658" y="4569329"/>
              <a:ext cx="414223" cy="33"/>
            </a:xfrm>
            <a:custGeom>
              <a:rect b="b" l="l" r="r" t="t"/>
              <a:pathLst>
                <a:path extrusionOk="0" fill="none" h="1" w="12502">
                  <a:moveTo>
                    <a:pt x="12502" y="1"/>
                  </a:moveTo>
                  <a:lnTo>
                    <a:pt x="0"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90" name="Google Shape;2990;p29"/>
            <p:cNvSpPr/>
            <p:nvPr/>
          </p:nvSpPr>
          <p:spPr>
            <a:xfrm>
              <a:off x="8211035" y="4220223"/>
              <a:ext cx="439867" cy="70241"/>
            </a:xfrm>
            <a:custGeom>
              <a:rect b="b" l="l" r="r" t="t"/>
              <a:pathLst>
                <a:path extrusionOk="0" h="2120" w="13276">
                  <a:moveTo>
                    <a:pt x="1060" y="0"/>
                  </a:moveTo>
                  <a:cubicBezTo>
                    <a:pt x="476" y="0"/>
                    <a:pt x="0" y="477"/>
                    <a:pt x="0" y="1060"/>
                  </a:cubicBezTo>
                  <a:cubicBezTo>
                    <a:pt x="0" y="1644"/>
                    <a:pt x="476" y="2120"/>
                    <a:pt x="1060" y="2120"/>
                  </a:cubicBezTo>
                  <a:lnTo>
                    <a:pt x="12216" y="2120"/>
                  </a:lnTo>
                  <a:cubicBezTo>
                    <a:pt x="12799" y="2120"/>
                    <a:pt x="13276" y="1644"/>
                    <a:pt x="13276" y="1060"/>
                  </a:cubicBezTo>
                  <a:cubicBezTo>
                    <a:pt x="13276" y="477"/>
                    <a:pt x="12799" y="0"/>
                    <a:pt x="12216"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91" name="Google Shape;2991;p29"/>
            <p:cNvSpPr/>
            <p:nvPr/>
          </p:nvSpPr>
          <p:spPr>
            <a:xfrm>
              <a:off x="8248904" y="4290429"/>
              <a:ext cx="266683" cy="33"/>
            </a:xfrm>
            <a:custGeom>
              <a:rect b="b" l="l" r="r" t="t"/>
              <a:pathLst>
                <a:path extrusionOk="0" fill="none" h="1" w="8049">
                  <a:moveTo>
                    <a:pt x="0" y="1"/>
                  </a:moveTo>
                  <a:lnTo>
                    <a:pt x="8049"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92" name="Google Shape;2992;p29"/>
            <p:cNvSpPr/>
            <p:nvPr/>
          </p:nvSpPr>
          <p:spPr>
            <a:xfrm>
              <a:off x="8241383" y="4241526"/>
              <a:ext cx="30813" cy="30416"/>
            </a:xfrm>
            <a:custGeom>
              <a:rect b="b" l="l" r="r" t="t"/>
              <a:pathLst>
                <a:path extrusionOk="0" h="918" w="930">
                  <a:moveTo>
                    <a:pt x="465" y="0"/>
                  </a:moveTo>
                  <a:cubicBezTo>
                    <a:pt x="215" y="0"/>
                    <a:pt x="1" y="203"/>
                    <a:pt x="1" y="465"/>
                  </a:cubicBezTo>
                  <a:cubicBezTo>
                    <a:pt x="1" y="715"/>
                    <a:pt x="215" y="917"/>
                    <a:pt x="465" y="917"/>
                  </a:cubicBezTo>
                  <a:cubicBezTo>
                    <a:pt x="715" y="917"/>
                    <a:pt x="930" y="715"/>
                    <a:pt x="930" y="465"/>
                  </a:cubicBezTo>
                  <a:cubicBezTo>
                    <a:pt x="930"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93" name="Google Shape;2993;p29"/>
            <p:cNvSpPr/>
            <p:nvPr/>
          </p:nvSpPr>
          <p:spPr>
            <a:xfrm>
              <a:off x="8311224" y="4241526"/>
              <a:ext cx="30416" cy="30416"/>
            </a:xfrm>
            <a:custGeom>
              <a:rect b="b" l="l" r="r" t="t"/>
              <a:pathLst>
                <a:path extrusionOk="0" h="918" w="918">
                  <a:moveTo>
                    <a:pt x="453" y="0"/>
                  </a:moveTo>
                  <a:cubicBezTo>
                    <a:pt x="203" y="0"/>
                    <a:pt x="0" y="203"/>
                    <a:pt x="0" y="453"/>
                  </a:cubicBezTo>
                  <a:cubicBezTo>
                    <a:pt x="0" y="715"/>
                    <a:pt x="203" y="917"/>
                    <a:pt x="453" y="917"/>
                  </a:cubicBezTo>
                  <a:cubicBezTo>
                    <a:pt x="715" y="917"/>
                    <a:pt x="917" y="715"/>
                    <a:pt x="917" y="453"/>
                  </a:cubicBezTo>
                  <a:cubicBezTo>
                    <a:pt x="917" y="203"/>
                    <a:pt x="715" y="0"/>
                    <a:pt x="453"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94" name="Google Shape;2994;p29"/>
            <p:cNvSpPr/>
            <p:nvPr/>
          </p:nvSpPr>
          <p:spPr>
            <a:xfrm>
              <a:off x="8380635" y="4241526"/>
              <a:ext cx="30416" cy="30416"/>
            </a:xfrm>
            <a:custGeom>
              <a:rect b="b" l="l" r="r" t="t"/>
              <a:pathLst>
                <a:path extrusionOk="0" h="918" w="918">
                  <a:moveTo>
                    <a:pt x="465" y="0"/>
                  </a:moveTo>
                  <a:cubicBezTo>
                    <a:pt x="203" y="0"/>
                    <a:pt x="1" y="203"/>
                    <a:pt x="1" y="453"/>
                  </a:cubicBezTo>
                  <a:cubicBezTo>
                    <a:pt x="1" y="715"/>
                    <a:pt x="203" y="917"/>
                    <a:pt x="465" y="917"/>
                  </a:cubicBezTo>
                  <a:cubicBezTo>
                    <a:pt x="715" y="917"/>
                    <a:pt x="918" y="715"/>
                    <a:pt x="918" y="453"/>
                  </a:cubicBezTo>
                  <a:cubicBezTo>
                    <a:pt x="918"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95" name="Google Shape;2995;p29"/>
            <p:cNvSpPr/>
            <p:nvPr/>
          </p:nvSpPr>
          <p:spPr>
            <a:xfrm>
              <a:off x="8450476" y="4241526"/>
              <a:ext cx="30780" cy="30416"/>
            </a:xfrm>
            <a:custGeom>
              <a:rect b="b" l="l" r="r" t="t"/>
              <a:pathLst>
                <a:path extrusionOk="0" h="918" w="929">
                  <a:moveTo>
                    <a:pt x="465" y="0"/>
                  </a:moveTo>
                  <a:cubicBezTo>
                    <a:pt x="214" y="0"/>
                    <a:pt x="0" y="203"/>
                    <a:pt x="0" y="465"/>
                  </a:cubicBezTo>
                  <a:cubicBezTo>
                    <a:pt x="0" y="715"/>
                    <a:pt x="214" y="917"/>
                    <a:pt x="465" y="917"/>
                  </a:cubicBezTo>
                  <a:cubicBezTo>
                    <a:pt x="715" y="917"/>
                    <a:pt x="929" y="715"/>
                    <a:pt x="929" y="465"/>
                  </a:cubicBezTo>
                  <a:cubicBezTo>
                    <a:pt x="929"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96" name="Google Shape;2996;p29"/>
            <p:cNvSpPr/>
            <p:nvPr/>
          </p:nvSpPr>
          <p:spPr>
            <a:xfrm>
              <a:off x="8520681" y="4241526"/>
              <a:ext cx="30416" cy="30416"/>
            </a:xfrm>
            <a:custGeom>
              <a:rect b="b" l="l" r="r" t="t"/>
              <a:pathLst>
                <a:path extrusionOk="0" h="918" w="918">
                  <a:moveTo>
                    <a:pt x="465" y="0"/>
                  </a:moveTo>
                  <a:cubicBezTo>
                    <a:pt x="203" y="0"/>
                    <a:pt x="0" y="203"/>
                    <a:pt x="0" y="465"/>
                  </a:cubicBezTo>
                  <a:cubicBezTo>
                    <a:pt x="0" y="715"/>
                    <a:pt x="203" y="917"/>
                    <a:pt x="465" y="917"/>
                  </a:cubicBezTo>
                  <a:cubicBezTo>
                    <a:pt x="715" y="917"/>
                    <a:pt x="917" y="715"/>
                    <a:pt x="917" y="465"/>
                  </a:cubicBezTo>
                  <a:cubicBezTo>
                    <a:pt x="917"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97" name="Google Shape;2997;p29"/>
            <p:cNvSpPr/>
            <p:nvPr/>
          </p:nvSpPr>
          <p:spPr>
            <a:xfrm>
              <a:off x="8590092" y="4241526"/>
              <a:ext cx="30813" cy="30416"/>
            </a:xfrm>
            <a:custGeom>
              <a:rect b="b" l="l" r="r" t="t"/>
              <a:pathLst>
                <a:path extrusionOk="0" h="918" w="930">
                  <a:moveTo>
                    <a:pt x="465" y="0"/>
                  </a:moveTo>
                  <a:cubicBezTo>
                    <a:pt x="203" y="0"/>
                    <a:pt x="1" y="203"/>
                    <a:pt x="1" y="453"/>
                  </a:cubicBezTo>
                  <a:cubicBezTo>
                    <a:pt x="1" y="715"/>
                    <a:pt x="203" y="917"/>
                    <a:pt x="465" y="917"/>
                  </a:cubicBezTo>
                  <a:cubicBezTo>
                    <a:pt x="715" y="917"/>
                    <a:pt x="930" y="715"/>
                    <a:pt x="930" y="453"/>
                  </a:cubicBezTo>
                  <a:cubicBezTo>
                    <a:pt x="930"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998" name="Google Shape;2998;p29"/>
          <p:cNvGrpSpPr/>
          <p:nvPr/>
        </p:nvGrpSpPr>
        <p:grpSpPr>
          <a:xfrm>
            <a:off x="167375" y="365925"/>
            <a:ext cx="753499" cy="4636652"/>
            <a:chOff x="8054025" y="253425"/>
            <a:chExt cx="753499" cy="4636652"/>
          </a:xfrm>
        </p:grpSpPr>
        <p:sp>
          <p:nvSpPr>
            <p:cNvPr id="2999" name="Google Shape;2999;p29"/>
            <p:cNvSpPr/>
            <p:nvPr/>
          </p:nvSpPr>
          <p:spPr>
            <a:xfrm>
              <a:off x="8248109" y="935867"/>
              <a:ext cx="365717" cy="3296319"/>
            </a:xfrm>
            <a:custGeom>
              <a:rect b="b" l="l" r="r" t="t"/>
              <a:pathLst>
                <a:path extrusionOk="0" h="99489" w="11038">
                  <a:moveTo>
                    <a:pt x="0" y="0"/>
                  </a:moveTo>
                  <a:lnTo>
                    <a:pt x="0" y="99489"/>
                  </a:lnTo>
                  <a:lnTo>
                    <a:pt x="11037" y="99489"/>
                  </a:lnTo>
                  <a:lnTo>
                    <a:pt x="11037"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00" name="Google Shape;3000;p29"/>
            <p:cNvSpPr/>
            <p:nvPr/>
          </p:nvSpPr>
          <p:spPr>
            <a:xfrm>
              <a:off x="8248109" y="935867"/>
              <a:ext cx="365717" cy="76569"/>
            </a:xfrm>
            <a:custGeom>
              <a:rect b="b" l="l" r="r" t="t"/>
              <a:pathLst>
                <a:path extrusionOk="0" h="2311" w="11038">
                  <a:moveTo>
                    <a:pt x="0" y="0"/>
                  </a:moveTo>
                  <a:lnTo>
                    <a:pt x="0" y="2310"/>
                  </a:lnTo>
                  <a:lnTo>
                    <a:pt x="11037" y="2310"/>
                  </a:lnTo>
                  <a:lnTo>
                    <a:pt x="11037"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01" name="Google Shape;3001;p29"/>
            <p:cNvSpPr/>
            <p:nvPr/>
          </p:nvSpPr>
          <p:spPr>
            <a:xfrm>
              <a:off x="8295818" y="1049872"/>
              <a:ext cx="60003" cy="3147985"/>
            </a:xfrm>
            <a:custGeom>
              <a:rect b="b" l="l" r="r" t="t"/>
              <a:pathLst>
                <a:path extrusionOk="0" h="95012" w="1811">
                  <a:moveTo>
                    <a:pt x="906" y="0"/>
                  </a:moveTo>
                  <a:cubicBezTo>
                    <a:pt x="406" y="0"/>
                    <a:pt x="1" y="393"/>
                    <a:pt x="1" y="905"/>
                  </a:cubicBezTo>
                  <a:lnTo>
                    <a:pt x="1" y="94095"/>
                  </a:lnTo>
                  <a:cubicBezTo>
                    <a:pt x="1" y="94607"/>
                    <a:pt x="406" y="95012"/>
                    <a:pt x="906" y="95012"/>
                  </a:cubicBezTo>
                  <a:cubicBezTo>
                    <a:pt x="1418" y="95012"/>
                    <a:pt x="1811" y="94607"/>
                    <a:pt x="1811" y="94095"/>
                  </a:cubicBezTo>
                  <a:lnTo>
                    <a:pt x="1811" y="905"/>
                  </a:lnTo>
                  <a:cubicBezTo>
                    <a:pt x="1811" y="393"/>
                    <a:pt x="1418" y="0"/>
                    <a:pt x="90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02" name="Google Shape;3002;p29"/>
            <p:cNvSpPr/>
            <p:nvPr/>
          </p:nvSpPr>
          <p:spPr>
            <a:xfrm>
              <a:off x="8400745" y="1049872"/>
              <a:ext cx="60401" cy="3147985"/>
            </a:xfrm>
            <a:custGeom>
              <a:rect b="b" l="l" r="r" t="t"/>
              <a:pathLst>
                <a:path extrusionOk="0" h="95012" w="1823">
                  <a:moveTo>
                    <a:pt x="906" y="0"/>
                  </a:moveTo>
                  <a:cubicBezTo>
                    <a:pt x="406" y="0"/>
                    <a:pt x="1" y="393"/>
                    <a:pt x="1" y="905"/>
                  </a:cubicBezTo>
                  <a:lnTo>
                    <a:pt x="1" y="94095"/>
                  </a:lnTo>
                  <a:cubicBezTo>
                    <a:pt x="1" y="94607"/>
                    <a:pt x="406" y="95012"/>
                    <a:pt x="906" y="95012"/>
                  </a:cubicBezTo>
                  <a:cubicBezTo>
                    <a:pt x="1418" y="95012"/>
                    <a:pt x="1823" y="94607"/>
                    <a:pt x="1823" y="94095"/>
                  </a:cubicBezTo>
                  <a:lnTo>
                    <a:pt x="1823" y="905"/>
                  </a:lnTo>
                  <a:cubicBezTo>
                    <a:pt x="1823" y="393"/>
                    <a:pt x="1418" y="0"/>
                    <a:pt x="90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03" name="Google Shape;3003;p29"/>
            <p:cNvSpPr/>
            <p:nvPr/>
          </p:nvSpPr>
          <p:spPr>
            <a:xfrm>
              <a:off x="8505706" y="1049872"/>
              <a:ext cx="60367" cy="3147985"/>
            </a:xfrm>
            <a:custGeom>
              <a:rect b="b" l="l" r="r" t="t"/>
              <a:pathLst>
                <a:path extrusionOk="0" h="95012" w="1822">
                  <a:moveTo>
                    <a:pt x="917" y="0"/>
                  </a:moveTo>
                  <a:cubicBezTo>
                    <a:pt x="405" y="0"/>
                    <a:pt x="0" y="393"/>
                    <a:pt x="0" y="905"/>
                  </a:cubicBezTo>
                  <a:lnTo>
                    <a:pt x="0" y="94095"/>
                  </a:lnTo>
                  <a:cubicBezTo>
                    <a:pt x="0" y="94607"/>
                    <a:pt x="405" y="95012"/>
                    <a:pt x="917" y="95012"/>
                  </a:cubicBezTo>
                  <a:cubicBezTo>
                    <a:pt x="1417" y="95012"/>
                    <a:pt x="1822" y="94607"/>
                    <a:pt x="1822" y="94095"/>
                  </a:cubicBezTo>
                  <a:lnTo>
                    <a:pt x="1822" y="905"/>
                  </a:lnTo>
                  <a:cubicBezTo>
                    <a:pt x="1822" y="393"/>
                    <a:pt x="1417" y="0"/>
                    <a:pt x="91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04" name="Google Shape;3004;p29"/>
            <p:cNvSpPr/>
            <p:nvPr/>
          </p:nvSpPr>
          <p:spPr>
            <a:xfrm>
              <a:off x="8295818" y="1079856"/>
              <a:ext cx="60003" cy="3118000"/>
            </a:xfrm>
            <a:custGeom>
              <a:rect b="b" l="l" r="r" t="t"/>
              <a:pathLst>
                <a:path extrusionOk="0" fill="none" h="94107" w="1811">
                  <a:moveTo>
                    <a:pt x="1811" y="93190"/>
                  </a:moveTo>
                  <a:cubicBezTo>
                    <a:pt x="1811" y="93702"/>
                    <a:pt x="1418" y="94107"/>
                    <a:pt x="906" y="94107"/>
                  </a:cubicBezTo>
                  <a:lnTo>
                    <a:pt x="906" y="94107"/>
                  </a:lnTo>
                  <a:cubicBezTo>
                    <a:pt x="406" y="94107"/>
                    <a:pt x="1" y="93702"/>
                    <a:pt x="1" y="93190"/>
                  </a:cubicBezTo>
                  <a:lnTo>
                    <a:pt x="1"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05" name="Google Shape;3005;p29"/>
            <p:cNvSpPr/>
            <p:nvPr/>
          </p:nvSpPr>
          <p:spPr>
            <a:xfrm>
              <a:off x="8400745" y="1079856"/>
              <a:ext cx="60401" cy="3118000"/>
            </a:xfrm>
            <a:custGeom>
              <a:rect b="b" l="l" r="r" t="t"/>
              <a:pathLst>
                <a:path extrusionOk="0" fill="none" h="94107" w="1823">
                  <a:moveTo>
                    <a:pt x="1823" y="93190"/>
                  </a:moveTo>
                  <a:cubicBezTo>
                    <a:pt x="1823" y="93702"/>
                    <a:pt x="1418" y="94107"/>
                    <a:pt x="906" y="94107"/>
                  </a:cubicBezTo>
                  <a:lnTo>
                    <a:pt x="906" y="94107"/>
                  </a:lnTo>
                  <a:cubicBezTo>
                    <a:pt x="406" y="94107"/>
                    <a:pt x="1" y="93702"/>
                    <a:pt x="1" y="93190"/>
                  </a:cubicBezTo>
                  <a:lnTo>
                    <a:pt x="1"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06" name="Google Shape;3006;p29"/>
            <p:cNvSpPr/>
            <p:nvPr/>
          </p:nvSpPr>
          <p:spPr>
            <a:xfrm>
              <a:off x="8505706" y="1079856"/>
              <a:ext cx="60367" cy="3118000"/>
            </a:xfrm>
            <a:custGeom>
              <a:rect b="b" l="l" r="r" t="t"/>
              <a:pathLst>
                <a:path extrusionOk="0" fill="none" h="94107" w="1822">
                  <a:moveTo>
                    <a:pt x="1822" y="93190"/>
                  </a:moveTo>
                  <a:cubicBezTo>
                    <a:pt x="1822" y="93702"/>
                    <a:pt x="1417" y="94107"/>
                    <a:pt x="917" y="94107"/>
                  </a:cubicBezTo>
                  <a:lnTo>
                    <a:pt x="917" y="94107"/>
                  </a:lnTo>
                  <a:cubicBezTo>
                    <a:pt x="405" y="94107"/>
                    <a:pt x="0" y="93702"/>
                    <a:pt x="0" y="93190"/>
                  </a:cubicBezTo>
                  <a:lnTo>
                    <a:pt x="0"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07" name="Google Shape;3007;p29"/>
            <p:cNvSpPr/>
            <p:nvPr/>
          </p:nvSpPr>
          <p:spPr>
            <a:xfrm>
              <a:off x="8171575" y="253425"/>
              <a:ext cx="519186" cy="76967"/>
            </a:xfrm>
            <a:custGeom>
              <a:rect b="b" l="l" r="r" t="t"/>
              <a:pathLst>
                <a:path extrusionOk="0" h="2323" w="15670">
                  <a:moveTo>
                    <a:pt x="1155" y="0"/>
                  </a:moveTo>
                  <a:cubicBezTo>
                    <a:pt x="524" y="0"/>
                    <a:pt x="0" y="524"/>
                    <a:pt x="0" y="1155"/>
                  </a:cubicBezTo>
                  <a:cubicBezTo>
                    <a:pt x="0" y="1798"/>
                    <a:pt x="524" y="2322"/>
                    <a:pt x="1155" y="2322"/>
                  </a:cubicBezTo>
                  <a:lnTo>
                    <a:pt x="14514" y="2322"/>
                  </a:lnTo>
                  <a:cubicBezTo>
                    <a:pt x="15145" y="2322"/>
                    <a:pt x="15669" y="1798"/>
                    <a:pt x="15669" y="1155"/>
                  </a:cubicBezTo>
                  <a:cubicBezTo>
                    <a:pt x="15669" y="524"/>
                    <a:pt x="15145" y="0"/>
                    <a:pt x="14514"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08" name="Google Shape;3008;p29"/>
            <p:cNvSpPr/>
            <p:nvPr/>
          </p:nvSpPr>
          <p:spPr>
            <a:xfrm>
              <a:off x="8223658" y="330356"/>
              <a:ext cx="414223" cy="211849"/>
            </a:xfrm>
            <a:custGeom>
              <a:rect b="b" l="l" r="r" t="t"/>
              <a:pathLst>
                <a:path extrusionOk="0" h="6394" w="12502">
                  <a:moveTo>
                    <a:pt x="0" y="0"/>
                  </a:moveTo>
                  <a:lnTo>
                    <a:pt x="1119" y="6394"/>
                  </a:lnTo>
                  <a:lnTo>
                    <a:pt x="11406" y="6394"/>
                  </a:lnTo>
                  <a:lnTo>
                    <a:pt x="12502"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09" name="Google Shape;3009;p29"/>
            <p:cNvSpPr/>
            <p:nvPr/>
          </p:nvSpPr>
          <p:spPr>
            <a:xfrm>
              <a:off x="8223658" y="330356"/>
              <a:ext cx="414223" cy="18952"/>
            </a:xfrm>
            <a:custGeom>
              <a:rect b="b" l="l" r="r" t="t"/>
              <a:pathLst>
                <a:path extrusionOk="0" h="572" w="12502">
                  <a:moveTo>
                    <a:pt x="0" y="0"/>
                  </a:moveTo>
                  <a:lnTo>
                    <a:pt x="107" y="572"/>
                  </a:lnTo>
                  <a:lnTo>
                    <a:pt x="12406" y="572"/>
                  </a:lnTo>
                  <a:lnTo>
                    <a:pt x="12502"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10" name="Google Shape;3010;p29"/>
            <p:cNvSpPr/>
            <p:nvPr/>
          </p:nvSpPr>
          <p:spPr>
            <a:xfrm>
              <a:off x="8261130" y="354807"/>
              <a:ext cx="71831" cy="187397"/>
            </a:xfrm>
            <a:custGeom>
              <a:rect b="b" l="l" r="r" t="t"/>
              <a:pathLst>
                <a:path extrusionOk="0" h="5656" w="2168">
                  <a:moveTo>
                    <a:pt x="762" y="0"/>
                  </a:moveTo>
                  <a:cubicBezTo>
                    <a:pt x="322" y="0"/>
                    <a:pt x="0" y="358"/>
                    <a:pt x="60" y="798"/>
                  </a:cubicBezTo>
                  <a:lnTo>
                    <a:pt x="798" y="5656"/>
                  </a:lnTo>
                  <a:lnTo>
                    <a:pt x="2167" y="5656"/>
                  </a:lnTo>
                  <a:lnTo>
                    <a:pt x="1667" y="798"/>
                  </a:lnTo>
                  <a:cubicBezTo>
                    <a:pt x="1631" y="358"/>
                    <a:pt x="1227" y="0"/>
                    <a:pt x="762"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11" name="Google Shape;3011;p29"/>
            <p:cNvSpPr/>
            <p:nvPr/>
          </p:nvSpPr>
          <p:spPr>
            <a:xfrm>
              <a:off x="8356581" y="354807"/>
              <a:ext cx="57617" cy="187397"/>
            </a:xfrm>
            <a:custGeom>
              <a:rect b="b" l="l" r="r" t="t"/>
              <a:pathLst>
                <a:path extrusionOk="0" h="5656" w="1739">
                  <a:moveTo>
                    <a:pt x="798" y="0"/>
                  </a:moveTo>
                  <a:cubicBezTo>
                    <a:pt x="334" y="0"/>
                    <a:pt x="0" y="358"/>
                    <a:pt x="24" y="798"/>
                  </a:cubicBezTo>
                  <a:lnTo>
                    <a:pt x="358" y="5656"/>
                  </a:lnTo>
                  <a:lnTo>
                    <a:pt x="1739" y="5656"/>
                  </a:lnTo>
                  <a:lnTo>
                    <a:pt x="1632" y="798"/>
                  </a:lnTo>
                  <a:cubicBezTo>
                    <a:pt x="1632" y="358"/>
                    <a:pt x="1263" y="0"/>
                    <a:pt x="798"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12" name="Google Shape;3012;p29"/>
            <p:cNvSpPr/>
            <p:nvPr/>
          </p:nvSpPr>
          <p:spPr>
            <a:xfrm>
              <a:off x="8448488" y="354807"/>
              <a:ext cx="56855" cy="187397"/>
            </a:xfrm>
            <a:custGeom>
              <a:rect b="b" l="l" r="r" t="t"/>
              <a:pathLst>
                <a:path extrusionOk="0" h="5656" w="1716">
                  <a:moveTo>
                    <a:pt x="917" y="0"/>
                  </a:moveTo>
                  <a:cubicBezTo>
                    <a:pt x="465" y="0"/>
                    <a:pt x="84" y="358"/>
                    <a:pt x="84" y="798"/>
                  </a:cubicBezTo>
                  <a:lnTo>
                    <a:pt x="1" y="5656"/>
                  </a:lnTo>
                  <a:lnTo>
                    <a:pt x="1394" y="5656"/>
                  </a:lnTo>
                  <a:lnTo>
                    <a:pt x="1691" y="798"/>
                  </a:lnTo>
                  <a:cubicBezTo>
                    <a:pt x="1715" y="358"/>
                    <a:pt x="1370" y="0"/>
                    <a:pt x="91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13" name="Google Shape;3013;p29"/>
            <p:cNvSpPr/>
            <p:nvPr/>
          </p:nvSpPr>
          <p:spPr>
            <a:xfrm>
              <a:off x="8529362" y="354807"/>
              <a:ext cx="71036" cy="187397"/>
            </a:xfrm>
            <a:custGeom>
              <a:rect b="b" l="l" r="r" t="t"/>
              <a:pathLst>
                <a:path extrusionOk="0" h="5656" w="2144">
                  <a:moveTo>
                    <a:pt x="1370" y="0"/>
                  </a:moveTo>
                  <a:cubicBezTo>
                    <a:pt x="929" y="0"/>
                    <a:pt x="524" y="358"/>
                    <a:pt x="477" y="798"/>
                  </a:cubicBezTo>
                  <a:lnTo>
                    <a:pt x="0" y="5656"/>
                  </a:lnTo>
                  <a:lnTo>
                    <a:pt x="1393" y="5656"/>
                  </a:lnTo>
                  <a:lnTo>
                    <a:pt x="2084" y="798"/>
                  </a:lnTo>
                  <a:cubicBezTo>
                    <a:pt x="2144" y="358"/>
                    <a:pt x="1834" y="0"/>
                    <a:pt x="1370"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14" name="Google Shape;3014;p29"/>
            <p:cNvSpPr/>
            <p:nvPr/>
          </p:nvSpPr>
          <p:spPr>
            <a:xfrm>
              <a:off x="8223658" y="330356"/>
              <a:ext cx="414223" cy="33"/>
            </a:xfrm>
            <a:custGeom>
              <a:rect b="b" l="l" r="r" t="t"/>
              <a:pathLst>
                <a:path extrusionOk="0" fill="none" h="1" w="12502">
                  <a:moveTo>
                    <a:pt x="0" y="0"/>
                  </a:moveTo>
                  <a:lnTo>
                    <a:pt x="12502"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15" name="Google Shape;3015;p29"/>
            <p:cNvSpPr/>
            <p:nvPr/>
          </p:nvSpPr>
          <p:spPr>
            <a:xfrm>
              <a:off x="8175120" y="853800"/>
              <a:ext cx="512063" cy="82102"/>
            </a:xfrm>
            <a:custGeom>
              <a:rect b="b" l="l" r="r" t="t"/>
              <a:pathLst>
                <a:path extrusionOk="0" h="2478" w="15455">
                  <a:moveTo>
                    <a:pt x="1227" y="1"/>
                  </a:moveTo>
                  <a:cubicBezTo>
                    <a:pt x="548" y="1"/>
                    <a:pt x="1" y="560"/>
                    <a:pt x="1" y="1239"/>
                  </a:cubicBezTo>
                  <a:cubicBezTo>
                    <a:pt x="1" y="1930"/>
                    <a:pt x="548" y="2477"/>
                    <a:pt x="1227" y="2477"/>
                  </a:cubicBezTo>
                  <a:lnTo>
                    <a:pt x="14229" y="2477"/>
                  </a:lnTo>
                  <a:cubicBezTo>
                    <a:pt x="14907" y="2477"/>
                    <a:pt x="15455" y="1930"/>
                    <a:pt x="15455" y="1239"/>
                  </a:cubicBezTo>
                  <a:cubicBezTo>
                    <a:pt x="15455" y="560"/>
                    <a:pt x="14907" y="1"/>
                    <a:pt x="142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16" name="Google Shape;3016;p29"/>
            <p:cNvSpPr/>
            <p:nvPr/>
          </p:nvSpPr>
          <p:spPr>
            <a:xfrm>
              <a:off x="8248109" y="935867"/>
              <a:ext cx="281295" cy="33"/>
            </a:xfrm>
            <a:custGeom>
              <a:rect b="b" l="l" r="r" t="t"/>
              <a:pathLst>
                <a:path extrusionOk="0" fill="none" h="1" w="8490">
                  <a:moveTo>
                    <a:pt x="0" y="0"/>
                  </a:moveTo>
                  <a:lnTo>
                    <a:pt x="8489"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17" name="Google Shape;3017;p29"/>
            <p:cNvSpPr/>
            <p:nvPr/>
          </p:nvSpPr>
          <p:spPr>
            <a:xfrm>
              <a:off x="8209842" y="879047"/>
              <a:ext cx="35518" cy="35551"/>
            </a:xfrm>
            <a:custGeom>
              <a:rect b="b" l="l" r="r" t="t"/>
              <a:pathLst>
                <a:path extrusionOk="0" h="1073" w="1072">
                  <a:moveTo>
                    <a:pt x="536" y="1"/>
                  </a:moveTo>
                  <a:cubicBezTo>
                    <a:pt x="238" y="1"/>
                    <a:pt x="0" y="239"/>
                    <a:pt x="0" y="537"/>
                  </a:cubicBezTo>
                  <a:cubicBezTo>
                    <a:pt x="0" y="834"/>
                    <a:pt x="238"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18" name="Google Shape;3018;p29"/>
            <p:cNvSpPr/>
            <p:nvPr/>
          </p:nvSpPr>
          <p:spPr>
            <a:xfrm>
              <a:off x="8291478" y="879047"/>
              <a:ext cx="35551" cy="35551"/>
            </a:xfrm>
            <a:custGeom>
              <a:rect b="b" l="l" r="r" t="t"/>
              <a:pathLst>
                <a:path extrusionOk="0" h="1073" w="1073">
                  <a:moveTo>
                    <a:pt x="537" y="1"/>
                  </a:moveTo>
                  <a:cubicBezTo>
                    <a:pt x="239" y="1"/>
                    <a:pt x="1" y="239"/>
                    <a:pt x="1" y="537"/>
                  </a:cubicBezTo>
                  <a:cubicBezTo>
                    <a:pt x="1" y="834"/>
                    <a:pt x="239" y="1072"/>
                    <a:pt x="537" y="1072"/>
                  </a:cubicBezTo>
                  <a:cubicBezTo>
                    <a:pt x="822" y="1072"/>
                    <a:pt x="1073" y="834"/>
                    <a:pt x="1073" y="537"/>
                  </a:cubicBezTo>
                  <a:cubicBezTo>
                    <a:pt x="1073" y="239"/>
                    <a:pt x="822"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19" name="Google Shape;3019;p29"/>
            <p:cNvSpPr/>
            <p:nvPr/>
          </p:nvSpPr>
          <p:spPr>
            <a:xfrm>
              <a:off x="8372749" y="879047"/>
              <a:ext cx="35551" cy="35551"/>
            </a:xfrm>
            <a:custGeom>
              <a:rect b="b" l="l" r="r" t="t"/>
              <a:pathLst>
                <a:path extrusionOk="0" h="1073" w="1073">
                  <a:moveTo>
                    <a:pt x="536" y="1"/>
                  </a:moveTo>
                  <a:cubicBezTo>
                    <a:pt x="239" y="1"/>
                    <a:pt x="1" y="239"/>
                    <a:pt x="1" y="537"/>
                  </a:cubicBezTo>
                  <a:cubicBezTo>
                    <a:pt x="1" y="834"/>
                    <a:pt x="239"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20" name="Google Shape;3020;p29"/>
            <p:cNvSpPr/>
            <p:nvPr/>
          </p:nvSpPr>
          <p:spPr>
            <a:xfrm>
              <a:off x="8453623" y="879047"/>
              <a:ext cx="35518" cy="35551"/>
            </a:xfrm>
            <a:custGeom>
              <a:rect b="b" l="l" r="r" t="t"/>
              <a:pathLst>
                <a:path extrusionOk="0" h="1073" w="1072">
                  <a:moveTo>
                    <a:pt x="536" y="1"/>
                  </a:moveTo>
                  <a:cubicBezTo>
                    <a:pt x="239" y="1"/>
                    <a:pt x="0" y="239"/>
                    <a:pt x="0" y="537"/>
                  </a:cubicBezTo>
                  <a:cubicBezTo>
                    <a:pt x="0" y="834"/>
                    <a:pt x="239"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21" name="Google Shape;3021;p29"/>
            <p:cNvSpPr/>
            <p:nvPr/>
          </p:nvSpPr>
          <p:spPr>
            <a:xfrm>
              <a:off x="8534895" y="879047"/>
              <a:ext cx="35518" cy="35551"/>
            </a:xfrm>
            <a:custGeom>
              <a:rect b="b" l="l" r="r" t="t"/>
              <a:pathLst>
                <a:path extrusionOk="0" h="1073" w="1072">
                  <a:moveTo>
                    <a:pt x="536" y="1"/>
                  </a:moveTo>
                  <a:cubicBezTo>
                    <a:pt x="238" y="1"/>
                    <a:pt x="0" y="239"/>
                    <a:pt x="0" y="537"/>
                  </a:cubicBezTo>
                  <a:cubicBezTo>
                    <a:pt x="0" y="834"/>
                    <a:pt x="238" y="1072"/>
                    <a:pt x="536" y="1072"/>
                  </a:cubicBezTo>
                  <a:cubicBezTo>
                    <a:pt x="834" y="1072"/>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22" name="Google Shape;3022;p29"/>
            <p:cNvSpPr/>
            <p:nvPr/>
          </p:nvSpPr>
          <p:spPr>
            <a:xfrm>
              <a:off x="8616133" y="879047"/>
              <a:ext cx="35551" cy="35551"/>
            </a:xfrm>
            <a:custGeom>
              <a:rect b="b" l="l" r="r" t="t"/>
              <a:pathLst>
                <a:path extrusionOk="0" h="1073" w="1073">
                  <a:moveTo>
                    <a:pt x="537" y="1"/>
                  </a:moveTo>
                  <a:cubicBezTo>
                    <a:pt x="239" y="1"/>
                    <a:pt x="1" y="239"/>
                    <a:pt x="1" y="537"/>
                  </a:cubicBezTo>
                  <a:cubicBezTo>
                    <a:pt x="1" y="834"/>
                    <a:pt x="239" y="1072"/>
                    <a:pt x="537" y="1072"/>
                  </a:cubicBezTo>
                  <a:cubicBezTo>
                    <a:pt x="834" y="1072"/>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23" name="Google Shape;3023;p29"/>
            <p:cNvSpPr/>
            <p:nvPr/>
          </p:nvSpPr>
          <p:spPr>
            <a:xfrm>
              <a:off x="8175120" y="541768"/>
              <a:ext cx="512063" cy="82102"/>
            </a:xfrm>
            <a:custGeom>
              <a:rect b="b" l="l" r="r" t="t"/>
              <a:pathLst>
                <a:path extrusionOk="0" h="2478" w="15455">
                  <a:moveTo>
                    <a:pt x="1227" y="1"/>
                  </a:moveTo>
                  <a:cubicBezTo>
                    <a:pt x="548" y="1"/>
                    <a:pt x="1" y="549"/>
                    <a:pt x="1" y="1239"/>
                  </a:cubicBezTo>
                  <a:cubicBezTo>
                    <a:pt x="1" y="1918"/>
                    <a:pt x="548" y="2477"/>
                    <a:pt x="1227" y="2477"/>
                  </a:cubicBezTo>
                  <a:lnTo>
                    <a:pt x="14229" y="2477"/>
                  </a:lnTo>
                  <a:cubicBezTo>
                    <a:pt x="14907" y="2477"/>
                    <a:pt x="15455" y="1918"/>
                    <a:pt x="15455" y="1239"/>
                  </a:cubicBezTo>
                  <a:cubicBezTo>
                    <a:pt x="15455" y="549"/>
                    <a:pt x="14907" y="1"/>
                    <a:pt x="142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24" name="Google Shape;3024;p29"/>
            <p:cNvSpPr/>
            <p:nvPr/>
          </p:nvSpPr>
          <p:spPr>
            <a:xfrm>
              <a:off x="8261527" y="542166"/>
              <a:ext cx="340072" cy="33"/>
            </a:xfrm>
            <a:custGeom>
              <a:rect b="b" l="l" r="r" t="t"/>
              <a:pathLst>
                <a:path extrusionOk="0" fill="none" h="1" w="10264">
                  <a:moveTo>
                    <a:pt x="0" y="1"/>
                  </a:moveTo>
                  <a:lnTo>
                    <a:pt x="10263"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25" name="Google Shape;3025;p29"/>
            <p:cNvSpPr/>
            <p:nvPr/>
          </p:nvSpPr>
          <p:spPr>
            <a:xfrm>
              <a:off x="8210637" y="567014"/>
              <a:ext cx="35518" cy="35551"/>
            </a:xfrm>
            <a:custGeom>
              <a:rect b="b" l="l" r="r" t="t"/>
              <a:pathLst>
                <a:path extrusionOk="0" h="1073" w="1072">
                  <a:moveTo>
                    <a:pt x="536" y="1"/>
                  </a:moveTo>
                  <a:cubicBezTo>
                    <a:pt x="238" y="1"/>
                    <a:pt x="0" y="239"/>
                    <a:pt x="0" y="537"/>
                  </a:cubicBezTo>
                  <a:cubicBezTo>
                    <a:pt x="0" y="834"/>
                    <a:pt x="238"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26" name="Google Shape;3026;p29"/>
            <p:cNvSpPr/>
            <p:nvPr/>
          </p:nvSpPr>
          <p:spPr>
            <a:xfrm>
              <a:off x="8291876" y="567014"/>
              <a:ext cx="35551" cy="35551"/>
            </a:xfrm>
            <a:custGeom>
              <a:rect b="b" l="l" r="r" t="t"/>
              <a:pathLst>
                <a:path extrusionOk="0" h="1073" w="1073">
                  <a:moveTo>
                    <a:pt x="537" y="1"/>
                  </a:moveTo>
                  <a:cubicBezTo>
                    <a:pt x="239" y="1"/>
                    <a:pt x="1" y="239"/>
                    <a:pt x="1" y="537"/>
                  </a:cubicBezTo>
                  <a:cubicBezTo>
                    <a:pt x="1" y="834"/>
                    <a:pt x="239" y="1073"/>
                    <a:pt x="537" y="1073"/>
                  </a:cubicBezTo>
                  <a:cubicBezTo>
                    <a:pt x="834" y="1073"/>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27" name="Google Shape;3027;p29"/>
            <p:cNvSpPr/>
            <p:nvPr/>
          </p:nvSpPr>
          <p:spPr>
            <a:xfrm>
              <a:off x="8372749" y="567014"/>
              <a:ext cx="35551" cy="35551"/>
            </a:xfrm>
            <a:custGeom>
              <a:rect b="b" l="l" r="r" t="t"/>
              <a:pathLst>
                <a:path extrusionOk="0" h="1073" w="1073">
                  <a:moveTo>
                    <a:pt x="536" y="1"/>
                  </a:moveTo>
                  <a:cubicBezTo>
                    <a:pt x="239" y="1"/>
                    <a:pt x="1" y="239"/>
                    <a:pt x="1" y="537"/>
                  </a:cubicBezTo>
                  <a:cubicBezTo>
                    <a:pt x="1" y="834"/>
                    <a:pt x="239"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28" name="Google Shape;3028;p29"/>
            <p:cNvSpPr/>
            <p:nvPr/>
          </p:nvSpPr>
          <p:spPr>
            <a:xfrm>
              <a:off x="8454021" y="567014"/>
              <a:ext cx="35518" cy="35551"/>
            </a:xfrm>
            <a:custGeom>
              <a:rect b="b" l="l" r="r" t="t"/>
              <a:pathLst>
                <a:path extrusionOk="0" h="1073" w="1072">
                  <a:moveTo>
                    <a:pt x="536" y="1"/>
                  </a:moveTo>
                  <a:cubicBezTo>
                    <a:pt x="238" y="1"/>
                    <a:pt x="0" y="239"/>
                    <a:pt x="0" y="537"/>
                  </a:cubicBezTo>
                  <a:cubicBezTo>
                    <a:pt x="0" y="834"/>
                    <a:pt x="238" y="1073"/>
                    <a:pt x="536" y="1073"/>
                  </a:cubicBezTo>
                  <a:cubicBezTo>
                    <a:pt x="834" y="1073"/>
                    <a:pt x="1072" y="834"/>
                    <a:pt x="1072" y="537"/>
                  </a:cubicBezTo>
                  <a:cubicBezTo>
                    <a:pt x="1072" y="239"/>
                    <a:pt x="834"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29" name="Google Shape;3029;p29"/>
            <p:cNvSpPr/>
            <p:nvPr/>
          </p:nvSpPr>
          <p:spPr>
            <a:xfrm>
              <a:off x="8535292" y="567014"/>
              <a:ext cx="35518" cy="35551"/>
            </a:xfrm>
            <a:custGeom>
              <a:rect b="b" l="l" r="r" t="t"/>
              <a:pathLst>
                <a:path extrusionOk="0" h="1073" w="1072">
                  <a:moveTo>
                    <a:pt x="536" y="1"/>
                  </a:moveTo>
                  <a:cubicBezTo>
                    <a:pt x="238" y="1"/>
                    <a:pt x="0" y="239"/>
                    <a:pt x="0" y="537"/>
                  </a:cubicBezTo>
                  <a:cubicBezTo>
                    <a:pt x="0" y="834"/>
                    <a:pt x="238" y="1073"/>
                    <a:pt x="536" y="1073"/>
                  </a:cubicBezTo>
                  <a:cubicBezTo>
                    <a:pt x="833" y="1073"/>
                    <a:pt x="1072" y="834"/>
                    <a:pt x="1072" y="537"/>
                  </a:cubicBezTo>
                  <a:cubicBezTo>
                    <a:pt x="1072" y="239"/>
                    <a:pt x="833" y="1"/>
                    <a:pt x="536"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30" name="Google Shape;3030;p29"/>
            <p:cNvSpPr/>
            <p:nvPr/>
          </p:nvSpPr>
          <p:spPr>
            <a:xfrm>
              <a:off x="8616133" y="567014"/>
              <a:ext cx="35551" cy="35551"/>
            </a:xfrm>
            <a:custGeom>
              <a:rect b="b" l="l" r="r" t="t"/>
              <a:pathLst>
                <a:path extrusionOk="0" h="1073" w="1073">
                  <a:moveTo>
                    <a:pt x="537" y="1"/>
                  </a:moveTo>
                  <a:cubicBezTo>
                    <a:pt x="239" y="1"/>
                    <a:pt x="1" y="239"/>
                    <a:pt x="1" y="537"/>
                  </a:cubicBezTo>
                  <a:cubicBezTo>
                    <a:pt x="1" y="834"/>
                    <a:pt x="239" y="1073"/>
                    <a:pt x="537" y="1073"/>
                  </a:cubicBezTo>
                  <a:cubicBezTo>
                    <a:pt x="834" y="1073"/>
                    <a:pt x="1072" y="834"/>
                    <a:pt x="1072" y="537"/>
                  </a:cubicBezTo>
                  <a:cubicBezTo>
                    <a:pt x="1072" y="239"/>
                    <a:pt x="834" y="1"/>
                    <a:pt x="5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31" name="Google Shape;3031;p29"/>
            <p:cNvSpPr/>
            <p:nvPr/>
          </p:nvSpPr>
          <p:spPr>
            <a:xfrm>
              <a:off x="8233896" y="623835"/>
              <a:ext cx="393747" cy="236732"/>
            </a:xfrm>
            <a:custGeom>
              <a:rect b="b" l="l" r="r" t="t"/>
              <a:pathLst>
                <a:path extrusionOk="0" h="7145" w="11884">
                  <a:moveTo>
                    <a:pt x="1" y="0"/>
                  </a:moveTo>
                  <a:lnTo>
                    <a:pt x="1" y="7144"/>
                  </a:lnTo>
                  <a:lnTo>
                    <a:pt x="11883" y="7144"/>
                  </a:lnTo>
                  <a:lnTo>
                    <a:pt x="1188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32" name="Google Shape;3032;p29"/>
            <p:cNvSpPr/>
            <p:nvPr/>
          </p:nvSpPr>
          <p:spPr>
            <a:xfrm>
              <a:off x="8233896" y="701528"/>
              <a:ext cx="393747" cy="159798"/>
            </a:xfrm>
            <a:custGeom>
              <a:rect b="b" l="l" r="r" t="t"/>
              <a:pathLst>
                <a:path extrusionOk="0" h="4823" w="11884">
                  <a:moveTo>
                    <a:pt x="1" y="1"/>
                  </a:moveTo>
                  <a:lnTo>
                    <a:pt x="1" y="4823"/>
                  </a:lnTo>
                  <a:lnTo>
                    <a:pt x="11883" y="4823"/>
                  </a:lnTo>
                  <a:lnTo>
                    <a:pt x="11883"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33" name="Google Shape;3033;p29"/>
            <p:cNvSpPr/>
            <p:nvPr/>
          </p:nvSpPr>
          <p:spPr>
            <a:xfrm>
              <a:off x="8115550" y="623835"/>
              <a:ext cx="236732" cy="236732"/>
            </a:xfrm>
            <a:custGeom>
              <a:rect b="b" l="l" r="r" t="t"/>
              <a:pathLst>
                <a:path extrusionOk="0" h="7145" w="7145">
                  <a:moveTo>
                    <a:pt x="3573" y="0"/>
                  </a:moveTo>
                  <a:cubicBezTo>
                    <a:pt x="1608" y="0"/>
                    <a:pt x="1" y="1596"/>
                    <a:pt x="1" y="3572"/>
                  </a:cubicBezTo>
                  <a:cubicBezTo>
                    <a:pt x="1" y="5537"/>
                    <a:pt x="1608" y="7144"/>
                    <a:pt x="3573" y="7144"/>
                  </a:cubicBezTo>
                  <a:cubicBezTo>
                    <a:pt x="5549" y="7144"/>
                    <a:pt x="7145" y="5537"/>
                    <a:pt x="7145" y="3572"/>
                  </a:cubicBezTo>
                  <a:cubicBezTo>
                    <a:pt x="7145" y="1596"/>
                    <a:pt x="5549" y="0"/>
                    <a:pt x="3573"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34" name="Google Shape;3034;p29"/>
            <p:cNvSpPr/>
            <p:nvPr/>
          </p:nvSpPr>
          <p:spPr>
            <a:xfrm>
              <a:off x="8509251" y="623835"/>
              <a:ext cx="236699" cy="236732"/>
            </a:xfrm>
            <a:custGeom>
              <a:rect b="b" l="l" r="r" t="t"/>
              <a:pathLst>
                <a:path extrusionOk="0" h="7145" w="7144">
                  <a:moveTo>
                    <a:pt x="3572" y="0"/>
                  </a:moveTo>
                  <a:cubicBezTo>
                    <a:pt x="1596" y="0"/>
                    <a:pt x="0" y="1596"/>
                    <a:pt x="0" y="3572"/>
                  </a:cubicBezTo>
                  <a:cubicBezTo>
                    <a:pt x="0" y="5537"/>
                    <a:pt x="1596" y="7144"/>
                    <a:pt x="3572" y="7144"/>
                  </a:cubicBezTo>
                  <a:cubicBezTo>
                    <a:pt x="5549" y="7144"/>
                    <a:pt x="7144" y="5537"/>
                    <a:pt x="7144" y="3572"/>
                  </a:cubicBezTo>
                  <a:cubicBezTo>
                    <a:pt x="7144" y="1596"/>
                    <a:pt x="5549" y="0"/>
                    <a:pt x="3572"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35" name="Google Shape;3035;p29"/>
            <p:cNvSpPr/>
            <p:nvPr/>
          </p:nvSpPr>
          <p:spPr>
            <a:xfrm>
              <a:off x="8111210" y="623835"/>
              <a:ext cx="638331" cy="243822"/>
            </a:xfrm>
            <a:custGeom>
              <a:rect b="b" l="l" r="r" t="t"/>
              <a:pathLst>
                <a:path extrusionOk="0" fill="none" h="7359" w="19266">
                  <a:moveTo>
                    <a:pt x="15360" y="5549"/>
                  </a:moveTo>
                  <a:cubicBezTo>
                    <a:pt x="17205" y="5573"/>
                    <a:pt x="17503" y="2977"/>
                    <a:pt x="15681" y="2405"/>
                  </a:cubicBezTo>
                  <a:cubicBezTo>
                    <a:pt x="14610" y="2084"/>
                    <a:pt x="13455" y="2572"/>
                    <a:pt x="13086" y="3572"/>
                  </a:cubicBezTo>
                  <a:cubicBezTo>
                    <a:pt x="12788" y="4370"/>
                    <a:pt x="12967" y="5501"/>
                    <a:pt x="13502" y="6168"/>
                  </a:cubicBezTo>
                  <a:cubicBezTo>
                    <a:pt x="14312" y="7180"/>
                    <a:pt x="15717" y="7358"/>
                    <a:pt x="16931" y="6870"/>
                  </a:cubicBezTo>
                  <a:cubicBezTo>
                    <a:pt x="18134" y="6382"/>
                    <a:pt x="19039" y="5251"/>
                    <a:pt x="19146" y="3953"/>
                  </a:cubicBezTo>
                  <a:cubicBezTo>
                    <a:pt x="19265" y="2382"/>
                    <a:pt x="18396" y="0"/>
                    <a:pt x="15384" y="0"/>
                  </a:cubicBezTo>
                  <a:lnTo>
                    <a:pt x="3894" y="0"/>
                  </a:lnTo>
                  <a:cubicBezTo>
                    <a:pt x="870" y="0"/>
                    <a:pt x="1" y="2382"/>
                    <a:pt x="120" y="3953"/>
                  </a:cubicBezTo>
                  <a:cubicBezTo>
                    <a:pt x="227" y="5251"/>
                    <a:pt x="1132" y="6382"/>
                    <a:pt x="2346" y="6870"/>
                  </a:cubicBezTo>
                  <a:cubicBezTo>
                    <a:pt x="3549" y="7358"/>
                    <a:pt x="4966" y="7180"/>
                    <a:pt x="5763" y="6168"/>
                  </a:cubicBezTo>
                  <a:cubicBezTo>
                    <a:pt x="6299" y="5501"/>
                    <a:pt x="6490" y="4370"/>
                    <a:pt x="6180" y="3572"/>
                  </a:cubicBezTo>
                  <a:cubicBezTo>
                    <a:pt x="5811" y="2572"/>
                    <a:pt x="4668" y="2084"/>
                    <a:pt x="3596" y="2405"/>
                  </a:cubicBezTo>
                  <a:cubicBezTo>
                    <a:pt x="1763" y="2977"/>
                    <a:pt x="2061" y="5561"/>
                    <a:pt x="3906" y="5549"/>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36" name="Google Shape;3036;p29"/>
            <p:cNvSpPr/>
            <p:nvPr/>
          </p:nvSpPr>
          <p:spPr>
            <a:xfrm>
              <a:off x="8339220" y="701528"/>
              <a:ext cx="183455" cy="33"/>
            </a:xfrm>
            <a:custGeom>
              <a:rect b="b" l="l" r="r" t="t"/>
              <a:pathLst>
                <a:path extrusionOk="0" fill="none" h="1" w="5537">
                  <a:moveTo>
                    <a:pt x="1" y="1"/>
                  </a:moveTo>
                  <a:lnTo>
                    <a:pt x="5537"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37" name="Google Shape;3037;p29"/>
            <p:cNvSpPr/>
            <p:nvPr/>
          </p:nvSpPr>
          <p:spPr>
            <a:xfrm>
              <a:off x="8430729" y="703118"/>
              <a:ext cx="33" cy="158208"/>
            </a:xfrm>
            <a:custGeom>
              <a:rect b="b" l="l" r="r" t="t"/>
              <a:pathLst>
                <a:path extrusionOk="0" fill="none" h="4775" w="1">
                  <a:moveTo>
                    <a:pt x="1" y="1"/>
                  </a:moveTo>
                  <a:lnTo>
                    <a:pt x="1" y="4775"/>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38" name="Google Shape;3038;p29"/>
            <p:cNvSpPr/>
            <p:nvPr/>
          </p:nvSpPr>
          <p:spPr>
            <a:xfrm>
              <a:off x="8354991" y="701528"/>
              <a:ext cx="37142" cy="158241"/>
            </a:xfrm>
            <a:custGeom>
              <a:rect b="b" l="l" r="r" t="t"/>
              <a:pathLst>
                <a:path extrusionOk="0" fill="none" h="4776" w="1121">
                  <a:moveTo>
                    <a:pt x="1072" y="1"/>
                  </a:moveTo>
                  <a:cubicBezTo>
                    <a:pt x="1072" y="1"/>
                    <a:pt x="1120" y="2918"/>
                    <a:pt x="1" y="4775"/>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39" name="Google Shape;3039;p29"/>
            <p:cNvSpPr/>
            <p:nvPr/>
          </p:nvSpPr>
          <p:spPr>
            <a:xfrm>
              <a:off x="8470189" y="701528"/>
              <a:ext cx="37108" cy="158241"/>
            </a:xfrm>
            <a:custGeom>
              <a:rect b="b" l="l" r="r" t="t"/>
              <a:pathLst>
                <a:path extrusionOk="0" fill="none" h="4776" w="1120">
                  <a:moveTo>
                    <a:pt x="48" y="1"/>
                  </a:moveTo>
                  <a:cubicBezTo>
                    <a:pt x="48" y="1"/>
                    <a:pt x="0" y="2918"/>
                    <a:pt x="1120" y="4775"/>
                  </a:cubicBez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40" name="Google Shape;3040;p29"/>
            <p:cNvSpPr/>
            <p:nvPr/>
          </p:nvSpPr>
          <p:spPr>
            <a:xfrm>
              <a:off x="8320302" y="859731"/>
              <a:ext cx="220928" cy="33"/>
            </a:xfrm>
            <a:custGeom>
              <a:rect b="b" l="l" r="r" t="t"/>
              <a:pathLst>
                <a:path extrusionOk="0" fill="none" h="1" w="6668">
                  <a:moveTo>
                    <a:pt x="0" y="0"/>
                  </a:moveTo>
                  <a:lnTo>
                    <a:pt x="6668" y="0"/>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41" name="Google Shape;3041;p29"/>
            <p:cNvSpPr/>
            <p:nvPr/>
          </p:nvSpPr>
          <p:spPr>
            <a:xfrm>
              <a:off x="8140001" y="4648215"/>
              <a:ext cx="582304" cy="161388"/>
            </a:xfrm>
            <a:custGeom>
              <a:rect b="b" l="l" r="r" t="t"/>
              <a:pathLst>
                <a:path extrusionOk="0" h="4871" w="17575">
                  <a:moveTo>
                    <a:pt x="1787" y="1"/>
                  </a:moveTo>
                  <a:cubicBezTo>
                    <a:pt x="799" y="1"/>
                    <a:pt x="1" y="798"/>
                    <a:pt x="1" y="1787"/>
                  </a:cubicBezTo>
                  <a:lnTo>
                    <a:pt x="1" y="3084"/>
                  </a:lnTo>
                  <a:cubicBezTo>
                    <a:pt x="1" y="4073"/>
                    <a:pt x="799" y="4870"/>
                    <a:pt x="1787" y="4870"/>
                  </a:cubicBezTo>
                  <a:lnTo>
                    <a:pt x="15789" y="4870"/>
                  </a:lnTo>
                  <a:cubicBezTo>
                    <a:pt x="16777" y="4870"/>
                    <a:pt x="17575" y="4073"/>
                    <a:pt x="17575" y="3084"/>
                  </a:cubicBezTo>
                  <a:lnTo>
                    <a:pt x="17575" y="1787"/>
                  </a:lnTo>
                  <a:cubicBezTo>
                    <a:pt x="17575" y="798"/>
                    <a:pt x="16777" y="1"/>
                    <a:pt x="1578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42" name="Google Shape;3042;p29"/>
            <p:cNvSpPr/>
            <p:nvPr/>
          </p:nvSpPr>
          <p:spPr>
            <a:xfrm>
              <a:off x="8140001" y="4710171"/>
              <a:ext cx="582304" cy="98635"/>
            </a:xfrm>
            <a:custGeom>
              <a:rect b="b" l="l" r="r" t="t"/>
              <a:pathLst>
                <a:path extrusionOk="0" h="2977" w="17575">
                  <a:moveTo>
                    <a:pt x="1" y="0"/>
                  </a:moveTo>
                  <a:lnTo>
                    <a:pt x="1" y="1191"/>
                  </a:lnTo>
                  <a:cubicBezTo>
                    <a:pt x="1" y="2179"/>
                    <a:pt x="799" y="2977"/>
                    <a:pt x="1787" y="2977"/>
                  </a:cubicBezTo>
                  <a:lnTo>
                    <a:pt x="15789" y="2977"/>
                  </a:lnTo>
                  <a:cubicBezTo>
                    <a:pt x="16765" y="2977"/>
                    <a:pt x="17575" y="2179"/>
                    <a:pt x="17575" y="1191"/>
                  </a:cubicBezTo>
                  <a:lnTo>
                    <a:pt x="17575" y="0"/>
                  </a:lnTo>
                  <a:cubicBezTo>
                    <a:pt x="17575" y="988"/>
                    <a:pt x="16765" y="1786"/>
                    <a:pt x="15789" y="1786"/>
                  </a:cubicBezTo>
                  <a:lnTo>
                    <a:pt x="1787" y="1786"/>
                  </a:lnTo>
                  <a:cubicBezTo>
                    <a:pt x="799" y="1786"/>
                    <a:pt x="1" y="988"/>
                    <a:pt x="1"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43" name="Google Shape;3043;p29"/>
            <p:cNvSpPr/>
            <p:nvPr/>
          </p:nvSpPr>
          <p:spPr>
            <a:xfrm>
              <a:off x="8054025" y="4808770"/>
              <a:ext cx="753102" cy="80512"/>
            </a:xfrm>
            <a:custGeom>
              <a:rect b="b" l="l" r="r" t="t"/>
              <a:pathLst>
                <a:path extrusionOk="0" h="2430" w="22730">
                  <a:moveTo>
                    <a:pt x="1143" y="1"/>
                  </a:moveTo>
                  <a:cubicBezTo>
                    <a:pt x="512" y="1"/>
                    <a:pt x="0" y="513"/>
                    <a:pt x="0" y="1155"/>
                  </a:cubicBezTo>
                  <a:lnTo>
                    <a:pt x="0" y="1286"/>
                  </a:lnTo>
                  <a:cubicBezTo>
                    <a:pt x="0" y="1917"/>
                    <a:pt x="512" y="2429"/>
                    <a:pt x="1143" y="2429"/>
                  </a:cubicBezTo>
                  <a:lnTo>
                    <a:pt x="21586" y="2429"/>
                  </a:lnTo>
                  <a:cubicBezTo>
                    <a:pt x="22217" y="2429"/>
                    <a:pt x="22729" y="1917"/>
                    <a:pt x="22729" y="1286"/>
                  </a:cubicBezTo>
                  <a:lnTo>
                    <a:pt x="22729" y="1155"/>
                  </a:lnTo>
                  <a:cubicBezTo>
                    <a:pt x="22729" y="513"/>
                    <a:pt x="22217" y="1"/>
                    <a:pt x="2158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44" name="Google Shape;3044;p29"/>
            <p:cNvSpPr/>
            <p:nvPr/>
          </p:nvSpPr>
          <p:spPr>
            <a:xfrm>
              <a:off x="8054025" y="4829279"/>
              <a:ext cx="753499" cy="60798"/>
            </a:xfrm>
            <a:custGeom>
              <a:rect b="b" l="l" r="r" t="t"/>
              <a:pathLst>
                <a:path extrusionOk="0" h="1835" w="22742">
                  <a:moveTo>
                    <a:pt x="143" y="1"/>
                  </a:moveTo>
                  <a:cubicBezTo>
                    <a:pt x="48" y="167"/>
                    <a:pt x="0" y="346"/>
                    <a:pt x="0" y="536"/>
                  </a:cubicBezTo>
                  <a:lnTo>
                    <a:pt x="0" y="679"/>
                  </a:lnTo>
                  <a:cubicBezTo>
                    <a:pt x="0" y="1310"/>
                    <a:pt x="512" y="1834"/>
                    <a:pt x="1155" y="1834"/>
                  </a:cubicBezTo>
                  <a:lnTo>
                    <a:pt x="21598" y="1834"/>
                  </a:lnTo>
                  <a:cubicBezTo>
                    <a:pt x="22229" y="1834"/>
                    <a:pt x="22741" y="1322"/>
                    <a:pt x="22741" y="679"/>
                  </a:cubicBezTo>
                  <a:lnTo>
                    <a:pt x="22741" y="536"/>
                  </a:lnTo>
                  <a:cubicBezTo>
                    <a:pt x="22741" y="346"/>
                    <a:pt x="22682" y="167"/>
                    <a:pt x="22610" y="1"/>
                  </a:cubicBezTo>
                  <a:cubicBezTo>
                    <a:pt x="22420" y="358"/>
                    <a:pt x="22051" y="608"/>
                    <a:pt x="21598" y="608"/>
                  </a:cubicBezTo>
                  <a:lnTo>
                    <a:pt x="1155" y="608"/>
                  </a:lnTo>
                  <a:cubicBezTo>
                    <a:pt x="715" y="608"/>
                    <a:pt x="334" y="358"/>
                    <a:pt x="143"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45" name="Google Shape;3045;p29"/>
            <p:cNvSpPr/>
            <p:nvPr/>
          </p:nvSpPr>
          <p:spPr>
            <a:xfrm>
              <a:off x="8183403" y="4569329"/>
              <a:ext cx="495099" cy="78922"/>
            </a:xfrm>
            <a:custGeom>
              <a:rect b="b" l="l" r="r" t="t"/>
              <a:pathLst>
                <a:path extrusionOk="0" h="2382" w="14943">
                  <a:moveTo>
                    <a:pt x="1191" y="1"/>
                  </a:moveTo>
                  <a:cubicBezTo>
                    <a:pt x="536" y="1"/>
                    <a:pt x="1" y="536"/>
                    <a:pt x="1" y="1191"/>
                  </a:cubicBezTo>
                  <a:cubicBezTo>
                    <a:pt x="1" y="1846"/>
                    <a:pt x="536" y="2382"/>
                    <a:pt x="1191" y="2382"/>
                  </a:cubicBezTo>
                  <a:lnTo>
                    <a:pt x="13752" y="2382"/>
                  </a:lnTo>
                  <a:cubicBezTo>
                    <a:pt x="14407" y="2382"/>
                    <a:pt x="14943" y="1846"/>
                    <a:pt x="14943" y="1191"/>
                  </a:cubicBezTo>
                  <a:cubicBezTo>
                    <a:pt x="14943" y="536"/>
                    <a:pt x="14407" y="1"/>
                    <a:pt x="13752"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46" name="Google Shape;3046;p29"/>
            <p:cNvSpPr/>
            <p:nvPr/>
          </p:nvSpPr>
          <p:spPr>
            <a:xfrm>
              <a:off x="8225613" y="4648215"/>
              <a:ext cx="301042" cy="33"/>
            </a:xfrm>
            <a:custGeom>
              <a:rect b="b" l="l" r="r" t="t"/>
              <a:pathLst>
                <a:path extrusionOk="0" fill="none" h="1" w="9086">
                  <a:moveTo>
                    <a:pt x="1" y="1"/>
                  </a:moveTo>
                  <a:lnTo>
                    <a:pt x="9085"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47" name="Google Shape;3047;p29"/>
            <p:cNvSpPr/>
            <p:nvPr/>
          </p:nvSpPr>
          <p:spPr>
            <a:xfrm>
              <a:off x="8217330" y="4592985"/>
              <a:ext cx="34756" cy="34756"/>
            </a:xfrm>
            <a:custGeom>
              <a:rect b="b" l="l" r="r" t="t"/>
              <a:pathLst>
                <a:path extrusionOk="0" h="1049" w="1049">
                  <a:moveTo>
                    <a:pt x="524" y="1"/>
                  </a:moveTo>
                  <a:cubicBezTo>
                    <a:pt x="239" y="1"/>
                    <a:pt x="1" y="239"/>
                    <a:pt x="1" y="525"/>
                  </a:cubicBezTo>
                  <a:cubicBezTo>
                    <a:pt x="1" y="811"/>
                    <a:pt x="239" y="1049"/>
                    <a:pt x="524" y="1049"/>
                  </a:cubicBezTo>
                  <a:cubicBezTo>
                    <a:pt x="810" y="1049"/>
                    <a:pt x="1048" y="811"/>
                    <a:pt x="1048" y="525"/>
                  </a:cubicBezTo>
                  <a:cubicBezTo>
                    <a:pt x="1048" y="239"/>
                    <a:pt x="810"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48" name="Google Shape;3048;p29"/>
            <p:cNvSpPr/>
            <p:nvPr/>
          </p:nvSpPr>
          <p:spPr>
            <a:xfrm>
              <a:off x="8296216" y="4592985"/>
              <a:ext cx="34756" cy="34756"/>
            </a:xfrm>
            <a:custGeom>
              <a:rect b="b" l="l" r="r" t="t"/>
              <a:pathLst>
                <a:path extrusionOk="0" h="1049" w="1049">
                  <a:moveTo>
                    <a:pt x="525" y="1"/>
                  </a:moveTo>
                  <a:cubicBezTo>
                    <a:pt x="239" y="1"/>
                    <a:pt x="1" y="239"/>
                    <a:pt x="1" y="525"/>
                  </a:cubicBezTo>
                  <a:cubicBezTo>
                    <a:pt x="1" y="811"/>
                    <a:pt x="239" y="1049"/>
                    <a:pt x="525" y="1049"/>
                  </a:cubicBezTo>
                  <a:cubicBezTo>
                    <a:pt x="810" y="1049"/>
                    <a:pt x="1049" y="811"/>
                    <a:pt x="1049" y="525"/>
                  </a:cubicBezTo>
                  <a:cubicBezTo>
                    <a:pt x="1049" y="239"/>
                    <a:pt x="810" y="1"/>
                    <a:pt x="52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49" name="Google Shape;3049;p29"/>
            <p:cNvSpPr/>
            <p:nvPr/>
          </p:nvSpPr>
          <p:spPr>
            <a:xfrm>
              <a:off x="8374737" y="4592985"/>
              <a:ext cx="34325" cy="34756"/>
            </a:xfrm>
            <a:custGeom>
              <a:rect b="b" l="l" r="r" t="t"/>
              <a:pathLst>
                <a:path extrusionOk="0" h="1049" w="1036">
                  <a:moveTo>
                    <a:pt x="524" y="1"/>
                  </a:moveTo>
                  <a:cubicBezTo>
                    <a:pt x="238" y="1"/>
                    <a:pt x="0" y="239"/>
                    <a:pt x="0" y="525"/>
                  </a:cubicBezTo>
                  <a:cubicBezTo>
                    <a:pt x="0" y="811"/>
                    <a:pt x="238" y="1049"/>
                    <a:pt x="524" y="1049"/>
                  </a:cubicBezTo>
                  <a:cubicBezTo>
                    <a:pt x="798" y="1049"/>
                    <a:pt x="1036" y="811"/>
                    <a:pt x="1036" y="525"/>
                  </a:cubicBezTo>
                  <a:cubicBezTo>
                    <a:pt x="1036" y="239"/>
                    <a:pt x="798"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50" name="Google Shape;3050;p29"/>
            <p:cNvSpPr/>
            <p:nvPr/>
          </p:nvSpPr>
          <p:spPr>
            <a:xfrm>
              <a:off x="8453226" y="4592985"/>
              <a:ext cx="34358" cy="34756"/>
            </a:xfrm>
            <a:custGeom>
              <a:rect b="b" l="l" r="r" t="t"/>
              <a:pathLst>
                <a:path extrusionOk="0" h="1049" w="1037">
                  <a:moveTo>
                    <a:pt x="512" y="1"/>
                  </a:moveTo>
                  <a:cubicBezTo>
                    <a:pt x="239" y="1"/>
                    <a:pt x="1" y="239"/>
                    <a:pt x="1" y="525"/>
                  </a:cubicBezTo>
                  <a:cubicBezTo>
                    <a:pt x="1" y="811"/>
                    <a:pt x="239" y="1049"/>
                    <a:pt x="512" y="1049"/>
                  </a:cubicBezTo>
                  <a:cubicBezTo>
                    <a:pt x="798" y="1049"/>
                    <a:pt x="1036" y="811"/>
                    <a:pt x="1036" y="525"/>
                  </a:cubicBezTo>
                  <a:cubicBezTo>
                    <a:pt x="1036" y="239"/>
                    <a:pt x="798" y="1"/>
                    <a:pt x="512"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51" name="Google Shape;3051;p29"/>
            <p:cNvSpPr/>
            <p:nvPr/>
          </p:nvSpPr>
          <p:spPr>
            <a:xfrm>
              <a:off x="8531316" y="4592985"/>
              <a:ext cx="34756" cy="34756"/>
            </a:xfrm>
            <a:custGeom>
              <a:rect b="b" l="l" r="r" t="t"/>
              <a:pathLst>
                <a:path extrusionOk="0" h="1049" w="1049">
                  <a:moveTo>
                    <a:pt x="525" y="1"/>
                  </a:moveTo>
                  <a:cubicBezTo>
                    <a:pt x="239" y="1"/>
                    <a:pt x="1" y="239"/>
                    <a:pt x="1" y="525"/>
                  </a:cubicBezTo>
                  <a:cubicBezTo>
                    <a:pt x="1" y="811"/>
                    <a:pt x="239" y="1049"/>
                    <a:pt x="525" y="1049"/>
                  </a:cubicBezTo>
                  <a:cubicBezTo>
                    <a:pt x="811" y="1049"/>
                    <a:pt x="1049" y="811"/>
                    <a:pt x="1049" y="525"/>
                  </a:cubicBezTo>
                  <a:cubicBezTo>
                    <a:pt x="1049" y="239"/>
                    <a:pt x="811" y="1"/>
                    <a:pt x="52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52" name="Google Shape;3052;p29"/>
            <p:cNvSpPr/>
            <p:nvPr/>
          </p:nvSpPr>
          <p:spPr>
            <a:xfrm>
              <a:off x="8609838" y="4592985"/>
              <a:ext cx="34756" cy="34756"/>
            </a:xfrm>
            <a:custGeom>
              <a:rect b="b" l="l" r="r" t="t"/>
              <a:pathLst>
                <a:path extrusionOk="0" h="1049" w="1049">
                  <a:moveTo>
                    <a:pt x="524" y="1"/>
                  </a:moveTo>
                  <a:cubicBezTo>
                    <a:pt x="238" y="1"/>
                    <a:pt x="0" y="239"/>
                    <a:pt x="0" y="525"/>
                  </a:cubicBezTo>
                  <a:cubicBezTo>
                    <a:pt x="0" y="811"/>
                    <a:pt x="238" y="1049"/>
                    <a:pt x="524" y="1049"/>
                  </a:cubicBezTo>
                  <a:cubicBezTo>
                    <a:pt x="810" y="1049"/>
                    <a:pt x="1048" y="811"/>
                    <a:pt x="1048" y="525"/>
                  </a:cubicBezTo>
                  <a:cubicBezTo>
                    <a:pt x="1048" y="239"/>
                    <a:pt x="810" y="1"/>
                    <a:pt x="524"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53" name="Google Shape;3053;p29"/>
            <p:cNvSpPr/>
            <p:nvPr/>
          </p:nvSpPr>
          <p:spPr>
            <a:xfrm>
              <a:off x="8198776" y="4808770"/>
              <a:ext cx="395337" cy="33"/>
            </a:xfrm>
            <a:custGeom>
              <a:rect b="b" l="l" r="r" t="t"/>
              <a:pathLst>
                <a:path extrusionOk="0" fill="none" h="1" w="11932">
                  <a:moveTo>
                    <a:pt x="1" y="1"/>
                  </a:moveTo>
                  <a:lnTo>
                    <a:pt x="11931"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54" name="Google Shape;3054;p29"/>
            <p:cNvSpPr/>
            <p:nvPr/>
          </p:nvSpPr>
          <p:spPr>
            <a:xfrm>
              <a:off x="8223658" y="4272703"/>
              <a:ext cx="414223" cy="296668"/>
            </a:xfrm>
            <a:custGeom>
              <a:rect b="b" l="l" r="r" t="t"/>
              <a:pathLst>
                <a:path extrusionOk="0" h="8954" w="12502">
                  <a:moveTo>
                    <a:pt x="691" y="0"/>
                  </a:moveTo>
                  <a:lnTo>
                    <a:pt x="0" y="8954"/>
                  </a:lnTo>
                  <a:lnTo>
                    <a:pt x="12502" y="8954"/>
                  </a:lnTo>
                  <a:lnTo>
                    <a:pt x="1182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55" name="Google Shape;3055;p29"/>
            <p:cNvSpPr/>
            <p:nvPr/>
          </p:nvSpPr>
          <p:spPr>
            <a:xfrm>
              <a:off x="8223658" y="4551173"/>
              <a:ext cx="414223" cy="18190"/>
            </a:xfrm>
            <a:custGeom>
              <a:rect b="b" l="l" r="r" t="t"/>
              <a:pathLst>
                <a:path extrusionOk="0" h="549" w="12502">
                  <a:moveTo>
                    <a:pt x="83" y="1"/>
                  </a:moveTo>
                  <a:lnTo>
                    <a:pt x="0" y="549"/>
                  </a:lnTo>
                  <a:lnTo>
                    <a:pt x="12502" y="549"/>
                  </a:lnTo>
                  <a:lnTo>
                    <a:pt x="12442"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56" name="Google Shape;3056;p29"/>
            <p:cNvSpPr/>
            <p:nvPr/>
          </p:nvSpPr>
          <p:spPr>
            <a:xfrm>
              <a:off x="8536452" y="4272703"/>
              <a:ext cx="65536" cy="273409"/>
            </a:xfrm>
            <a:custGeom>
              <a:rect b="b" l="l" r="r" t="t"/>
              <a:pathLst>
                <a:path extrusionOk="0" h="8252" w="1978">
                  <a:moveTo>
                    <a:pt x="1" y="0"/>
                  </a:moveTo>
                  <a:lnTo>
                    <a:pt x="298" y="7513"/>
                  </a:lnTo>
                  <a:cubicBezTo>
                    <a:pt x="346" y="7918"/>
                    <a:pt x="727" y="8251"/>
                    <a:pt x="1191" y="8251"/>
                  </a:cubicBezTo>
                  <a:cubicBezTo>
                    <a:pt x="1656" y="8251"/>
                    <a:pt x="1977" y="7918"/>
                    <a:pt x="1930" y="7513"/>
                  </a:cubicBezTo>
                  <a:lnTo>
                    <a:pt x="1501"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57" name="Google Shape;3057;p29"/>
            <p:cNvSpPr/>
            <p:nvPr/>
          </p:nvSpPr>
          <p:spPr>
            <a:xfrm>
              <a:off x="8449681" y="4272703"/>
              <a:ext cx="56060" cy="273409"/>
            </a:xfrm>
            <a:custGeom>
              <a:rect b="b" l="l" r="r" t="t"/>
              <a:pathLst>
                <a:path extrusionOk="0" h="8252" w="1692">
                  <a:moveTo>
                    <a:pt x="0" y="0"/>
                  </a:moveTo>
                  <a:lnTo>
                    <a:pt x="60" y="7513"/>
                  </a:lnTo>
                  <a:cubicBezTo>
                    <a:pt x="60" y="7918"/>
                    <a:pt x="429" y="8251"/>
                    <a:pt x="893" y="8251"/>
                  </a:cubicBezTo>
                  <a:cubicBezTo>
                    <a:pt x="1358" y="8251"/>
                    <a:pt x="1691" y="7918"/>
                    <a:pt x="1679" y="7513"/>
                  </a:cubicBezTo>
                  <a:lnTo>
                    <a:pt x="1489"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58" name="Google Shape;3058;p29"/>
            <p:cNvSpPr/>
            <p:nvPr/>
          </p:nvSpPr>
          <p:spPr>
            <a:xfrm>
              <a:off x="8355388" y="4272703"/>
              <a:ext cx="56458" cy="273409"/>
            </a:xfrm>
            <a:custGeom>
              <a:rect b="b" l="l" r="r" t="t"/>
              <a:pathLst>
                <a:path extrusionOk="0" h="8252" w="1704">
                  <a:moveTo>
                    <a:pt x="215" y="0"/>
                  </a:moveTo>
                  <a:lnTo>
                    <a:pt x="36" y="7513"/>
                  </a:lnTo>
                  <a:cubicBezTo>
                    <a:pt x="1" y="7918"/>
                    <a:pt x="358" y="8251"/>
                    <a:pt x="822" y="8251"/>
                  </a:cubicBezTo>
                  <a:cubicBezTo>
                    <a:pt x="1287" y="8251"/>
                    <a:pt x="1656" y="7918"/>
                    <a:pt x="1656" y="7513"/>
                  </a:cubicBezTo>
                  <a:lnTo>
                    <a:pt x="1703"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59" name="Google Shape;3059;p29"/>
            <p:cNvSpPr/>
            <p:nvPr/>
          </p:nvSpPr>
          <p:spPr>
            <a:xfrm>
              <a:off x="8259937" y="4272703"/>
              <a:ext cx="64343" cy="273409"/>
            </a:xfrm>
            <a:custGeom>
              <a:rect b="b" l="l" r="r" t="t"/>
              <a:pathLst>
                <a:path extrusionOk="0" h="8252" w="1942">
                  <a:moveTo>
                    <a:pt x="453" y="0"/>
                  </a:moveTo>
                  <a:lnTo>
                    <a:pt x="36" y="7513"/>
                  </a:lnTo>
                  <a:cubicBezTo>
                    <a:pt x="0" y="7918"/>
                    <a:pt x="322" y="8251"/>
                    <a:pt x="786" y="8251"/>
                  </a:cubicBezTo>
                  <a:cubicBezTo>
                    <a:pt x="1227" y="8251"/>
                    <a:pt x="1632" y="7918"/>
                    <a:pt x="1667" y="7513"/>
                  </a:cubicBezTo>
                  <a:lnTo>
                    <a:pt x="1941"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60" name="Google Shape;3060;p29"/>
            <p:cNvSpPr/>
            <p:nvPr/>
          </p:nvSpPr>
          <p:spPr>
            <a:xfrm>
              <a:off x="8223658" y="4569329"/>
              <a:ext cx="414223" cy="33"/>
            </a:xfrm>
            <a:custGeom>
              <a:rect b="b" l="l" r="r" t="t"/>
              <a:pathLst>
                <a:path extrusionOk="0" fill="none" h="1" w="12502">
                  <a:moveTo>
                    <a:pt x="12502" y="1"/>
                  </a:moveTo>
                  <a:lnTo>
                    <a:pt x="0"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61" name="Google Shape;3061;p29"/>
            <p:cNvSpPr/>
            <p:nvPr/>
          </p:nvSpPr>
          <p:spPr>
            <a:xfrm>
              <a:off x="8211035" y="4220223"/>
              <a:ext cx="439867" cy="70241"/>
            </a:xfrm>
            <a:custGeom>
              <a:rect b="b" l="l" r="r" t="t"/>
              <a:pathLst>
                <a:path extrusionOk="0" h="2120" w="13276">
                  <a:moveTo>
                    <a:pt x="1060" y="0"/>
                  </a:moveTo>
                  <a:cubicBezTo>
                    <a:pt x="476" y="0"/>
                    <a:pt x="0" y="477"/>
                    <a:pt x="0" y="1060"/>
                  </a:cubicBezTo>
                  <a:cubicBezTo>
                    <a:pt x="0" y="1644"/>
                    <a:pt x="476" y="2120"/>
                    <a:pt x="1060" y="2120"/>
                  </a:cubicBezTo>
                  <a:lnTo>
                    <a:pt x="12216" y="2120"/>
                  </a:lnTo>
                  <a:cubicBezTo>
                    <a:pt x="12799" y="2120"/>
                    <a:pt x="13276" y="1644"/>
                    <a:pt x="13276" y="1060"/>
                  </a:cubicBezTo>
                  <a:cubicBezTo>
                    <a:pt x="13276" y="477"/>
                    <a:pt x="12799" y="0"/>
                    <a:pt x="12216"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62" name="Google Shape;3062;p29"/>
            <p:cNvSpPr/>
            <p:nvPr/>
          </p:nvSpPr>
          <p:spPr>
            <a:xfrm>
              <a:off x="8248904" y="4290429"/>
              <a:ext cx="266683" cy="33"/>
            </a:xfrm>
            <a:custGeom>
              <a:rect b="b" l="l" r="r" t="t"/>
              <a:pathLst>
                <a:path extrusionOk="0" fill="none" h="1" w="8049">
                  <a:moveTo>
                    <a:pt x="0" y="1"/>
                  </a:moveTo>
                  <a:lnTo>
                    <a:pt x="8049" y="1"/>
                  </a:lnTo>
                </a:path>
              </a:pathLst>
            </a:custGeom>
            <a:noFill/>
            <a:ln cap="flat" cmpd="sng" w="4775">
              <a:solidFill>
                <a:schemeClr val="accent4"/>
              </a:solidFill>
              <a:prstDash val="solid"/>
              <a:miter lim="11906"/>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63" name="Google Shape;3063;p29"/>
            <p:cNvSpPr/>
            <p:nvPr/>
          </p:nvSpPr>
          <p:spPr>
            <a:xfrm>
              <a:off x="8241383" y="4241526"/>
              <a:ext cx="30813" cy="30416"/>
            </a:xfrm>
            <a:custGeom>
              <a:rect b="b" l="l" r="r" t="t"/>
              <a:pathLst>
                <a:path extrusionOk="0" h="918" w="930">
                  <a:moveTo>
                    <a:pt x="465" y="0"/>
                  </a:moveTo>
                  <a:cubicBezTo>
                    <a:pt x="215" y="0"/>
                    <a:pt x="1" y="203"/>
                    <a:pt x="1" y="465"/>
                  </a:cubicBezTo>
                  <a:cubicBezTo>
                    <a:pt x="1" y="715"/>
                    <a:pt x="215" y="917"/>
                    <a:pt x="465" y="917"/>
                  </a:cubicBezTo>
                  <a:cubicBezTo>
                    <a:pt x="715" y="917"/>
                    <a:pt x="930" y="715"/>
                    <a:pt x="930" y="465"/>
                  </a:cubicBezTo>
                  <a:cubicBezTo>
                    <a:pt x="930"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64" name="Google Shape;3064;p29"/>
            <p:cNvSpPr/>
            <p:nvPr/>
          </p:nvSpPr>
          <p:spPr>
            <a:xfrm>
              <a:off x="8311224" y="4241526"/>
              <a:ext cx="30416" cy="30416"/>
            </a:xfrm>
            <a:custGeom>
              <a:rect b="b" l="l" r="r" t="t"/>
              <a:pathLst>
                <a:path extrusionOk="0" h="918" w="918">
                  <a:moveTo>
                    <a:pt x="453" y="0"/>
                  </a:moveTo>
                  <a:cubicBezTo>
                    <a:pt x="203" y="0"/>
                    <a:pt x="0" y="203"/>
                    <a:pt x="0" y="453"/>
                  </a:cubicBezTo>
                  <a:cubicBezTo>
                    <a:pt x="0" y="715"/>
                    <a:pt x="203" y="917"/>
                    <a:pt x="453" y="917"/>
                  </a:cubicBezTo>
                  <a:cubicBezTo>
                    <a:pt x="715" y="917"/>
                    <a:pt x="917" y="715"/>
                    <a:pt x="917" y="453"/>
                  </a:cubicBezTo>
                  <a:cubicBezTo>
                    <a:pt x="917" y="203"/>
                    <a:pt x="715" y="0"/>
                    <a:pt x="453"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65" name="Google Shape;3065;p29"/>
            <p:cNvSpPr/>
            <p:nvPr/>
          </p:nvSpPr>
          <p:spPr>
            <a:xfrm>
              <a:off x="8380635" y="4241526"/>
              <a:ext cx="30416" cy="30416"/>
            </a:xfrm>
            <a:custGeom>
              <a:rect b="b" l="l" r="r" t="t"/>
              <a:pathLst>
                <a:path extrusionOk="0" h="918" w="918">
                  <a:moveTo>
                    <a:pt x="465" y="0"/>
                  </a:moveTo>
                  <a:cubicBezTo>
                    <a:pt x="203" y="0"/>
                    <a:pt x="1" y="203"/>
                    <a:pt x="1" y="453"/>
                  </a:cubicBezTo>
                  <a:cubicBezTo>
                    <a:pt x="1" y="715"/>
                    <a:pt x="203" y="917"/>
                    <a:pt x="465" y="917"/>
                  </a:cubicBezTo>
                  <a:cubicBezTo>
                    <a:pt x="715" y="917"/>
                    <a:pt x="918" y="715"/>
                    <a:pt x="918" y="453"/>
                  </a:cubicBezTo>
                  <a:cubicBezTo>
                    <a:pt x="918"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66" name="Google Shape;3066;p29"/>
            <p:cNvSpPr/>
            <p:nvPr/>
          </p:nvSpPr>
          <p:spPr>
            <a:xfrm>
              <a:off x="8450476" y="4241526"/>
              <a:ext cx="30780" cy="30416"/>
            </a:xfrm>
            <a:custGeom>
              <a:rect b="b" l="l" r="r" t="t"/>
              <a:pathLst>
                <a:path extrusionOk="0" h="918" w="929">
                  <a:moveTo>
                    <a:pt x="465" y="0"/>
                  </a:moveTo>
                  <a:cubicBezTo>
                    <a:pt x="214" y="0"/>
                    <a:pt x="0" y="203"/>
                    <a:pt x="0" y="465"/>
                  </a:cubicBezTo>
                  <a:cubicBezTo>
                    <a:pt x="0" y="715"/>
                    <a:pt x="214" y="917"/>
                    <a:pt x="465" y="917"/>
                  </a:cubicBezTo>
                  <a:cubicBezTo>
                    <a:pt x="715" y="917"/>
                    <a:pt x="929" y="715"/>
                    <a:pt x="929" y="465"/>
                  </a:cubicBezTo>
                  <a:cubicBezTo>
                    <a:pt x="929"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67" name="Google Shape;3067;p29"/>
            <p:cNvSpPr/>
            <p:nvPr/>
          </p:nvSpPr>
          <p:spPr>
            <a:xfrm>
              <a:off x="8520681" y="4241526"/>
              <a:ext cx="30416" cy="30416"/>
            </a:xfrm>
            <a:custGeom>
              <a:rect b="b" l="l" r="r" t="t"/>
              <a:pathLst>
                <a:path extrusionOk="0" h="918" w="918">
                  <a:moveTo>
                    <a:pt x="465" y="0"/>
                  </a:moveTo>
                  <a:cubicBezTo>
                    <a:pt x="203" y="0"/>
                    <a:pt x="0" y="203"/>
                    <a:pt x="0" y="465"/>
                  </a:cubicBezTo>
                  <a:cubicBezTo>
                    <a:pt x="0" y="715"/>
                    <a:pt x="203" y="917"/>
                    <a:pt x="465" y="917"/>
                  </a:cubicBezTo>
                  <a:cubicBezTo>
                    <a:pt x="715" y="917"/>
                    <a:pt x="917" y="715"/>
                    <a:pt x="917" y="465"/>
                  </a:cubicBezTo>
                  <a:cubicBezTo>
                    <a:pt x="917"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68" name="Google Shape;3068;p29"/>
            <p:cNvSpPr/>
            <p:nvPr/>
          </p:nvSpPr>
          <p:spPr>
            <a:xfrm>
              <a:off x="8590092" y="4241526"/>
              <a:ext cx="30813" cy="30416"/>
            </a:xfrm>
            <a:custGeom>
              <a:rect b="b" l="l" r="r" t="t"/>
              <a:pathLst>
                <a:path extrusionOk="0" h="918" w="930">
                  <a:moveTo>
                    <a:pt x="465" y="0"/>
                  </a:moveTo>
                  <a:cubicBezTo>
                    <a:pt x="203" y="0"/>
                    <a:pt x="1" y="203"/>
                    <a:pt x="1" y="453"/>
                  </a:cubicBezTo>
                  <a:cubicBezTo>
                    <a:pt x="1" y="715"/>
                    <a:pt x="203" y="917"/>
                    <a:pt x="465" y="917"/>
                  </a:cubicBezTo>
                  <a:cubicBezTo>
                    <a:pt x="715" y="917"/>
                    <a:pt x="930" y="715"/>
                    <a:pt x="930" y="453"/>
                  </a:cubicBezTo>
                  <a:cubicBezTo>
                    <a:pt x="930" y="203"/>
                    <a:pt x="715" y="0"/>
                    <a:pt x="46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069" name="Google Shape;3069;p29"/>
          <p:cNvGrpSpPr/>
          <p:nvPr/>
        </p:nvGrpSpPr>
        <p:grpSpPr>
          <a:xfrm>
            <a:off x="1981809" y="3878302"/>
            <a:ext cx="686750" cy="1124120"/>
            <a:chOff x="985700" y="4031052"/>
            <a:chExt cx="593561" cy="971582"/>
          </a:xfrm>
        </p:grpSpPr>
        <p:sp>
          <p:nvSpPr>
            <p:cNvPr id="3070" name="Google Shape;3070;p29"/>
            <p:cNvSpPr/>
            <p:nvPr/>
          </p:nvSpPr>
          <p:spPr>
            <a:xfrm>
              <a:off x="1053907" y="4031052"/>
              <a:ext cx="457165" cy="176011"/>
            </a:xfrm>
            <a:custGeom>
              <a:rect b="b" l="l" r="r" t="t"/>
              <a:pathLst>
                <a:path extrusionOk="0" h="10275" w="26688">
                  <a:moveTo>
                    <a:pt x="973" y="1"/>
                  </a:moveTo>
                  <a:cubicBezTo>
                    <a:pt x="365" y="1"/>
                    <a:pt x="0" y="578"/>
                    <a:pt x="91" y="1247"/>
                  </a:cubicBezTo>
                  <a:lnTo>
                    <a:pt x="1246" y="7630"/>
                  </a:lnTo>
                  <a:cubicBezTo>
                    <a:pt x="1520" y="9119"/>
                    <a:pt x="2857" y="10274"/>
                    <a:pt x="4256" y="10274"/>
                  </a:cubicBezTo>
                  <a:lnTo>
                    <a:pt x="22463" y="10274"/>
                  </a:lnTo>
                  <a:cubicBezTo>
                    <a:pt x="23861" y="10274"/>
                    <a:pt x="25198" y="9119"/>
                    <a:pt x="25441" y="7630"/>
                  </a:cubicBezTo>
                  <a:lnTo>
                    <a:pt x="26596" y="1247"/>
                  </a:lnTo>
                  <a:cubicBezTo>
                    <a:pt x="26688" y="578"/>
                    <a:pt x="26323" y="1"/>
                    <a:pt x="25715"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71" name="Google Shape;3071;p29"/>
            <p:cNvSpPr/>
            <p:nvPr/>
          </p:nvSpPr>
          <p:spPr>
            <a:xfrm>
              <a:off x="1053907" y="4032611"/>
              <a:ext cx="455983" cy="174452"/>
            </a:xfrm>
            <a:custGeom>
              <a:rect b="b" l="l" r="r" t="t"/>
              <a:pathLst>
                <a:path extrusionOk="0" h="10184" w="26619">
                  <a:moveTo>
                    <a:pt x="25928" y="1"/>
                  </a:moveTo>
                  <a:cubicBezTo>
                    <a:pt x="25957" y="11"/>
                    <a:pt x="25985" y="23"/>
                    <a:pt x="26012" y="36"/>
                  </a:cubicBezTo>
                  <a:lnTo>
                    <a:pt x="26012" y="36"/>
                  </a:lnTo>
                  <a:lnTo>
                    <a:pt x="26019" y="1"/>
                  </a:lnTo>
                  <a:close/>
                  <a:moveTo>
                    <a:pt x="639" y="1"/>
                  </a:moveTo>
                  <a:cubicBezTo>
                    <a:pt x="213" y="123"/>
                    <a:pt x="0" y="639"/>
                    <a:pt x="61" y="1156"/>
                  </a:cubicBezTo>
                  <a:lnTo>
                    <a:pt x="1216" y="7539"/>
                  </a:lnTo>
                  <a:cubicBezTo>
                    <a:pt x="1459" y="9028"/>
                    <a:pt x="2797" y="10183"/>
                    <a:pt x="4225" y="10183"/>
                  </a:cubicBezTo>
                  <a:lnTo>
                    <a:pt x="22371" y="10183"/>
                  </a:lnTo>
                  <a:cubicBezTo>
                    <a:pt x="23770" y="10183"/>
                    <a:pt x="25107" y="9028"/>
                    <a:pt x="25381" y="7539"/>
                  </a:cubicBezTo>
                  <a:lnTo>
                    <a:pt x="26505" y="1156"/>
                  </a:lnTo>
                  <a:cubicBezTo>
                    <a:pt x="26619" y="646"/>
                    <a:pt x="26389" y="215"/>
                    <a:pt x="26012" y="36"/>
                  </a:cubicBezTo>
                  <a:lnTo>
                    <a:pt x="26012" y="36"/>
                  </a:lnTo>
                  <a:lnTo>
                    <a:pt x="25411" y="3284"/>
                  </a:lnTo>
                  <a:cubicBezTo>
                    <a:pt x="25137" y="4773"/>
                    <a:pt x="23830" y="5898"/>
                    <a:pt x="22402" y="5898"/>
                  </a:cubicBezTo>
                  <a:lnTo>
                    <a:pt x="4256" y="5898"/>
                  </a:lnTo>
                  <a:cubicBezTo>
                    <a:pt x="2857" y="5898"/>
                    <a:pt x="1520" y="4773"/>
                    <a:pt x="1246" y="3284"/>
                  </a:cubicBezTo>
                  <a:lnTo>
                    <a:pt x="639"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72" name="Google Shape;3072;p29"/>
            <p:cNvSpPr/>
            <p:nvPr/>
          </p:nvSpPr>
          <p:spPr>
            <a:xfrm>
              <a:off x="1012764" y="4207031"/>
              <a:ext cx="537882" cy="795603"/>
            </a:xfrm>
            <a:custGeom>
              <a:rect b="b" l="l" r="r" t="t"/>
              <a:pathLst>
                <a:path extrusionOk="0" h="46445" w="31400">
                  <a:moveTo>
                    <a:pt x="6536" y="0"/>
                  </a:moveTo>
                  <a:cubicBezTo>
                    <a:pt x="6536" y="0"/>
                    <a:pt x="8603" y="3861"/>
                    <a:pt x="8481" y="8724"/>
                  </a:cubicBezTo>
                  <a:cubicBezTo>
                    <a:pt x="8390" y="12675"/>
                    <a:pt x="5898" y="15837"/>
                    <a:pt x="3284" y="25928"/>
                  </a:cubicBezTo>
                  <a:cubicBezTo>
                    <a:pt x="1" y="38664"/>
                    <a:pt x="7235" y="46445"/>
                    <a:pt x="11187" y="46445"/>
                  </a:cubicBezTo>
                  <a:lnTo>
                    <a:pt x="20214" y="46445"/>
                  </a:lnTo>
                  <a:cubicBezTo>
                    <a:pt x="24166" y="46445"/>
                    <a:pt x="31400" y="38664"/>
                    <a:pt x="28117" y="25928"/>
                  </a:cubicBezTo>
                  <a:lnTo>
                    <a:pt x="28147" y="25928"/>
                  </a:lnTo>
                  <a:cubicBezTo>
                    <a:pt x="25564" y="15837"/>
                    <a:pt x="23041" y="12675"/>
                    <a:pt x="22950" y="8724"/>
                  </a:cubicBezTo>
                  <a:cubicBezTo>
                    <a:pt x="22889" y="3861"/>
                    <a:pt x="24895" y="0"/>
                    <a:pt x="24895"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73" name="Google Shape;3073;p29"/>
            <p:cNvSpPr/>
            <p:nvPr/>
          </p:nvSpPr>
          <p:spPr>
            <a:xfrm>
              <a:off x="1125231" y="4207031"/>
              <a:ext cx="314507" cy="79672"/>
            </a:xfrm>
            <a:custGeom>
              <a:rect b="b" l="l" r="r" t="t"/>
              <a:pathLst>
                <a:path extrusionOk="0" h="4651" w="18360">
                  <a:moveTo>
                    <a:pt x="0" y="0"/>
                  </a:moveTo>
                  <a:cubicBezTo>
                    <a:pt x="0" y="0"/>
                    <a:pt x="1003" y="1855"/>
                    <a:pt x="1581" y="4651"/>
                  </a:cubicBezTo>
                  <a:cubicBezTo>
                    <a:pt x="3887" y="3437"/>
                    <a:pt x="6465" y="2769"/>
                    <a:pt x="9195" y="2766"/>
                  </a:cubicBezTo>
                  <a:lnTo>
                    <a:pt x="9195" y="2766"/>
                  </a:lnTo>
                  <a:cubicBezTo>
                    <a:pt x="11925" y="2769"/>
                    <a:pt x="14503" y="3437"/>
                    <a:pt x="16809" y="4651"/>
                  </a:cubicBezTo>
                  <a:cubicBezTo>
                    <a:pt x="17387" y="1885"/>
                    <a:pt x="18359" y="0"/>
                    <a:pt x="18359"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74" name="Google Shape;3074;p29"/>
            <p:cNvSpPr/>
            <p:nvPr/>
          </p:nvSpPr>
          <p:spPr>
            <a:xfrm>
              <a:off x="1057538" y="4803158"/>
              <a:ext cx="449371" cy="199427"/>
            </a:xfrm>
            <a:custGeom>
              <a:rect b="b" l="l" r="r" t="t"/>
              <a:pathLst>
                <a:path extrusionOk="0" h="11642" w="26233">
                  <a:moveTo>
                    <a:pt x="1" y="0"/>
                  </a:moveTo>
                  <a:lnTo>
                    <a:pt x="1" y="0"/>
                  </a:lnTo>
                  <a:cubicBezTo>
                    <a:pt x="913" y="7356"/>
                    <a:pt x="5624" y="11642"/>
                    <a:pt x="8603" y="11642"/>
                  </a:cubicBezTo>
                  <a:lnTo>
                    <a:pt x="17630" y="11642"/>
                  </a:lnTo>
                  <a:cubicBezTo>
                    <a:pt x="20579" y="11642"/>
                    <a:pt x="25290" y="7356"/>
                    <a:pt x="26232" y="0"/>
                  </a:cubicBezTo>
                  <a:lnTo>
                    <a:pt x="26232" y="0"/>
                  </a:lnTo>
                  <a:cubicBezTo>
                    <a:pt x="23011" y="3891"/>
                    <a:pt x="18330" y="6323"/>
                    <a:pt x="13132" y="6323"/>
                  </a:cubicBezTo>
                  <a:cubicBezTo>
                    <a:pt x="7904" y="6323"/>
                    <a:pt x="3253" y="3861"/>
                    <a:pt x="1"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75" name="Google Shape;3075;p29"/>
            <p:cNvSpPr/>
            <p:nvPr/>
          </p:nvSpPr>
          <p:spPr>
            <a:xfrm>
              <a:off x="985700" y="4306514"/>
              <a:ext cx="181869" cy="254483"/>
            </a:xfrm>
            <a:custGeom>
              <a:rect b="b" l="l" r="r" t="t"/>
              <a:pathLst>
                <a:path extrusionOk="0" h="14856" w="10617">
                  <a:moveTo>
                    <a:pt x="6956" y="1"/>
                  </a:moveTo>
                  <a:cubicBezTo>
                    <a:pt x="6428" y="1"/>
                    <a:pt x="5889" y="109"/>
                    <a:pt x="5380" y="332"/>
                  </a:cubicBezTo>
                  <a:cubicBezTo>
                    <a:pt x="0" y="2764"/>
                    <a:pt x="3739" y="11092"/>
                    <a:pt x="5806" y="14497"/>
                  </a:cubicBezTo>
                  <a:cubicBezTo>
                    <a:pt x="5956" y="14750"/>
                    <a:pt x="6184" y="14856"/>
                    <a:pt x="6413" y="14856"/>
                  </a:cubicBezTo>
                  <a:cubicBezTo>
                    <a:pt x="6925" y="14856"/>
                    <a:pt x="7440" y="14325"/>
                    <a:pt x="7083" y="13737"/>
                  </a:cubicBezTo>
                  <a:cubicBezTo>
                    <a:pt x="5563" y="11244"/>
                    <a:pt x="3982" y="7931"/>
                    <a:pt x="4165" y="4892"/>
                  </a:cubicBezTo>
                  <a:cubicBezTo>
                    <a:pt x="4256" y="3402"/>
                    <a:pt x="5016" y="1791"/>
                    <a:pt x="6596" y="1487"/>
                  </a:cubicBezTo>
                  <a:cubicBezTo>
                    <a:pt x="6772" y="1450"/>
                    <a:pt x="6937" y="1433"/>
                    <a:pt x="7091" y="1433"/>
                  </a:cubicBezTo>
                  <a:cubicBezTo>
                    <a:pt x="9259" y="1433"/>
                    <a:pt x="9331" y="4847"/>
                    <a:pt x="6972" y="4847"/>
                  </a:cubicBezTo>
                  <a:cubicBezTo>
                    <a:pt x="6881" y="4847"/>
                    <a:pt x="6786" y="4841"/>
                    <a:pt x="6687" y="4831"/>
                  </a:cubicBezTo>
                  <a:lnTo>
                    <a:pt x="6687" y="4861"/>
                  </a:lnTo>
                  <a:cubicBezTo>
                    <a:pt x="6649" y="4857"/>
                    <a:pt x="6613" y="4854"/>
                    <a:pt x="6578" y="4854"/>
                  </a:cubicBezTo>
                  <a:cubicBezTo>
                    <a:pt x="5716" y="4854"/>
                    <a:pt x="5753" y="6234"/>
                    <a:pt x="6687" y="6351"/>
                  </a:cubicBezTo>
                  <a:cubicBezTo>
                    <a:pt x="6806" y="6363"/>
                    <a:pt x="6924" y="6368"/>
                    <a:pt x="7041" y="6368"/>
                  </a:cubicBezTo>
                  <a:cubicBezTo>
                    <a:pt x="9012" y="6368"/>
                    <a:pt x="10617" y="4709"/>
                    <a:pt x="10244" y="2642"/>
                  </a:cubicBezTo>
                  <a:cubicBezTo>
                    <a:pt x="9971" y="940"/>
                    <a:pt x="8513" y="1"/>
                    <a:pt x="6956"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76" name="Google Shape;3076;p29"/>
            <p:cNvSpPr/>
            <p:nvPr/>
          </p:nvSpPr>
          <p:spPr>
            <a:xfrm>
              <a:off x="1397357" y="4306514"/>
              <a:ext cx="181903" cy="254483"/>
            </a:xfrm>
            <a:custGeom>
              <a:rect b="b" l="l" r="r" t="t"/>
              <a:pathLst>
                <a:path extrusionOk="0" h="14856" w="10619">
                  <a:moveTo>
                    <a:pt x="3636" y="1"/>
                  </a:moveTo>
                  <a:cubicBezTo>
                    <a:pt x="2087" y="1"/>
                    <a:pt x="640" y="940"/>
                    <a:pt x="345" y="2642"/>
                  </a:cubicBezTo>
                  <a:cubicBezTo>
                    <a:pt x="0" y="4709"/>
                    <a:pt x="1607" y="6368"/>
                    <a:pt x="3578" y="6368"/>
                  </a:cubicBezTo>
                  <a:cubicBezTo>
                    <a:pt x="3695" y="6368"/>
                    <a:pt x="3813" y="6363"/>
                    <a:pt x="3931" y="6351"/>
                  </a:cubicBezTo>
                  <a:cubicBezTo>
                    <a:pt x="4837" y="6234"/>
                    <a:pt x="4872" y="4854"/>
                    <a:pt x="4038" y="4854"/>
                  </a:cubicBezTo>
                  <a:cubicBezTo>
                    <a:pt x="4004" y="4854"/>
                    <a:pt x="3968" y="4857"/>
                    <a:pt x="3931" y="4861"/>
                  </a:cubicBezTo>
                  <a:lnTo>
                    <a:pt x="3931" y="4831"/>
                  </a:lnTo>
                  <a:cubicBezTo>
                    <a:pt x="3832" y="4841"/>
                    <a:pt x="3736" y="4847"/>
                    <a:pt x="3644" y="4847"/>
                  </a:cubicBezTo>
                  <a:cubicBezTo>
                    <a:pt x="1260" y="4847"/>
                    <a:pt x="1329" y="1433"/>
                    <a:pt x="3498" y="1433"/>
                  </a:cubicBezTo>
                  <a:cubicBezTo>
                    <a:pt x="3652" y="1433"/>
                    <a:pt x="3817" y="1450"/>
                    <a:pt x="3992" y="1487"/>
                  </a:cubicBezTo>
                  <a:cubicBezTo>
                    <a:pt x="5603" y="1791"/>
                    <a:pt x="6363" y="3402"/>
                    <a:pt x="6424" y="4892"/>
                  </a:cubicBezTo>
                  <a:cubicBezTo>
                    <a:pt x="6606" y="7931"/>
                    <a:pt x="5026" y="11244"/>
                    <a:pt x="3506" y="13737"/>
                  </a:cubicBezTo>
                  <a:cubicBezTo>
                    <a:pt x="3170" y="14325"/>
                    <a:pt x="3676" y="14856"/>
                    <a:pt x="4182" y="14856"/>
                  </a:cubicBezTo>
                  <a:cubicBezTo>
                    <a:pt x="4407" y="14856"/>
                    <a:pt x="4632" y="14750"/>
                    <a:pt x="4783" y="14497"/>
                  </a:cubicBezTo>
                  <a:cubicBezTo>
                    <a:pt x="6849" y="11092"/>
                    <a:pt x="10618" y="2764"/>
                    <a:pt x="5208" y="332"/>
                  </a:cubicBezTo>
                  <a:cubicBezTo>
                    <a:pt x="4700" y="109"/>
                    <a:pt x="4162" y="1"/>
                    <a:pt x="3636"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77" name="Google Shape;3077;p29"/>
            <p:cNvSpPr/>
            <p:nvPr/>
          </p:nvSpPr>
          <p:spPr>
            <a:xfrm>
              <a:off x="1261645" y="4750059"/>
              <a:ext cx="41660" cy="41660"/>
            </a:xfrm>
            <a:custGeom>
              <a:rect b="b" l="l" r="r" t="t"/>
              <a:pathLst>
                <a:path extrusionOk="0" h="2432" w="2432">
                  <a:moveTo>
                    <a:pt x="1216" y="0"/>
                  </a:moveTo>
                  <a:cubicBezTo>
                    <a:pt x="517" y="0"/>
                    <a:pt x="0" y="547"/>
                    <a:pt x="0" y="1216"/>
                  </a:cubicBezTo>
                  <a:cubicBezTo>
                    <a:pt x="0" y="1915"/>
                    <a:pt x="517" y="2432"/>
                    <a:pt x="1216" y="2432"/>
                  </a:cubicBezTo>
                  <a:cubicBezTo>
                    <a:pt x="1885" y="2432"/>
                    <a:pt x="2432" y="1915"/>
                    <a:pt x="2432" y="1216"/>
                  </a:cubicBezTo>
                  <a:cubicBezTo>
                    <a:pt x="2432" y="547"/>
                    <a:pt x="1885" y="0"/>
                    <a:pt x="1216" y="0"/>
                  </a:cubicBez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78" name="Google Shape;3078;p29"/>
            <p:cNvSpPr/>
            <p:nvPr/>
          </p:nvSpPr>
          <p:spPr>
            <a:xfrm>
              <a:off x="1086178" y="4525144"/>
              <a:ext cx="391575" cy="192147"/>
            </a:xfrm>
            <a:custGeom>
              <a:rect b="b" l="l" r="r" t="t"/>
              <a:pathLst>
                <a:path extrusionOk="0" h="11217" w="22859">
                  <a:moveTo>
                    <a:pt x="11399" y="0"/>
                  </a:moveTo>
                  <a:cubicBezTo>
                    <a:pt x="10183" y="0"/>
                    <a:pt x="9575" y="3952"/>
                    <a:pt x="9332" y="5380"/>
                  </a:cubicBezTo>
                  <a:cubicBezTo>
                    <a:pt x="9119" y="6657"/>
                    <a:pt x="8755" y="8967"/>
                    <a:pt x="8420" y="9423"/>
                  </a:cubicBezTo>
                  <a:cubicBezTo>
                    <a:pt x="8056" y="8967"/>
                    <a:pt x="7691" y="6657"/>
                    <a:pt x="7478" y="5441"/>
                  </a:cubicBezTo>
                  <a:cubicBezTo>
                    <a:pt x="7267" y="3964"/>
                    <a:pt x="6697" y="273"/>
                    <a:pt x="5472" y="273"/>
                  </a:cubicBezTo>
                  <a:cubicBezTo>
                    <a:pt x="5462" y="273"/>
                    <a:pt x="5452" y="273"/>
                    <a:pt x="5442" y="274"/>
                  </a:cubicBezTo>
                  <a:cubicBezTo>
                    <a:pt x="4226" y="335"/>
                    <a:pt x="3618" y="3952"/>
                    <a:pt x="3375" y="5441"/>
                  </a:cubicBezTo>
                  <a:cubicBezTo>
                    <a:pt x="3192" y="6596"/>
                    <a:pt x="2828" y="8693"/>
                    <a:pt x="2463" y="9088"/>
                  </a:cubicBezTo>
                  <a:cubicBezTo>
                    <a:pt x="2128" y="8663"/>
                    <a:pt x="1794" y="6566"/>
                    <a:pt x="1551" y="5471"/>
                  </a:cubicBezTo>
                  <a:cubicBezTo>
                    <a:pt x="1399" y="4620"/>
                    <a:pt x="1308" y="2736"/>
                    <a:pt x="609" y="1733"/>
                  </a:cubicBezTo>
                  <a:cubicBezTo>
                    <a:pt x="426" y="2341"/>
                    <a:pt x="183" y="3040"/>
                    <a:pt x="1" y="3708"/>
                  </a:cubicBezTo>
                  <a:cubicBezTo>
                    <a:pt x="183" y="4408"/>
                    <a:pt x="335" y="5228"/>
                    <a:pt x="426" y="5806"/>
                  </a:cubicBezTo>
                  <a:cubicBezTo>
                    <a:pt x="700" y="7265"/>
                    <a:pt x="1247" y="10547"/>
                    <a:pt x="2463" y="10669"/>
                  </a:cubicBezTo>
                  <a:cubicBezTo>
                    <a:pt x="2485" y="10671"/>
                    <a:pt x="2507" y="10672"/>
                    <a:pt x="2528" y="10672"/>
                  </a:cubicBezTo>
                  <a:cubicBezTo>
                    <a:pt x="3787" y="10672"/>
                    <a:pt x="4291" y="7241"/>
                    <a:pt x="4530" y="5836"/>
                  </a:cubicBezTo>
                  <a:cubicBezTo>
                    <a:pt x="4712" y="4681"/>
                    <a:pt x="5107" y="2432"/>
                    <a:pt x="5442" y="1976"/>
                  </a:cubicBezTo>
                  <a:cubicBezTo>
                    <a:pt x="5776" y="2401"/>
                    <a:pt x="6171" y="4620"/>
                    <a:pt x="6353" y="5836"/>
                  </a:cubicBezTo>
                  <a:cubicBezTo>
                    <a:pt x="6566" y="7325"/>
                    <a:pt x="7235" y="11155"/>
                    <a:pt x="8451" y="11216"/>
                  </a:cubicBezTo>
                  <a:cubicBezTo>
                    <a:pt x="9727" y="11216"/>
                    <a:pt x="10274" y="7417"/>
                    <a:pt x="10518" y="5836"/>
                  </a:cubicBezTo>
                  <a:cubicBezTo>
                    <a:pt x="10730" y="4529"/>
                    <a:pt x="10882" y="3040"/>
                    <a:pt x="11460" y="1793"/>
                  </a:cubicBezTo>
                  <a:cubicBezTo>
                    <a:pt x="12007" y="3040"/>
                    <a:pt x="12129" y="4529"/>
                    <a:pt x="12372" y="5836"/>
                  </a:cubicBezTo>
                  <a:cubicBezTo>
                    <a:pt x="12584" y="7290"/>
                    <a:pt x="13188" y="11216"/>
                    <a:pt x="14424" y="11216"/>
                  </a:cubicBezTo>
                  <a:cubicBezTo>
                    <a:pt x="14429" y="11216"/>
                    <a:pt x="14434" y="11216"/>
                    <a:pt x="14439" y="11216"/>
                  </a:cubicBezTo>
                  <a:cubicBezTo>
                    <a:pt x="15746" y="11125"/>
                    <a:pt x="16262" y="7447"/>
                    <a:pt x="16536" y="5836"/>
                  </a:cubicBezTo>
                  <a:cubicBezTo>
                    <a:pt x="16718" y="4620"/>
                    <a:pt x="17114" y="2401"/>
                    <a:pt x="17448" y="1976"/>
                  </a:cubicBezTo>
                  <a:cubicBezTo>
                    <a:pt x="17782" y="2432"/>
                    <a:pt x="18177" y="4620"/>
                    <a:pt x="18360" y="5836"/>
                  </a:cubicBezTo>
                  <a:cubicBezTo>
                    <a:pt x="18538" y="7087"/>
                    <a:pt x="19184" y="10674"/>
                    <a:pt x="20354" y="10674"/>
                  </a:cubicBezTo>
                  <a:cubicBezTo>
                    <a:pt x="20378" y="10674"/>
                    <a:pt x="20402" y="10672"/>
                    <a:pt x="20427" y="10669"/>
                  </a:cubicBezTo>
                  <a:lnTo>
                    <a:pt x="20366" y="10639"/>
                  </a:lnTo>
                  <a:cubicBezTo>
                    <a:pt x="21673" y="10487"/>
                    <a:pt x="22159" y="7295"/>
                    <a:pt x="22433" y="5775"/>
                  </a:cubicBezTo>
                  <a:cubicBezTo>
                    <a:pt x="22554" y="5198"/>
                    <a:pt x="22706" y="4408"/>
                    <a:pt x="22858" y="3708"/>
                  </a:cubicBezTo>
                  <a:cubicBezTo>
                    <a:pt x="22646" y="3040"/>
                    <a:pt x="22433" y="2432"/>
                    <a:pt x="22250" y="1824"/>
                  </a:cubicBezTo>
                  <a:cubicBezTo>
                    <a:pt x="21673" y="2857"/>
                    <a:pt x="21399" y="4711"/>
                    <a:pt x="21247" y="5471"/>
                  </a:cubicBezTo>
                  <a:cubicBezTo>
                    <a:pt x="21065" y="6566"/>
                    <a:pt x="20670" y="8663"/>
                    <a:pt x="20335" y="9088"/>
                  </a:cubicBezTo>
                  <a:cubicBezTo>
                    <a:pt x="20001" y="8693"/>
                    <a:pt x="19606" y="6596"/>
                    <a:pt x="19424" y="5441"/>
                  </a:cubicBezTo>
                  <a:cubicBezTo>
                    <a:pt x="19150" y="3830"/>
                    <a:pt x="18664" y="365"/>
                    <a:pt x="17387" y="274"/>
                  </a:cubicBezTo>
                  <a:cubicBezTo>
                    <a:pt x="17369" y="272"/>
                    <a:pt x="17350" y="271"/>
                    <a:pt x="17332" y="271"/>
                  </a:cubicBezTo>
                  <a:cubicBezTo>
                    <a:pt x="16151" y="271"/>
                    <a:pt x="15500" y="4094"/>
                    <a:pt x="15320" y="5441"/>
                  </a:cubicBezTo>
                  <a:cubicBezTo>
                    <a:pt x="15138" y="6687"/>
                    <a:pt x="14743" y="8997"/>
                    <a:pt x="14408" y="9423"/>
                  </a:cubicBezTo>
                  <a:cubicBezTo>
                    <a:pt x="14074" y="8997"/>
                    <a:pt x="13740" y="6687"/>
                    <a:pt x="13496" y="5380"/>
                  </a:cubicBezTo>
                  <a:cubicBezTo>
                    <a:pt x="13223" y="3800"/>
                    <a:pt x="12706" y="0"/>
                    <a:pt x="11399" y="0"/>
                  </a:cubicBez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79" name="Google Shape;3079;p29"/>
            <p:cNvSpPr/>
            <p:nvPr/>
          </p:nvSpPr>
          <p:spPr>
            <a:xfrm>
              <a:off x="1368889" y="4740673"/>
              <a:ext cx="39074" cy="39074"/>
            </a:xfrm>
            <a:custGeom>
              <a:rect b="b" l="l" r="r" t="t"/>
              <a:pathLst>
                <a:path extrusionOk="0" h="2281" w="2281">
                  <a:moveTo>
                    <a:pt x="1125" y="1"/>
                  </a:moveTo>
                  <a:cubicBezTo>
                    <a:pt x="517" y="1"/>
                    <a:pt x="1" y="518"/>
                    <a:pt x="1" y="1126"/>
                  </a:cubicBezTo>
                  <a:cubicBezTo>
                    <a:pt x="1" y="1733"/>
                    <a:pt x="517" y="2281"/>
                    <a:pt x="1125" y="2281"/>
                  </a:cubicBezTo>
                  <a:cubicBezTo>
                    <a:pt x="1733" y="2281"/>
                    <a:pt x="2280" y="1733"/>
                    <a:pt x="2280" y="1126"/>
                  </a:cubicBezTo>
                  <a:cubicBezTo>
                    <a:pt x="2280" y="487"/>
                    <a:pt x="1733" y="1"/>
                    <a:pt x="1125" y="1"/>
                  </a:cubicBez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80" name="Google Shape;3080;p29"/>
            <p:cNvSpPr/>
            <p:nvPr/>
          </p:nvSpPr>
          <p:spPr>
            <a:xfrm>
              <a:off x="1064835" y="4722465"/>
              <a:ext cx="35425" cy="37498"/>
            </a:xfrm>
            <a:custGeom>
              <a:rect b="b" l="l" r="r" t="t"/>
              <a:pathLst>
                <a:path extrusionOk="0" h="2189" w="2068">
                  <a:moveTo>
                    <a:pt x="943" y="0"/>
                  </a:moveTo>
                  <a:cubicBezTo>
                    <a:pt x="335" y="0"/>
                    <a:pt x="183" y="213"/>
                    <a:pt x="1" y="547"/>
                  </a:cubicBezTo>
                  <a:cubicBezTo>
                    <a:pt x="183" y="1094"/>
                    <a:pt x="396" y="1611"/>
                    <a:pt x="608" y="2128"/>
                  </a:cubicBezTo>
                  <a:cubicBezTo>
                    <a:pt x="730" y="2158"/>
                    <a:pt x="852" y="2189"/>
                    <a:pt x="943" y="2189"/>
                  </a:cubicBezTo>
                  <a:cubicBezTo>
                    <a:pt x="1551" y="2189"/>
                    <a:pt x="2067" y="1702"/>
                    <a:pt x="2067" y="1094"/>
                  </a:cubicBezTo>
                  <a:cubicBezTo>
                    <a:pt x="2067" y="486"/>
                    <a:pt x="1551" y="0"/>
                    <a:pt x="943" y="0"/>
                  </a:cubicBez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81" name="Google Shape;3081;p29"/>
            <p:cNvSpPr/>
            <p:nvPr/>
          </p:nvSpPr>
          <p:spPr>
            <a:xfrm>
              <a:off x="1464691" y="4722414"/>
              <a:ext cx="34894" cy="37549"/>
            </a:xfrm>
            <a:custGeom>
              <a:rect b="b" l="l" r="r" t="t"/>
              <a:pathLst>
                <a:path extrusionOk="0" h="2192" w="2037">
                  <a:moveTo>
                    <a:pt x="1166" y="1"/>
                  </a:moveTo>
                  <a:cubicBezTo>
                    <a:pt x="1143" y="1"/>
                    <a:pt x="1119" y="1"/>
                    <a:pt x="1095" y="3"/>
                  </a:cubicBezTo>
                  <a:cubicBezTo>
                    <a:pt x="487" y="3"/>
                    <a:pt x="0" y="489"/>
                    <a:pt x="0" y="1097"/>
                  </a:cubicBezTo>
                  <a:cubicBezTo>
                    <a:pt x="0" y="1705"/>
                    <a:pt x="487" y="2192"/>
                    <a:pt x="1095" y="2192"/>
                  </a:cubicBezTo>
                  <a:cubicBezTo>
                    <a:pt x="1703" y="2192"/>
                    <a:pt x="1307" y="2192"/>
                    <a:pt x="1429" y="2100"/>
                  </a:cubicBezTo>
                  <a:cubicBezTo>
                    <a:pt x="1611" y="1614"/>
                    <a:pt x="1855" y="1097"/>
                    <a:pt x="2037" y="550"/>
                  </a:cubicBezTo>
                  <a:cubicBezTo>
                    <a:pt x="1865" y="235"/>
                    <a:pt x="1558" y="1"/>
                    <a:pt x="1166" y="1"/>
                  </a:cubicBez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82" name="Google Shape;3082;p29"/>
            <p:cNvSpPr/>
            <p:nvPr/>
          </p:nvSpPr>
          <p:spPr>
            <a:xfrm>
              <a:off x="1157502" y="4740673"/>
              <a:ext cx="39074" cy="39074"/>
            </a:xfrm>
            <a:custGeom>
              <a:rect b="b" l="l" r="r" t="t"/>
              <a:pathLst>
                <a:path extrusionOk="0" h="2281" w="2281">
                  <a:moveTo>
                    <a:pt x="1126" y="1"/>
                  </a:moveTo>
                  <a:cubicBezTo>
                    <a:pt x="487" y="1"/>
                    <a:pt x="1" y="518"/>
                    <a:pt x="1" y="1126"/>
                  </a:cubicBezTo>
                  <a:cubicBezTo>
                    <a:pt x="1" y="1733"/>
                    <a:pt x="518" y="2281"/>
                    <a:pt x="1126" y="2281"/>
                  </a:cubicBezTo>
                  <a:cubicBezTo>
                    <a:pt x="1734" y="2281"/>
                    <a:pt x="2281" y="1733"/>
                    <a:pt x="2281" y="1126"/>
                  </a:cubicBezTo>
                  <a:cubicBezTo>
                    <a:pt x="2281" y="518"/>
                    <a:pt x="1734" y="1"/>
                    <a:pt x="1126" y="1"/>
                  </a:cubicBez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83" name="Google Shape;3083;p29"/>
            <p:cNvSpPr/>
            <p:nvPr/>
          </p:nvSpPr>
          <p:spPr>
            <a:xfrm>
              <a:off x="1405853" y="4356444"/>
              <a:ext cx="89059" cy="294722"/>
            </a:xfrm>
            <a:custGeom>
              <a:rect b="b" l="l" r="r" t="t"/>
              <a:pathLst>
                <a:path extrusionOk="0" fill="none" h="17205" w="5199">
                  <a:moveTo>
                    <a:pt x="5198" y="17205"/>
                  </a:moveTo>
                  <a:cubicBezTo>
                    <a:pt x="2615" y="7114"/>
                    <a:pt x="92" y="3952"/>
                    <a:pt x="1" y="1"/>
                  </a:cubicBezTo>
                </a:path>
              </a:pathLst>
            </a:custGeom>
            <a:noFill/>
            <a:ln cap="rnd"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84" name="Google Shape;3084;p29"/>
            <p:cNvSpPr/>
            <p:nvPr/>
          </p:nvSpPr>
          <p:spPr>
            <a:xfrm>
              <a:off x="1068997" y="4207031"/>
              <a:ext cx="292118" cy="444147"/>
            </a:xfrm>
            <a:custGeom>
              <a:rect b="b" l="l" r="r" t="t"/>
              <a:pathLst>
                <a:path extrusionOk="0" fill="none" h="25928" w="17053">
                  <a:moveTo>
                    <a:pt x="17053" y="0"/>
                  </a:moveTo>
                  <a:lnTo>
                    <a:pt x="3253" y="0"/>
                  </a:lnTo>
                  <a:cubicBezTo>
                    <a:pt x="3253" y="0"/>
                    <a:pt x="5320" y="3861"/>
                    <a:pt x="5198" y="8724"/>
                  </a:cubicBezTo>
                  <a:cubicBezTo>
                    <a:pt x="5107" y="12675"/>
                    <a:pt x="2615" y="15837"/>
                    <a:pt x="1" y="25928"/>
                  </a:cubicBezTo>
                </a:path>
              </a:pathLst>
            </a:custGeom>
            <a:noFill/>
            <a:ln cap="rnd"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085" name="Google Shape;3085;p29"/>
          <p:cNvGrpSpPr/>
          <p:nvPr/>
        </p:nvGrpSpPr>
        <p:grpSpPr>
          <a:xfrm>
            <a:off x="2471517" y="4374346"/>
            <a:ext cx="615603" cy="628019"/>
            <a:chOff x="7260025" y="4273589"/>
            <a:chExt cx="714488" cy="728983"/>
          </a:xfrm>
        </p:grpSpPr>
        <p:sp>
          <p:nvSpPr>
            <p:cNvPr id="3086" name="Google Shape;3086;p29"/>
            <p:cNvSpPr/>
            <p:nvPr/>
          </p:nvSpPr>
          <p:spPr>
            <a:xfrm>
              <a:off x="7426408" y="4950483"/>
              <a:ext cx="382205" cy="52089"/>
            </a:xfrm>
            <a:custGeom>
              <a:rect b="b" l="l" r="r" t="t"/>
              <a:pathLst>
                <a:path extrusionOk="0" h="2572" w="18872">
                  <a:moveTo>
                    <a:pt x="3227" y="0"/>
                  </a:moveTo>
                  <a:cubicBezTo>
                    <a:pt x="3227" y="0"/>
                    <a:pt x="1084" y="1250"/>
                    <a:pt x="0" y="2572"/>
                  </a:cubicBezTo>
                  <a:lnTo>
                    <a:pt x="18872" y="2572"/>
                  </a:lnTo>
                  <a:cubicBezTo>
                    <a:pt x="17788" y="1250"/>
                    <a:pt x="15645" y="0"/>
                    <a:pt x="1564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87" name="Google Shape;3087;p29"/>
            <p:cNvSpPr/>
            <p:nvPr/>
          </p:nvSpPr>
          <p:spPr>
            <a:xfrm>
              <a:off x="7285585" y="4273589"/>
              <a:ext cx="662885" cy="70904"/>
            </a:xfrm>
            <a:custGeom>
              <a:rect b="b" l="l" r="r" t="t"/>
              <a:pathLst>
                <a:path extrusionOk="0" h="3501" w="32731">
                  <a:moveTo>
                    <a:pt x="953" y="0"/>
                  </a:moveTo>
                  <a:cubicBezTo>
                    <a:pt x="429" y="0"/>
                    <a:pt x="0" y="429"/>
                    <a:pt x="0" y="953"/>
                  </a:cubicBezTo>
                  <a:lnTo>
                    <a:pt x="0" y="2548"/>
                  </a:lnTo>
                  <a:cubicBezTo>
                    <a:pt x="0" y="3084"/>
                    <a:pt x="429" y="3501"/>
                    <a:pt x="953" y="3501"/>
                  </a:cubicBezTo>
                  <a:lnTo>
                    <a:pt x="31778" y="3501"/>
                  </a:lnTo>
                  <a:cubicBezTo>
                    <a:pt x="32302" y="3501"/>
                    <a:pt x="32730" y="3084"/>
                    <a:pt x="32730" y="2548"/>
                  </a:cubicBezTo>
                  <a:lnTo>
                    <a:pt x="32730" y="953"/>
                  </a:lnTo>
                  <a:cubicBezTo>
                    <a:pt x="32730" y="429"/>
                    <a:pt x="32302" y="0"/>
                    <a:pt x="31778"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88" name="Google Shape;3088;p29"/>
            <p:cNvSpPr/>
            <p:nvPr/>
          </p:nvSpPr>
          <p:spPr>
            <a:xfrm>
              <a:off x="7260025" y="4344476"/>
              <a:ext cx="714488" cy="605995"/>
            </a:xfrm>
            <a:custGeom>
              <a:rect b="b" l="l" r="r" t="t"/>
              <a:pathLst>
                <a:path extrusionOk="0" h="29922" w="35279">
                  <a:moveTo>
                    <a:pt x="2119" y="1"/>
                  </a:moveTo>
                  <a:cubicBezTo>
                    <a:pt x="0" y="10514"/>
                    <a:pt x="7203" y="22504"/>
                    <a:pt x="11430" y="29921"/>
                  </a:cubicBezTo>
                  <a:lnTo>
                    <a:pt x="23848" y="29921"/>
                  </a:lnTo>
                  <a:cubicBezTo>
                    <a:pt x="28075" y="22504"/>
                    <a:pt x="35278" y="10514"/>
                    <a:pt x="33159"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89" name="Google Shape;3089;p29"/>
            <p:cNvSpPr/>
            <p:nvPr/>
          </p:nvSpPr>
          <p:spPr>
            <a:xfrm>
              <a:off x="7296421" y="4344476"/>
              <a:ext cx="641437" cy="49943"/>
            </a:xfrm>
            <a:custGeom>
              <a:rect b="b" l="l" r="r" t="t"/>
              <a:pathLst>
                <a:path extrusionOk="0" h="2466" w="31672">
                  <a:moveTo>
                    <a:pt x="322" y="1"/>
                  </a:moveTo>
                  <a:cubicBezTo>
                    <a:pt x="120" y="953"/>
                    <a:pt x="60" y="1453"/>
                    <a:pt x="1" y="2465"/>
                  </a:cubicBezTo>
                  <a:lnTo>
                    <a:pt x="31672" y="2465"/>
                  </a:lnTo>
                  <a:cubicBezTo>
                    <a:pt x="31612" y="1453"/>
                    <a:pt x="31552" y="953"/>
                    <a:pt x="31362"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90" name="Google Shape;3090;p29"/>
            <p:cNvSpPr/>
            <p:nvPr/>
          </p:nvSpPr>
          <p:spPr>
            <a:xfrm>
              <a:off x="7384443" y="4745274"/>
              <a:ext cx="465402" cy="205219"/>
            </a:xfrm>
            <a:custGeom>
              <a:rect b="b" l="l" r="r" t="t"/>
              <a:pathLst>
                <a:path extrusionOk="0" h="10133" w="22980">
                  <a:moveTo>
                    <a:pt x="1" y="0"/>
                  </a:moveTo>
                  <a:lnTo>
                    <a:pt x="1" y="0"/>
                  </a:lnTo>
                  <a:cubicBezTo>
                    <a:pt x="1644" y="3512"/>
                    <a:pt x="3394" y="6882"/>
                    <a:pt x="5287" y="10132"/>
                  </a:cubicBezTo>
                  <a:lnTo>
                    <a:pt x="17705" y="10132"/>
                  </a:lnTo>
                  <a:cubicBezTo>
                    <a:pt x="19586" y="6882"/>
                    <a:pt x="21349" y="3512"/>
                    <a:pt x="22980" y="0"/>
                  </a:cubicBezTo>
                  <a:lnTo>
                    <a:pt x="22980" y="0"/>
                  </a:lnTo>
                  <a:cubicBezTo>
                    <a:pt x="19467" y="3036"/>
                    <a:pt x="15681" y="5132"/>
                    <a:pt x="11490" y="5132"/>
                  </a:cubicBezTo>
                  <a:cubicBezTo>
                    <a:pt x="7323" y="5132"/>
                    <a:pt x="3513" y="3036"/>
                    <a:pt x="1"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91" name="Google Shape;3091;p29"/>
            <p:cNvSpPr/>
            <p:nvPr/>
          </p:nvSpPr>
          <p:spPr>
            <a:xfrm>
              <a:off x="7310416" y="4441430"/>
              <a:ext cx="618289" cy="302147"/>
            </a:xfrm>
            <a:custGeom>
              <a:rect b="b" l="l" r="r" t="t"/>
              <a:pathLst>
                <a:path extrusionOk="0" h="14919" w="30529">
                  <a:moveTo>
                    <a:pt x="1013" y="0"/>
                  </a:moveTo>
                  <a:cubicBezTo>
                    <a:pt x="441" y="0"/>
                    <a:pt x="0" y="631"/>
                    <a:pt x="0" y="1429"/>
                  </a:cubicBezTo>
                  <a:cubicBezTo>
                    <a:pt x="0" y="2215"/>
                    <a:pt x="441" y="2858"/>
                    <a:pt x="1013" y="2858"/>
                  </a:cubicBezTo>
                  <a:cubicBezTo>
                    <a:pt x="1560" y="2858"/>
                    <a:pt x="2025" y="2215"/>
                    <a:pt x="2025" y="1429"/>
                  </a:cubicBezTo>
                  <a:cubicBezTo>
                    <a:pt x="2025" y="631"/>
                    <a:pt x="1572" y="0"/>
                    <a:pt x="1013" y="0"/>
                  </a:cubicBezTo>
                  <a:close/>
                  <a:moveTo>
                    <a:pt x="8109" y="0"/>
                  </a:moveTo>
                  <a:cubicBezTo>
                    <a:pt x="7537" y="0"/>
                    <a:pt x="7097" y="631"/>
                    <a:pt x="7097" y="1429"/>
                  </a:cubicBezTo>
                  <a:cubicBezTo>
                    <a:pt x="7097" y="2215"/>
                    <a:pt x="7537" y="2858"/>
                    <a:pt x="8109" y="2858"/>
                  </a:cubicBezTo>
                  <a:cubicBezTo>
                    <a:pt x="8668" y="2858"/>
                    <a:pt x="9121" y="2215"/>
                    <a:pt x="9121" y="1429"/>
                  </a:cubicBezTo>
                  <a:cubicBezTo>
                    <a:pt x="9121" y="631"/>
                    <a:pt x="8668" y="0"/>
                    <a:pt x="8109" y="0"/>
                  </a:cubicBezTo>
                  <a:close/>
                  <a:moveTo>
                    <a:pt x="15371" y="0"/>
                  </a:moveTo>
                  <a:cubicBezTo>
                    <a:pt x="14812" y="0"/>
                    <a:pt x="14359" y="631"/>
                    <a:pt x="14359" y="1429"/>
                  </a:cubicBezTo>
                  <a:cubicBezTo>
                    <a:pt x="14359" y="2215"/>
                    <a:pt x="14812" y="2858"/>
                    <a:pt x="15371" y="2858"/>
                  </a:cubicBezTo>
                  <a:cubicBezTo>
                    <a:pt x="15931" y="2858"/>
                    <a:pt x="16383" y="2215"/>
                    <a:pt x="16383" y="1429"/>
                  </a:cubicBezTo>
                  <a:cubicBezTo>
                    <a:pt x="16383" y="631"/>
                    <a:pt x="15931" y="0"/>
                    <a:pt x="15371" y="0"/>
                  </a:cubicBezTo>
                  <a:close/>
                  <a:moveTo>
                    <a:pt x="22444" y="0"/>
                  </a:moveTo>
                  <a:cubicBezTo>
                    <a:pt x="21872" y="0"/>
                    <a:pt x="21432" y="631"/>
                    <a:pt x="21432" y="1429"/>
                  </a:cubicBezTo>
                  <a:cubicBezTo>
                    <a:pt x="21432" y="2215"/>
                    <a:pt x="21872" y="2858"/>
                    <a:pt x="22444" y="2858"/>
                  </a:cubicBezTo>
                  <a:cubicBezTo>
                    <a:pt x="23003" y="2858"/>
                    <a:pt x="23456" y="2215"/>
                    <a:pt x="23456" y="1429"/>
                  </a:cubicBezTo>
                  <a:cubicBezTo>
                    <a:pt x="23456" y="631"/>
                    <a:pt x="23003" y="0"/>
                    <a:pt x="22444" y="0"/>
                  </a:cubicBezTo>
                  <a:close/>
                  <a:moveTo>
                    <a:pt x="29516" y="0"/>
                  </a:moveTo>
                  <a:cubicBezTo>
                    <a:pt x="28956" y="0"/>
                    <a:pt x="28504" y="631"/>
                    <a:pt x="28504" y="1429"/>
                  </a:cubicBezTo>
                  <a:cubicBezTo>
                    <a:pt x="28504" y="2215"/>
                    <a:pt x="28945" y="2858"/>
                    <a:pt x="29516" y="2858"/>
                  </a:cubicBezTo>
                  <a:cubicBezTo>
                    <a:pt x="30076" y="2858"/>
                    <a:pt x="30528" y="2215"/>
                    <a:pt x="30528" y="1429"/>
                  </a:cubicBezTo>
                  <a:cubicBezTo>
                    <a:pt x="30528" y="631"/>
                    <a:pt x="30076" y="0"/>
                    <a:pt x="29516" y="0"/>
                  </a:cubicBezTo>
                  <a:close/>
                  <a:moveTo>
                    <a:pt x="4644" y="715"/>
                  </a:moveTo>
                  <a:lnTo>
                    <a:pt x="1394" y="9906"/>
                  </a:lnTo>
                  <a:cubicBezTo>
                    <a:pt x="1596" y="10442"/>
                    <a:pt x="1798" y="10978"/>
                    <a:pt x="2013" y="11513"/>
                  </a:cubicBezTo>
                  <a:lnTo>
                    <a:pt x="4644" y="4036"/>
                  </a:lnTo>
                  <a:lnTo>
                    <a:pt x="8180" y="14109"/>
                  </a:lnTo>
                  <a:lnTo>
                    <a:pt x="11728" y="4036"/>
                  </a:lnTo>
                  <a:lnTo>
                    <a:pt x="15264" y="14109"/>
                  </a:lnTo>
                  <a:lnTo>
                    <a:pt x="18812" y="4036"/>
                  </a:lnTo>
                  <a:lnTo>
                    <a:pt x="22372" y="14109"/>
                  </a:lnTo>
                  <a:lnTo>
                    <a:pt x="25908" y="4036"/>
                  </a:lnTo>
                  <a:lnTo>
                    <a:pt x="28445" y="11216"/>
                  </a:lnTo>
                  <a:cubicBezTo>
                    <a:pt x="28647" y="10680"/>
                    <a:pt x="28861" y="10144"/>
                    <a:pt x="29040" y="9597"/>
                  </a:cubicBezTo>
                  <a:lnTo>
                    <a:pt x="25908" y="726"/>
                  </a:lnTo>
                  <a:lnTo>
                    <a:pt x="25908" y="715"/>
                  </a:lnTo>
                  <a:lnTo>
                    <a:pt x="22372" y="10775"/>
                  </a:lnTo>
                  <a:lnTo>
                    <a:pt x="18812" y="715"/>
                  </a:lnTo>
                  <a:lnTo>
                    <a:pt x="15264" y="10775"/>
                  </a:lnTo>
                  <a:lnTo>
                    <a:pt x="11728" y="715"/>
                  </a:lnTo>
                  <a:lnTo>
                    <a:pt x="8180" y="10775"/>
                  </a:lnTo>
                  <a:lnTo>
                    <a:pt x="4644" y="715"/>
                  </a:lnTo>
                  <a:close/>
                  <a:moveTo>
                    <a:pt x="4489" y="12061"/>
                  </a:moveTo>
                  <a:cubicBezTo>
                    <a:pt x="3930" y="12061"/>
                    <a:pt x="3477" y="12704"/>
                    <a:pt x="3477" y="13490"/>
                  </a:cubicBezTo>
                  <a:cubicBezTo>
                    <a:pt x="3477" y="14288"/>
                    <a:pt x="3941" y="14919"/>
                    <a:pt x="4489" y="14919"/>
                  </a:cubicBezTo>
                  <a:cubicBezTo>
                    <a:pt x="5061" y="14919"/>
                    <a:pt x="5501" y="14288"/>
                    <a:pt x="5501" y="13490"/>
                  </a:cubicBezTo>
                  <a:cubicBezTo>
                    <a:pt x="5501" y="12704"/>
                    <a:pt x="5061" y="12061"/>
                    <a:pt x="4489" y="12061"/>
                  </a:cubicBezTo>
                  <a:close/>
                  <a:moveTo>
                    <a:pt x="11740" y="12061"/>
                  </a:moveTo>
                  <a:cubicBezTo>
                    <a:pt x="11192" y="12061"/>
                    <a:pt x="10728" y="12704"/>
                    <a:pt x="10728" y="13490"/>
                  </a:cubicBezTo>
                  <a:cubicBezTo>
                    <a:pt x="10728" y="14288"/>
                    <a:pt x="11180" y="14919"/>
                    <a:pt x="11740" y="14919"/>
                  </a:cubicBezTo>
                  <a:cubicBezTo>
                    <a:pt x="12312" y="14919"/>
                    <a:pt x="12752" y="14288"/>
                    <a:pt x="12752" y="13490"/>
                  </a:cubicBezTo>
                  <a:cubicBezTo>
                    <a:pt x="12752" y="12704"/>
                    <a:pt x="12312" y="12061"/>
                    <a:pt x="11740" y="12061"/>
                  </a:cubicBezTo>
                  <a:close/>
                  <a:moveTo>
                    <a:pt x="18812" y="12061"/>
                  </a:moveTo>
                  <a:cubicBezTo>
                    <a:pt x="18253" y="12061"/>
                    <a:pt x="17800" y="12704"/>
                    <a:pt x="17800" y="13490"/>
                  </a:cubicBezTo>
                  <a:cubicBezTo>
                    <a:pt x="17800" y="14288"/>
                    <a:pt x="18241" y="14919"/>
                    <a:pt x="18812" y="14919"/>
                  </a:cubicBezTo>
                  <a:cubicBezTo>
                    <a:pt x="19372" y="14919"/>
                    <a:pt x="19824" y="14288"/>
                    <a:pt x="19824" y="13490"/>
                  </a:cubicBezTo>
                  <a:cubicBezTo>
                    <a:pt x="19824" y="12704"/>
                    <a:pt x="19372" y="12061"/>
                    <a:pt x="18812" y="12061"/>
                  </a:cubicBezTo>
                  <a:close/>
                  <a:moveTo>
                    <a:pt x="25885" y="12061"/>
                  </a:moveTo>
                  <a:cubicBezTo>
                    <a:pt x="25313" y="12061"/>
                    <a:pt x="24873" y="12704"/>
                    <a:pt x="24873" y="13490"/>
                  </a:cubicBezTo>
                  <a:cubicBezTo>
                    <a:pt x="24873" y="14288"/>
                    <a:pt x="25313" y="14919"/>
                    <a:pt x="25885" y="14919"/>
                  </a:cubicBezTo>
                  <a:cubicBezTo>
                    <a:pt x="26444" y="14919"/>
                    <a:pt x="26897" y="14288"/>
                    <a:pt x="26897" y="13490"/>
                  </a:cubicBezTo>
                  <a:cubicBezTo>
                    <a:pt x="26897" y="12704"/>
                    <a:pt x="26444" y="12061"/>
                    <a:pt x="25885" y="1206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92" name="Google Shape;3092;p29"/>
            <p:cNvSpPr/>
            <p:nvPr/>
          </p:nvSpPr>
          <p:spPr>
            <a:xfrm>
              <a:off x="7301970" y="4344476"/>
              <a:ext cx="469514" cy="20"/>
            </a:xfrm>
            <a:custGeom>
              <a:rect b="b" l="l" r="r" t="t"/>
              <a:pathLst>
                <a:path extrusionOk="0" fill="none" h="1" w="23183">
                  <a:moveTo>
                    <a:pt x="1" y="1"/>
                  </a:moveTo>
                  <a:lnTo>
                    <a:pt x="23182" y="1"/>
                  </a:lnTo>
                </a:path>
              </a:pathLst>
            </a:custGeom>
            <a:noFill/>
            <a:ln cap="rnd" cmpd="sng" w="62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93" name="Google Shape;3093;p29"/>
            <p:cNvSpPr/>
            <p:nvPr/>
          </p:nvSpPr>
          <p:spPr>
            <a:xfrm>
              <a:off x="7491523" y="4952650"/>
              <a:ext cx="161817" cy="20"/>
            </a:xfrm>
            <a:custGeom>
              <a:rect b="b" l="l" r="r" t="t"/>
              <a:pathLst>
                <a:path extrusionOk="0" fill="none" h="1" w="7990">
                  <a:moveTo>
                    <a:pt x="0" y="0"/>
                  </a:moveTo>
                  <a:lnTo>
                    <a:pt x="7989" y="0"/>
                  </a:lnTo>
                </a:path>
              </a:pathLst>
            </a:custGeom>
            <a:noFill/>
            <a:ln cap="rnd" cmpd="sng" w="62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094" name="Google Shape;3094;p29"/>
          <p:cNvGrpSpPr/>
          <p:nvPr/>
        </p:nvGrpSpPr>
        <p:grpSpPr>
          <a:xfrm flipH="1">
            <a:off x="7648192" y="3480930"/>
            <a:ext cx="782623" cy="1521440"/>
            <a:chOff x="1120850" y="3537818"/>
            <a:chExt cx="753464" cy="1464754"/>
          </a:xfrm>
        </p:grpSpPr>
        <p:sp>
          <p:nvSpPr>
            <p:cNvPr id="3095" name="Google Shape;3095;p29"/>
            <p:cNvSpPr/>
            <p:nvPr/>
          </p:nvSpPr>
          <p:spPr>
            <a:xfrm>
              <a:off x="1218348" y="3582432"/>
              <a:ext cx="558478" cy="379591"/>
            </a:xfrm>
            <a:custGeom>
              <a:rect b="b" l="l" r="r" t="t"/>
              <a:pathLst>
                <a:path extrusionOk="0" h="19051" w="28029">
                  <a:moveTo>
                    <a:pt x="1" y="0"/>
                  </a:moveTo>
                  <a:lnTo>
                    <a:pt x="8407" y="19050"/>
                  </a:lnTo>
                  <a:lnTo>
                    <a:pt x="19622" y="19050"/>
                  </a:lnTo>
                  <a:lnTo>
                    <a:pt x="2802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96" name="Google Shape;3096;p29"/>
            <p:cNvSpPr/>
            <p:nvPr/>
          </p:nvSpPr>
          <p:spPr>
            <a:xfrm>
              <a:off x="1218348" y="3582432"/>
              <a:ext cx="558478" cy="34410"/>
            </a:xfrm>
            <a:custGeom>
              <a:rect b="b" l="l" r="r" t="t"/>
              <a:pathLst>
                <a:path extrusionOk="0" h="1727" w="28029">
                  <a:moveTo>
                    <a:pt x="1" y="0"/>
                  </a:moveTo>
                  <a:lnTo>
                    <a:pt x="763" y="1727"/>
                  </a:lnTo>
                  <a:lnTo>
                    <a:pt x="27266" y="1727"/>
                  </a:lnTo>
                  <a:lnTo>
                    <a:pt x="2802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97" name="Google Shape;3097;p29"/>
            <p:cNvSpPr/>
            <p:nvPr/>
          </p:nvSpPr>
          <p:spPr>
            <a:xfrm>
              <a:off x="1327482" y="3830351"/>
              <a:ext cx="339502" cy="131684"/>
            </a:xfrm>
            <a:custGeom>
              <a:rect b="b" l="l" r="r" t="t"/>
              <a:pathLst>
                <a:path extrusionOk="0" h="6609" w="17039">
                  <a:moveTo>
                    <a:pt x="1" y="0"/>
                  </a:moveTo>
                  <a:lnTo>
                    <a:pt x="2918" y="6608"/>
                  </a:lnTo>
                  <a:lnTo>
                    <a:pt x="14121" y="6608"/>
                  </a:lnTo>
                  <a:lnTo>
                    <a:pt x="17039" y="0"/>
                  </a:lnTo>
                  <a:lnTo>
                    <a:pt x="17039" y="0"/>
                  </a:lnTo>
                  <a:cubicBezTo>
                    <a:pt x="14623" y="2023"/>
                    <a:pt x="11684" y="3213"/>
                    <a:pt x="8520" y="3215"/>
                  </a:cubicBezTo>
                  <a:lnTo>
                    <a:pt x="8520" y="3215"/>
                  </a:lnTo>
                  <a:cubicBezTo>
                    <a:pt x="5355" y="3213"/>
                    <a:pt x="2428" y="2023"/>
                    <a:pt x="1"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98" name="Google Shape;3098;p29"/>
            <p:cNvSpPr/>
            <p:nvPr/>
          </p:nvSpPr>
          <p:spPr>
            <a:xfrm>
              <a:off x="1120850" y="3963436"/>
              <a:ext cx="753464" cy="971005"/>
            </a:xfrm>
            <a:custGeom>
              <a:rect b="b" l="l" r="r" t="t"/>
              <a:pathLst>
                <a:path extrusionOk="0" h="48733" w="37815">
                  <a:moveTo>
                    <a:pt x="13300" y="1"/>
                  </a:moveTo>
                  <a:cubicBezTo>
                    <a:pt x="13300" y="1"/>
                    <a:pt x="0" y="10252"/>
                    <a:pt x="2548" y="23385"/>
                  </a:cubicBezTo>
                  <a:cubicBezTo>
                    <a:pt x="5084" y="36505"/>
                    <a:pt x="11907" y="48733"/>
                    <a:pt x="11907" y="48733"/>
                  </a:cubicBezTo>
                  <a:lnTo>
                    <a:pt x="25908" y="48733"/>
                  </a:lnTo>
                  <a:cubicBezTo>
                    <a:pt x="25908" y="48733"/>
                    <a:pt x="32731" y="36493"/>
                    <a:pt x="35267" y="23385"/>
                  </a:cubicBezTo>
                  <a:cubicBezTo>
                    <a:pt x="37815" y="10252"/>
                    <a:pt x="24515" y="1"/>
                    <a:pt x="24515"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99" name="Google Shape;3099;p29"/>
            <p:cNvSpPr/>
            <p:nvPr/>
          </p:nvSpPr>
          <p:spPr>
            <a:xfrm>
              <a:off x="1186566" y="4497472"/>
              <a:ext cx="622039" cy="436756"/>
            </a:xfrm>
            <a:custGeom>
              <a:rect b="b" l="l" r="r" t="t"/>
              <a:pathLst>
                <a:path extrusionOk="0" h="21920" w="31219">
                  <a:moveTo>
                    <a:pt x="0" y="1"/>
                  </a:moveTo>
                  <a:lnTo>
                    <a:pt x="0" y="1"/>
                  </a:lnTo>
                  <a:cubicBezTo>
                    <a:pt x="2941" y="11752"/>
                    <a:pt x="8609" y="21920"/>
                    <a:pt x="8609" y="21920"/>
                  </a:cubicBezTo>
                  <a:lnTo>
                    <a:pt x="22610" y="21920"/>
                  </a:lnTo>
                  <a:cubicBezTo>
                    <a:pt x="22610" y="21920"/>
                    <a:pt x="28278" y="11752"/>
                    <a:pt x="31219" y="1"/>
                  </a:cubicBezTo>
                  <a:lnTo>
                    <a:pt x="31219" y="1"/>
                  </a:lnTo>
                  <a:cubicBezTo>
                    <a:pt x="27599" y="6990"/>
                    <a:pt x="21955" y="11478"/>
                    <a:pt x="15621" y="11478"/>
                  </a:cubicBezTo>
                  <a:lnTo>
                    <a:pt x="15598" y="11478"/>
                  </a:lnTo>
                  <a:cubicBezTo>
                    <a:pt x="9263" y="11478"/>
                    <a:pt x="3620" y="6990"/>
                    <a:pt x="0" y="1"/>
                  </a:cubicBezTo>
                  <a:close/>
                </a:path>
              </a:pathLst>
            </a:custGeom>
            <a:solidFill>
              <a:srgbClr val="6D3421">
                <a:alpha val="1709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00" name="Google Shape;3100;p29"/>
            <p:cNvSpPr/>
            <p:nvPr/>
          </p:nvSpPr>
          <p:spPr>
            <a:xfrm>
              <a:off x="1280517" y="4933292"/>
              <a:ext cx="433907" cy="69279"/>
            </a:xfrm>
            <a:custGeom>
              <a:rect b="b" l="l" r="r" t="t"/>
              <a:pathLst>
                <a:path extrusionOk="0" h="3477" w="21777">
                  <a:moveTo>
                    <a:pt x="3894" y="0"/>
                  </a:moveTo>
                  <a:cubicBezTo>
                    <a:pt x="3894" y="0"/>
                    <a:pt x="1274" y="1691"/>
                    <a:pt x="0" y="3477"/>
                  </a:cubicBezTo>
                  <a:lnTo>
                    <a:pt x="21777" y="3477"/>
                  </a:lnTo>
                  <a:cubicBezTo>
                    <a:pt x="20515" y="1691"/>
                    <a:pt x="17895" y="0"/>
                    <a:pt x="17895"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01" name="Google Shape;3101;p29"/>
            <p:cNvSpPr/>
            <p:nvPr/>
          </p:nvSpPr>
          <p:spPr>
            <a:xfrm>
              <a:off x="1203164" y="3537818"/>
              <a:ext cx="589063" cy="44632"/>
            </a:xfrm>
            <a:custGeom>
              <a:rect b="b" l="l" r="r" t="t"/>
              <a:pathLst>
                <a:path extrusionOk="0" h="2240" w="29564">
                  <a:moveTo>
                    <a:pt x="715" y="1"/>
                  </a:moveTo>
                  <a:cubicBezTo>
                    <a:pt x="322" y="1"/>
                    <a:pt x="1" y="322"/>
                    <a:pt x="1" y="715"/>
                  </a:cubicBezTo>
                  <a:lnTo>
                    <a:pt x="1" y="1525"/>
                  </a:lnTo>
                  <a:cubicBezTo>
                    <a:pt x="1" y="1918"/>
                    <a:pt x="322" y="2239"/>
                    <a:pt x="715" y="2239"/>
                  </a:cubicBezTo>
                  <a:lnTo>
                    <a:pt x="28850" y="2239"/>
                  </a:lnTo>
                  <a:cubicBezTo>
                    <a:pt x="29243" y="2239"/>
                    <a:pt x="29564" y="1918"/>
                    <a:pt x="29564" y="1525"/>
                  </a:cubicBezTo>
                  <a:lnTo>
                    <a:pt x="29564" y="715"/>
                  </a:lnTo>
                  <a:cubicBezTo>
                    <a:pt x="29564" y="322"/>
                    <a:pt x="29243" y="1"/>
                    <a:pt x="28850"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02" name="Google Shape;3102;p29"/>
            <p:cNvSpPr/>
            <p:nvPr/>
          </p:nvSpPr>
          <p:spPr>
            <a:xfrm>
              <a:off x="1169728" y="4139941"/>
              <a:ext cx="655473" cy="533611"/>
            </a:xfrm>
            <a:custGeom>
              <a:rect b="b" l="l" r="r" t="t"/>
              <a:pathLst>
                <a:path extrusionOk="0" h="26781" w="32897">
                  <a:moveTo>
                    <a:pt x="16438" y="1"/>
                  </a:moveTo>
                  <a:cubicBezTo>
                    <a:pt x="11668" y="1"/>
                    <a:pt x="6900" y="644"/>
                    <a:pt x="2072" y="1930"/>
                  </a:cubicBezTo>
                  <a:cubicBezTo>
                    <a:pt x="1845" y="2382"/>
                    <a:pt x="1643" y="2823"/>
                    <a:pt x="1441" y="3287"/>
                  </a:cubicBezTo>
                  <a:cubicBezTo>
                    <a:pt x="6471" y="2186"/>
                    <a:pt x="11454" y="1635"/>
                    <a:pt x="16437" y="1635"/>
                  </a:cubicBezTo>
                  <a:cubicBezTo>
                    <a:pt x="21419" y="1635"/>
                    <a:pt x="26402" y="2186"/>
                    <a:pt x="31433" y="3287"/>
                  </a:cubicBezTo>
                  <a:cubicBezTo>
                    <a:pt x="31242" y="2823"/>
                    <a:pt x="31028" y="2370"/>
                    <a:pt x="30813" y="1930"/>
                  </a:cubicBezTo>
                  <a:cubicBezTo>
                    <a:pt x="25979" y="644"/>
                    <a:pt x="21208" y="1"/>
                    <a:pt x="16438" y="1"/>
                  </a:cubicBezTo>
                  <a:close/>
                  <a:moveTo>
                    <a:pt x="16550" y="5049"/>
                  </a:moveTo>
                  <a:cubicBezTo>
                    <a:pt x="15966" y="5049"/>
                    <a:pt x="15478" y="5775"/>
                    <a:pt x="15466" y="6668"/>
                  </a:cubicBezTo>
                  <a:cubicBezTo>
                    <a:pt x="15466" y="7561"/>
                    <a:pt x="15942" y="8276"/>
                    <a:pt x="16550" y="8276"/>
                  </a:cubicBezTo>
                  <a:cubicBezTo>
                    <a:pt x="17157" y="8276"/>
                    <a:pt x="17657" y="7561"/>
                    <a:pt x="17633" y="6668"/>
                  </a:cubicBezTo>
                  <a:cubicBezTo>
                    <a:pt x="17621" y="5775"/>
                    <a:pt x="17133" y="5049"/>
                    <a:pt x="16550" y="5049"/>
                  </a:cubicBezTo>
                  <a:close/>
                  <a:moveTo>
                    <a:pt x="9035" y="5309"/>
                  </a:moveTo>
                  <a:cubicBezTo>
                    <a:pt x="9016" y="5309"/>
                    <a:pt x="8997" y="5310"/>
                    <a:pt x="8977" y="5311"/>
                  </a:cubicBezTo>
                  <a:cubicBezTo>
                    <a:pt x="8394" y="5359"/>
                    <a:pt x="7799" y="6085"/>
                    <a:pt x="7680" y="6930"/>
                  </a:cubicBezTo>
                  <a:cubicBezTo>
                    <a:pt x="7563" y="7784"/>
                    <a:pt x="7963" y="8443"/>
                    <a:pt x="8553" y="8443"/>
                  </a:cubicBezTo>
                  <a:cubicBezTo>
                    <a:pt x="8563" y="8443"/>
                    <a:pt x="8574" y="8443"/>
                    <a:pt x="8584" y="8442"/>
                  </a:cubicBezTo>
                  <a:cubicBezTo>
                    <a:pt x="9204" y="8407"/>
                    <a:pt x="9751" y="7692"/>
                    <a:pt x="9835" y="6811"/>
                  </a:cubicBezTo>
                  <a:cubicBezTo>
                    <a:pt x="9927" y="5971"/>
                    <a:pt x="9585" y="5309"/>
                    <a:pt x="9035" y="5309"/>
                  </a:cubicBezTo>
                  <a:close/>
                  <a:moveTo>
                    <a:pt x="23875" y="5309"/>
                  </a:moveTo>
                  <a:cubicBezTo>
                    <a:pt x="23325" y="5309"/>
                    <a:pt x="22982" y="5982"/>
                    <a:pt x="23074" y="6811"/>
                  </a:cubicBezTo>
                  <a:cubicBezTo>
                    <a:pt x="23158" y="7692"/>
                    <a:pt x="23705" y="8407"/>
                    <a:pt x="24324" y="8442"/>
                  </a:cubicBezTo>
                  <a:cubicBezTo>
                    <a:pt x="24335" y="8443"/>
                    <a:pt x="24345" y="8443"/>
                    <a:pt x="24356" y="8443"/>
                  </a:cubicBezTo>
                  <a:cubicBezTo>
                    <a:pt x="24946" y="8443"/>
                    <a:pt x="25358" y="7784"/>
                    <a:pt x="25229" y="6930"/>
                  </a:cubicBezTo>
                  <a:cubicBezTo>
                    <a:pt x="25110" y="6073"/>
                    <a:pt x="24515" y="5347"/>
                    <a:pt x="23932" y="5311"/>
                  </a:cubicBezTo>
                  <a:cubicBezTo>
                    <a:pt x="23913" y="5310"/>
                    <a:pt x="23894" y="5309"/>
                    <a:pt x="23875" y="5309"/>
                  </a:cubicBezTo>
                  <a:close/>
                  <a:moveTo>
                    <a:pt x="1668" y="6053"/>
                  </a:moveTo>
                  <a:cubicBezTo>
                    <a:pt x="1633" y="6053"/>
                    <a:pt x="1597" y="6056"/>
                    <a:pt x="1560" y="6061"/>
                  </a:cubicBezTo>
                  <a:cubicBezTo>
                    <a:pt x="1060" y="6133"/>
                    <a:pt x="452" y="6668"/>
                    <a:pt x="167" y="7311"/>
                  </a:cubicBezTo>
                  <a:cubicBezTo>
                    <a:pt x="107" y="7585"/>
                    <a:pt x="48" y="7883"/>
                    <a:pt x="0" y="8169"/>
                  </a:cubicBezTo>
                  <a:cubicBezTo>
                    <a:pt x="56" y="8607"/>
                    <a:pt x="324" y="8886"/>
                    <a:pt x="735" y="8886"/>
                  </a:cubicBezTo>
                  <a:cubicBezTo>
                    <a:pt x="759" y="8886"/>
                    <a:pt x="784" y="8885"/>
                    <a:pt x="810" y="8883"/>
                  </a:cubicBezTo>
                  <a:lnTo>
                    <a:pt x="810" y="8895"/>
                  </a:lnTo>
                  <a:cubicBezTo>
                    <a:pt x="1417" y="8859"/>
                    <a:pt x="2024" y="8169"/>
                    <a:pt x="2215" y="7371"/>
                  </a:cubicBezTo>
                  <a:cubicBezTo>
                    <a:pt x="2404" y="6613"/>
                    <a:pt x="2176" y="6053"/>
                    <a:pt x="1668" y="6053"/>
                  </a:cubicBezTo>
                  <a:close/>
                  <a:moveTo>
                    <a:pt x="31231" y="6067"/>
                  </a:moveTo>
                  <a:cubicBezTo>
                    <a:pt x="30724" y="6067"/>
                    <a:pt x="30491" y="6619"/>
                    <a:pt x="30671" y="7383"/>
                  </a:cubicBezTo>
                  <a:cubicBezTo>
                    <a:pt x="30873" y="8181"/>
                    <a:pt x="31480" y="8859"/>
                    <a:pt x="32087" y="8919"/>
                  </a:cubicBezTo>
                  <a:cubicBezTo>
                    <a:pt x="32105" y="8920"/>
                    <a:pt x="32122" y="8920"/>
                    <a:pt x="32139" y="8920"/>
                  </a:cubicBezTo>
                  <a:cubicBezTo>
                    <a:pt x="32563" y="8920"/>
                    <a:pt x="32840" y="8639"/>
                    <a:pt x="32897" y="8204"/>
                  </a:cubicBezTo>
                  <a:cubicBezTo>
                    <a:pt x="32849" y="7907"/>
                    <a:pt x="32790" y="7621"/>
                    <a:pt x="32730" y="7335"/>
                  </a:cubicBezTo>
                  <a:lnTo>
                    <a:pt x="32730" y="7323"/>
                  </a:lnTo>
                  <a:cubicBezTo>
                    <a:pt x="32433" y="6680"/>
                    <a:pt x="31837" y="6133"/>
                    <a:pt x="31325" y="6073"/>
                  </a:cubicBezTo>
                  <a:cubicBezTo>
                    <a:pt x="31293" y="6069"/>
                    <a:pt x="31262" y="6067"/>
                    <a:pt x="31231" y="6067"/>
                  </a:cubicBezTo>
                  <a:close/>
                  <a:moveTo>
                    <a:pt x="12668" y="5906"/>
                  </a:moveTo>
                  <a:cubicBezTo>
                    <a:pt x="11192" y="9597"/>
                    <a:pt x="9656" y="13288"/>
                    <a:pt x="8525" y="17110"/>
                  </a:cubicBezTo>
                  <a:cubicBezTo>
                    <a:pt x="7084" y="13586"/>
                    <a:pt x="5846" y="10121"/>
                    <a:pt x="5132" y="6371"/>
                  </a:cubicBezTo>
                  <a:cubicBezTo>
                    <a:pt x="3322" y="9752"/>
                    <a:pt x="1715" y="13086"/>
                    <a:pt x="631" y="16753"/>
                  </a:cubicBezTo>
                  <a:cubicBezTo>
                    <a:pt x="572" y="16634"/>
                    <a:pt x="512" y="16503"/>
                    <a:pt x="429" y="16384"/>
                  </a:cubicBezTo>
                  <a:lnTo>
                    <a:pt x="429" y="16384"/>
                  </a:lnTo>
                  <a:cubicBezTo>
                    <a:pt x="714" y="17622"/>
                    <a:pt x="1024" y="18837"/>
                    <a:pt x="1357" y="20051"/>
                  </a:cubicBezTo>
                  <a:cubicBezTo>
                    <a:pt x="1607" y="16455"/>
                    <a:pt x="3096" y="13086"/>
                    <a:pt x="4560" y="9847"/>
                  </a:cubicBezTo>
                  <a:cubicBezTo>
                    <a:pt x="5691" y="13622"/>
                    <a:pt x="7239" y="17158"/>
                    <a:pt x="8870" y="20730"/>
                  </a:cubicBezTo>
                  <a:cubicBezTo>
                    <a:pt x="9775" y="16920"/>
                    <a:pt x="11061" y="13276"/>
                    <a:pt x="12442" y="9609"/>
                  </a:cubicBezTo>
                  <a:cubicBezTo>
                    <a:pt x="13692" y="13419"/>
                    <a:pt x="15109" y="17158"/>
                    <a:pt x="16383" y="20956"/>
                  </a:cubicBezTo>
                  <a:cubicBezTo>
                    <a:pt x="17681" y="17158"/>
                    <a:pt x="19086" y="13407"/>
                    <a:pt x="20336" y="9609"/>
                  </a:cubicBezTo>
                  <a:cubicBezTo>
                    <a:pt x="21717" y="13276"/>
                    <a:pt x="22991" y="16920"/>
                    <a:pt x="23908" y="20730"/>
                  </a:cubicBezTo>
                  <a:cubicBezTo>
                    <a:pt x="25551" y="17158"/>
                    <a:pt x="27087" y="13622"/>
                    <a:pt x="28218" y="9847"/>
                  </a:cubicBezTo>
                  <a:cubicBezTo>
                    <a:pt x="29694" y="13110"/>
                    <a:pt x="31111" y="16443"/>
                    <a:pt x="31421" y="20051"/>
                  </a:cubicBezTo>
                  <a:lnTo>
                    <a:pt x="31421" y="20027"/>
                  </a:lnTo>
                  <a:cubicBezTo>
                    <a:pt x="31742" y="18837"/>
                    <a:pt x="32064" y="17622"/>
                    <a:pt x="32337" y="16384"/>
                  </a:cubicBezTo>
                  <a:lnTo>
                    <a:pt x="32337" y="16384"/>
                  </a:lnTo>
                  <a:cubicBezTo>
                    <a:pt x="32296" y="16467"/>
                    <a:pt x="32254" y="16556"/>
                    <a:pt x="32209" y="16642"/>
                  </a:cubicBezTo>
                  <a:lnTo>
                    <a:pt x="32209" y="16642"/>
                  </a:lnTo>
                  <a:cubicBezTo>
                    <a:pt x="31114" y="12995"/>
                    <a:pt x="29521" y="9695"/>
                    <a:pt x="27730" y="6371"/>
                  </a:cubicBezTo>
                  <a:cubicBezTo>
                    <a:pt x="27027" y="10121"/>
                    <a:pt x="25777" y="13586"/>
                    <a:pt x="24336" y="17110"/>
                  </a:cubicBezTo>
                  <a:cubicBezTo>
                    <a:pt x="23205" y="13288"/>
                    <a:pt x="21669" y="9609"/>
                    <a:pt x="20193" y="5906"/>
                  </a:cubicBezTo>
                  <a:cubicBezTo>
                    <a:pt x="19157" y="9752"/>
                    <a:pt x="17752" y="13467"/>
                    <a:pt x="16431" y="17217"/>
                  </a:cubicBezTo>
                  <a:cubicBezTo>
                    <a:pt x="15121" y="13467"/>
                    <a:pt x="13704" y="9728"/>
                    <a:pt x="12668" y="5906"/>
                  </a:cubicBezTo>
                  <a:close/>
                  <a:moveTo>
                    <a:pt x="4583" y="18299"/>
                  </a:moveTo>
                  <a:cubicBezTo>
                    <a:pt x="4003" y="18299"/>
                    <a:pt x="3636" y="18918"/>
                    <a:pt x="3810" y="19718"/>
                  </a:cubicBezTo>
                  <a:cubicBezTo>
                    <a:pt x="3989" y="20539"/>
                    <a:pt x="4643" y="21254"/>
                    <a:pt x="5227" y="21313"/>
                  </a:cubicBezTo>
                  <a:cubicBezTo>
                    <a:pt x="5252" y="21316"/>
                    <a:pt x="5277" y="21317"/>
                    <a:pt x="5301" y="21317"/>
                  </a:cubicBezTo>
                  <a:cubicBezTo>
                    <a:pt x="5836" y="21317"/>
                    <a:pt x="6113" y="20694"/>
                    <a:pt x="5965" y="19896"/>
                  </a:cubicBezTo>
                  <a:cubicBezTo>
                    <a:pt x="5822" y="19063"/>
                    <a:pt x="5239" y="18348"/>
                    <a:pt x="4632" y="18301"/>
                  </a:cubicBezTo>
                  <a:cubicBezTo>
                    <a:pt x="4615" y="18300"/>
                    <a:pt x="4599" y="18299"/>
                    <a:pt x="4583" y="18299"/>
                  </a:cubicBezTo>
                  <a:close/>
                  <a:moveTo>
                    <a:pt x="28150" y="18322"/>
                  </a:moveTo>
                  <a:cubicBezTo>
                    <a:pt x="28129" y="18322"/>
                    <a:pt x="28108" y="18323"/>
                    <a:pt x="28087" y="18325"/>
                  </a:cubicBezTo>
                  <a:cubicBezTo>
                    <a:pt x="27480" y="18360"/>
                    <a:pt x="26896" y="19063"/>
                    <a:pt x="26741" y="19908"/>
                  </a:cubicBezTo>
                  <a:cubicBezTo>
                    <a:pt x="26605" y="20706"/>
                    <a:pt x="26893" y="21329"/>
                    <a:pt x="27430" y="21329"/>
                  </a:cubicBezTo>
                  <a:cubicBezTo>
                    <a:pt x="27454" y="21329"/>
                    <a:pt x="27478" y="21328"/>
                    <a:pt x="27503" y="21325"/>
                  </a:cubicBezTo>
                  <a:cubicBezTo>
                    <a:pt x="28087" y="21265"/>
                    <a:pt x="28718" y="20551"/>
                    <a:pt x="28908" y="19730"/>
                  </a:cubicBezTo>
                  <a:cubicBezTo>
                    <a:pt x="29081" y="18948"/>
                    <a:pt x="28721" y="18322"/>
                    <a:pt x="28150" y="18322"/>
                  </a:cubicBezTo>
                  <a:close/>
                  <a:moveTo>
                    <a:pt x="12573" y="18646"/>
                  </a:moveTo>
                  <a:cubicBezTo>
                    <a:pt x="11966" y="18646"/>
                    <a:pt x="11525" y="19337"/>
                    <a:pt x="11585" y="20206"/>
                  </a:cubicBezTo>
                  <a:cubicBezTo>
                    <a:pt x="11656" y="21087"/>
                    <a:pt x="12192" y="21837"/>
                    <a:pt x="12775" y="21849"/>
                  </a:cubicBezTo>
                  <a:cubicBezTo>
                    <a:pt x="12780" y="21849"/>
                    <a:pt x="12785" y="21849"/>
                    <a:pt x="12790" y="21849"/>
                  </a:cubicBezTo>
                  <a:cubicBezTo>
                    <a:pt x="13354" y="21849"/>
                    <a:pt x="13787" y="21151"/>
                    <a:pt x="13740" y="20265"/>
                  </a:cubicBezTo>
                  <a:cubicBezTo>
                    <a:pt x="13692" y="19372"/>
                    <a:pt x="13192" y="18646"/>
                    <a:pt x="12573" y="18646"/>
                  </a:cubicBezTo>
                  <a:close/>
                  <a:moveTo>
                    <a:pt x="20351" y="18646"/>
                  </a:moveTo>
                  <a:cubicBezTo>
                    <a:pt x="20346" y="18646"/>
                    <a:pt x="20341" y="18646"/>
                    <a:pt x="20336" y="18646"/>
                  </a:cubicBezTo>
                  <a:cubicBezTo>
                    <a:pt x="19717" y="18646"/>
                    <a:pt x="19193" y="19396"/>
                    <a:pt x="19169" y="20265"/>
                  </a:cubicBezTo>
                  <a:cubicBezTo>
                    <a:pt x="19122" y="21151"/>
                    <a:pt x="19555" y="21849"/>
                    <a:pt x="20119" y="21849"/>
                  </a:cubicBezTo>
                  <a:cubicBezTo>
                    <a:pt x="20124" y="21849"/>
                    <a:pt x="20129" y="21849"/>
                    <a:pt x="20133" y="21849"/>
                  </a:cubicBezTo>
                  <a:cubicBezTo>
                    <a:pt x="20717" y="21837"/>
                    <a:pt x="21253" y="21087"/>
                    <a:pt x="21324" y="20206"/>
                  </a:cubicBezTo>
                  <a:cubicBezTo>
                    <a:pt x="21407" y="19344"/>
                    <a:pt x="20951" y="18646"/>
                    <a:pt x="20351" y="18646"/>
                  </a:cubicBezTo>
                  <a:close/>
                  <a:moveTo>
                    <a:pt x="2536" y="23718"/>
                  </a:moveTo>
                  <a:lnTo>
                    <a:pt x="2536" y="23718"/>
                  </a:lnTo>
                  <a:cubicBezTo>
                    <a:pt x="2679" y="24182"/>
                    <a:pt x="2834" y="24635"/>
                    <a:pt x="2988" y="25075"/>
                  </a:cubicBezTo>
                  <a:lnTo>
                    <a:pt x="2977" y="25075"/>
                  </a:lnTo>
                  <a:cubicBezTo>
                    <a:pt x="7489" y="26212"/>
                    <a:pt x="11969" y="26781"/>
                    <a:pt x="16450" y="26781"/>
                  </a:cubicBezTo>
                  <a:cubicBezTo>
                    <a:pt x="20931" y="26781"/>
                    <a:pt x="25414" y="26212"/>
                    <a:pt x="29932" y="25075"/>
                  </a:cubicBezTo>
                  <a:cubicBezTo>
                    <a:pt x="30075" y="24635"/>
                    <a:pt x="30242" y="24182"/>
                    <a:pt x="30397" y="23718"/>
                  </a:cubicBezTo>
                  <a:lnTo>
                    <a:pt x="30397" y="23718"/>
                  </a:lnTo>
                  <a:cubicBezTo>
                    <a:pt x="25750" y="24680"/>
                    <a:pt x="21127" y="25156"/>
                    <a:pt x="16505" y="25156"/>
                  </a:cubicBezTo>
                  <a:cubicBezTo>
                    <a:pt x="11855" y="25156"/>
                    <a:pt x="7206" y="24674"/>
                    <a:pt x="2536" y="23718"/>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03" name="Google Shape;3103;p29"/>
            <p:cNvSpPr/>
            <p:nvPr/>
          </p:nvSpPr>
          <p:spPr>
            <a:xfrm>
              <a:off x="1253696" y="3658350"/>
              <a:ext cx="488481" cy="172949"/>
            </a:xfrm>
            <a:custGeom>
              <a:rect b="b" l="l" r="r" t="t"/>
              <a:pathLst>
                <a:path extrusionOk="0" h="8680" w="24516">
                  <a:moveTo>
                    <a:pt x="20992" y="417"/>
                  </a:moveTo>
                  <a:lnTo>
                    <a:pt x="21003" y="441"/>
                  </a:lnTo>
                  <a:lnTo>
                    <a:pt x="21015" y="417"/>
                  </a:lnTo>
                  <a:close/>
                  <a:moveTo>
                    <a:pt x="501" y="0"/>
                  </a:moveTo>
                  <a:cubicBezTo>
                    <a:pt x="37" y="0"/>
                    <a:pt x="132" y="72"/>
                    <a:pt x="1" y="179"/>
                  </a:cubicBezTo>
                  <a:lnTo>
                    <a:pt x="656" y="1643"/>
                  </a:lnTo>
                  <a:lnTo>
                    <a:pt x="632" y="1655"/>
                  </a:lnTo>
                  <a:cubicBezTo>
                    <a:pt x="1025" y="1596"/>
                    <a:pt x="1334" y="1250"/>
                    <a:pt x="1334" y="834"/>
                  </a:cubicBezTo>
                  <a:cubicBezTo>
                    <a:pt x="1334" y="417"/>
                    <a:pt x="965" y="0"/>
                    <a:pt x="501" y="0"/>
                  </a:cubicBezTo>
                  <a:close/>
                  <a:moveTo>
                    <a:pt x="24004" y="0"/>
                  </a:moveTo>
                  <a:cubicBezTo>
                    <a:pt x="23539" y="0"/>
                    <a:pt x="23170" y="369"/>
                    <a:pt x="23170" y="834"/>
                  </a:cubicBezTo>
                  <a:lnTo>
                    <a:pt x="23158" y="834"/>
                  </a:lnTo>
                  <a:cubicBezTo>
                    <a:pt x="23158" y="1250"/>
                    <a:pt x="23456" y="1572"/>
                    <a:pt x="23861" y="1655"/>
                  </a:cubicBezTo>
                  <a:lnTo>
                    <a:pt x="24516" y="179"/>
                  </a:lnTo>
                  <a:cubicBezTo>
                    <a:pt x="24373" y="72"/>
                    <a:pt x="24194" y="0"/>
                    <a:pt x="24004" y="0"/>
                  </a:cubicBezTo>
                  <a:close/>
                  <a:moveTo>
                    <a:pt x="6347" y="0"/>
                  </a:moveTo>
                  <a:cubicBezTo>
                    <a:pt x="5894" y="0"/>
                    <a:pt x="5513" y="369"/>
                    <a:pt x="5513" y="834"/>
                  </a:cubicBezTo>
                  <a:cubicBezTo>
                    <a:pt x="5513" y="1298"/>
                    <a:pt x="5894" y="1667"/>
                    <a:pt x="6347" y="1667"/>
                  </a:cubicBezTo>
                  <a:cubicBezTo>
                    <a:pt x="6811" y="1667"/>
                    <a:pt x="7180" y="1298"/>
                    <a:pt x="7180" y="834"/>
                  </a:cubicBezTo>
                  <a:cubicBezTo>
                    <a:pt x="7180" y="369"/>
                    <a:pt x="6811" y="0"/>
                    <a:pt x="6347" y="0"/>
                  </a:cubicBezTo>
                  <a:close/>
                  <a:moveTo>
                    <a:pt x="12324" y="0"/>
                  </a:moveTo>
                  <a:cubicBezTo>
                    <a:pt x="11859" y="0"/>
                    <a:pt x="11490" y="369"/>
                    <a:pt x="11490" y="834"/>
                  </a:cubicBezTo>
                  <a:cubicBezTo>
                    <a:pt x="11490" y="1298"/>
                    <a:pt x="11859" y="1667"/>
                    <a:pt x="12324" y="1667"/>
                  </a:cubicBezTo>
                  <a:cubicBezTo>
                    <a:pt x="12776" y="1667"/>
                    <a:pt x="13157" y="1298"/>
                    <a:pt x="13157" y="834"/>
                  </a:cubicBezTo>
                  <a:cubicBezTo>
                    <a:pt x="13157" y="369"/>
                    <a:pt x="12776" y="0"/>
                    <a:pt x="12324" y="0"/>
                  </a:cubicBezTo>
                  <a:close/>
                  <a:moveTo>
                    <a:pt x="18158" y="0"/>
                  </a:moveTo>
                  <a:cubicBezTo>
                    <a:pt x="17694" y="0"/>
                    <a:pt x="17324" y="369"/>
                    <a:pt x="17324" y="834"/>
                  </a:cubicBezTo>
                  <a:cubicBezTo>
                    <a:pt x="17324" y="1298"/>
                    <a:pt x="17694" y="1667"/>
                    <a:pt x="18158" y="1667"/>
                  </a:cubicBezTo>
                  <a:cubicBezTo>
                    <a:pt x="18622" y="1667"/>
                    <a:pt x="18991" y="1298"/>
                    <a:pt x="18991" y="834"/>
                  </a:cubicBezTo>
                  <a:cubicBezTo>
                    <a:pt x="18991" y="369"/>
                    <a:pt x="18622" y="0"/>
                    <a:pt x="18158" y="0"/>
                  </a:cubicBezTo>
                  <a:close/>
                  <a:moveTo>
                    <a:pt x="3454" y="417"/>
                  </a:moveTo>
                  <a:lnTo>
                    <a:pt x="1668" y="4001"/>
                  </a:lnTo>
                  <a:lnTo>
                    <a:pt x="2108" y="5025"/>
                  </a:lnTo>
                  <a:lnTo>
                    <a:pt x="3454" y="2346"/>
                  </a:lnTo>
                  <a:lnTo>
                    <a:pt x="6383" y="8204"/>
                  </a:lnTo>
                  <a:lnTo>
                    <a:pt x="9300" y="2346"/>
                  </a:lnTo>
                  <a:lnTo>
                    <a:pt x="12217" y="8204"/>
                  </a:lnTo>
                  <a:lnTo>
                    <a:pt x="15146" y="2346"/>
                  </a:lnTo>
                  <a:lnTo>
                    <a:pt x="18075" y="8204"/>
                  </a:lnTo>
                  <a:lnTo>
                    <a:pt x="21015" y="2346"/>
                  </a:lnTo>
                  <a:lnTo>
                    <a:pt x="22349" y="5025"/>
                  </a:lnTo>
                  <a:lnTo>
                    <a:pt x="22801" y="4001"/>
                  </a:lnTo>
                  <a:lnTo>
                    <a:pt x="21003" y="441"/>
                  </a:lnTo>
                  <a:lnTo>
                    <a:pt x="18075" y="6263"/>
                  </a:lnTo>
                  <a:lnTo>
                    <a:pt x="15146" y="417"/>
                  </a:lnTo>
                  <a:lnTo>
                    <a:pt x="12217" y="6263"/>
                  </a:lnTo>
                  <a:lnTo>
                    <a:pt x="9300" y="417"/>
                  </a:lnTo>
                  <a:lnTo>
                    <a:pt x="6383" y="6263"/>
                  </a:lnTo>
                  <a:lnTo>
                    <a:pt x="3454" y="417"/>
                  </a:lnTo>
                  <a:close/>
                  <a:moveTo>
                    <a:pt x="3358" y="6989"/>
                  </a:moveTo>
                  <a:lnTo>
                    <a:pt x="3358" y="7013"/>
                  </a:lnTo>
                  <a:cubicBezTo>
                    <a:pt x="3239" y="7013"/>
                    <a:pt x="3132" y="7037"/>
                    <a:pt x="3037" y="7061"/>
                  </a:cubicBezTo>
                  <a:lnTo>
                    <a:pt x="3704" y="8585"/>
                  </a:lnTo>
                  <a:cubicBezTo>
                    <a:pt x="3989" y="8454"/>
                    <a:pt x="4192" y="8168"/>
                    <a:pt x="4192" y="7823"/>
                  </a:cubicBezTo>
                  <a:cubicBezTo>
                    <a:pt x="4192" y="7477"/>
                    <a:pt x="3823" y="6989"/>
                    <a:pt x="3358" y="6989"/>
                  </a:cubicBezTo>
                  <a:close/>
                  <a:moveTo>
                    <a:pt x="20992" y="7013"/>
                  </a:moveTo>
                  <a:cubicBezTo>
                    <a:pt x="20539" y="7013"/>
                    <a:pt x="20158" y="7382"/>
                    <a:pt x="20158" y="7846"/>
                  </a:cubicBezTo>
                  <a:cubicBezTo>
                    <a:pt x="20158" y="8299"/>
                    <a:pt x="20420" y="8525"/>
                    <a:pt x="20753" y="8632"/>
                  </a:cubicBezTo>
                  <a:lnTo>
                    <a:pt x="21432" y="7120"/>
                  </a:lnTo>
                  <a:cubicBezTo>
                    <a:pt x="21313" y="7049"/>
                    <a:pt x="21158" y="7013"/>
                    <a:pt x="20992" y="7013"/>
                  </a:cubicBezTo>
                  <a:close/>
                  <a:moveTo>
                    <a:pt x="9323" y="7013"/>
                  </a:moveTo>
                  <a:cubicBezTo>
                    <a:pt x="8871" y="7013"/>
                    <a:pt x="8490" y="7382"/>
                    <a:pt x="8490" y="7846"/>
                  </a:cubicBezTo>
                  <a:cubicBezTo>
                    <a:pt x="8490" y="8299"/>
                    <a:pt x="8871" y="8680"/>
                    <a:pt x="9323" y="8680"/>
                  </a:cubicBezTo>
                  <a:cubicBezTo>
                    <a:pt x="9788" y="8680"/>
                    <a:pt x="10157" y="8299"/>
                    <a:pt x="10157" y="7846"/>
                  </a:cubicBezTo>
                  <a:cubicBezTo>
                    <a:pt x="10157" y="7382"/>
                    <a:pt x="9788" y="7013"/>
                    <a:pt x="9323" y="7013"/>
                  </a:cubicBezTo>
                  <a:close/>
                  <a:moveTo>
                    <a:pt x="15169" y="7013"/>
                  </a:moveTo>
                  <a:cubicBezTo>
                    <a:pt x="14705" y="7013"/>
                    <a:pt x="14336" y="7382"/>
                    <a:pt x="14336" y="7846"/>
                  </a:cubicBezTo>
                  <a:cubicBezTo>
                    <a:pt x="14336" y="8299"/>
                    <a:pt x="14705" y="8680"/>
                    <a:pt x="15169" y="8680"/>
                  </a:cubicBezTo>
                  <a:cubicBezTo>
                    <a:pt x="15622" y="8680"/>
                    <a:pt x="16003" y="8299"/>
                    <a:pt x="16003" y="7846"/>
                  </a:cubicBezTo>
                  <a:cubicBezTo>
                    <a:pt x="16003" y="7382"/>
                    <a:pt x="15622" y="7013"/>
                    <a:pt x="15169" y="7013"/>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04" name="Google Shape;3104;p29"/>
            <p:cNvSpPr/>
            <p:nvPr/>
          </p:nvSpPr>
          <p:spPr>
            <a:xfrm>
              <a:off x="1269119" y="3582432"/>
              <a:ext cx="365365" cy="20"/>
            </a:xfrm>
            <a:custGeom>
              <a:rect b="b" l="l" r="r" t="t"/>
              <a:pathLst>
                <a:path extrusionOk="0" fill="none" h="1" w="18337">
                  <a:moveTo>
                    <a:pt x="1" y="0"/>
                  </a:moveTo>
                  <a:lnTo>
                    <a:pt x="18336" y="0"/>
                  </a:lnTo>
                </a:path>
              </a:pathLst>
            </a:custGeom>
            <a:noFill/>
            <a:ln cap="rnd" cmpd="sng" w="62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05" name="Google Shape;3105;p29"/>
            <p:cNvSpPr/>
            <p:nvPr/>
          </p:nvSpPr>
          <p:spPr>
            <a:xfrm>
              <a:off x="1385845" y="3963436"/>
              <a:ext cx="143540" cy="20"/>
            </a:xfrm>
            <a:custGeom>
              <a:rect b="b" l="l" r="r" t="t"/>
              <a:pathLst>
                <a:path extrusionOk="0" fill="none" h="1" w="7204">
                  <a:moveTo>
                    <a:pt x="1" y="1"/>
                  </a:moveTo>
                  <a:lnTo>
                    <a:pt x="7204" y="1"/>
                  </a:lnTo>
                </a:path>
              </a:pathLst>
            </a:custGeom>
            <a:noFill/>
            <a:ln cap="rnd" cmpd="sng" w="62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06" name="Google Shape;3106;p29"/>
            <p:cNvSpPr/>
            <p:nvPr/>
          </p:nvSpPr>
          <p:spPr>
            <a:xfrm>
              <a:off x="1358088" y="4933292"/>
              <a:ext cx="169881" cy="20"/>
            </a:xfrm>
            <a:custGeom>
              <a:rect b="b" l="l" r="r" t="t"/>
              <a:pathLst>
                <a:path extrusionOk="0" fill="none" h="1" w="8526">
                  <a:moveTo>
                    <a:pt x="1" y="0"/>
                  </a:moveTo>
                  <a:lnTo>
                    <a:pt x="8525" y="0"/>
                  </a:lnTo>
                </a:path>
              </a:pathLst>
            </a:custGeom>
            <a:noFill/>
            <a:ln cap="rnd" cmpd="sng" w="62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107" name="Google Shape;3107;p29"/>
          <p:cNvGrpSpPr/>
          <p:nvPr/>
        </p:nvGrpSpPr>
        <p:grpSpPr>
          <a:xfrm>
            <a:off x="7726250" y="1215816"/>
            <a:ext cx="1062738" cy="673945"/>
            <a:chOff x="660950" y="1407175"/>
            <a:chExt cx="1062738" cy="673945"/>
          </a:xfrm>
        </p:grpSpPr>
        <p:sp>
          <p:nvSpPr>
            <p:cNvPr id="3108" name="Google Shape;3108;p29"/>
            <p:cNvSpPr/>
            <p:nvPr/>
          </p:nvSpPr>
          <p:spPr>
            <a:xfrm>
              <a:off x="660950" y="1435007"/>
              <a:ext cx="1062738" cy="646113"/>
            </a:xfrm>
            <a:custGeom>
              <a:rect b="b" l="l" r="r" t="t"/>
              <a:pathLst>
                <a:path extrusionOk="0" h="24028" w="39518">
                  <a:moveTo>
                    <a:pt x="20420" y="1"/>
                  </a:moveTo>
                  <a:cubicBezTo>
                    <a:pt x="17455" y="1"/>
                    <a:pt x="15121" y="1668"/>
                    <a:pt x="13978" y="4061"/>
                  </a:cubicBezTo>
                  <a:cubicBezTo>
                    <a:pt x="13359" y="3811"/>
                    <a:pt x="12692" y="3668"/>
                    <a:pt x="11978" y="3668"/>
                  </a:cubicBezTo>
                  <a:cubicBezTo>
                    <a:pt x="9180" y="3668"/>
                    <a:pt x="6918" y="5871"/>
                    <a:pt x="6787" y="8621"/>
                  </a:cubicBezTo>
                  <a:cubicBezTo>
                    <a:pt x="6394" y="8526"/>
                    <a:pt x="6013" y="8490"/>
                    <a:pt x="5596" y="8490"/>
                  </a:cubicBezTo>
                  <a:cubicBezTo>
                    <a:pt x="2513" y="8490"/>
                    <a:pt x="0" y="10990"/>
                    <a:pt x="0" y="14086"/>
                  </a:cubicBezTo>
                  <a:cubicBezTo>
                    <a:pt x="0" y="17182"/>
                    <a:pt x="2501" y="19682"/>
                    <a:pt x="5596" y="19682"/>
                  </a:cubicBezTo>
                  <a:cubicBezTo>
                    <a:pt x="8692" y="19682"/>
                    <a:pt x="7097" y="19515"/>
                    <a:pt x="7763" y="19229"/>
                  </a:cubicBezTo>
                  <a:lnTo>
                    <a:pt x="7763" y="19229"/>
                  </a:lnTo>
                  <a:cubicBezTo>
                    <a:pt x="8775" y="21825"/>
                    <a:pt x="11299" y="23670"/>
                    <a:pt x="14252" y="23670"/>
                  </a:cubicBezTo>
                  <a:cubicBezTo>
                    <a:pt x="17217" y="23670"/>
                    <a:pt x="17645" y="22992"/>
                    <a:pt x="18884" y="21908"/>
                  </a:cubicBezTo>
                  <a:cubicBezTo>
                    <a:pt x="20181" y="23218"/>
                    <a:pt x="21967" y="24028"/>
                    <a:pt x="23944" y="24028"/>
                  </a:cubicBezTo>
                  <a:cubicBezTo>
                    <a:pt x="25920" y="24028"/>
                    <a:pt x="28540" y="22801"/>
                    <a:pt x="29826" y="20932"/>
                  </a:cubicBezTo>
                  <a:cubicBezTo>
                    <a:pt x="30623" y="21242"/>
                    <a:pt x="31492" y="21408"/>
                    <a:pt x="32385" y="21408"/>
                  </a:cubicBezTo>
                  <a:cubicBezTo>
                    <a:pt x="36326" y="21408"/>
                    <a:pt x="39517" y="18205"/>
                    <a:pt x="39517" y="14276"/>
                  </a:cubicBezTo>
                  <a:cubicBezTo>
                    <a:pt x="39517" y="10347"/>
                    <a:pt x="36731" y="7573"/>
                    <a:pt x="33171" y="7192"/>
                  </a:cubicBezTo>
                  <a:lnTo>
                    <a:pt x="33183" y="7192"/>
                  </a:lnTo>
                  <a:cubicBezTo>
                    <a:pt x="32945" y="5216"/>
                    <a:pt x="31278" y="3680"/>
                    <a:pt x="29242" y="3680"/>
                  </a:cubicBezTo>
                  <a:cubicBezTo>
                    <a:pt x="27206" y="3680"/>
                    <a:pt x="27635" y="3930"/>
                    <a:pt x="26992" y="4382"/>
                  </a:cubicBezTo>
                  <a:cubicBezTo>
                    <a:pt x="25908" y="1799"/>
                    <a:pt x="23384" y="1"/>
                    <a:pt x="20420" y="1"/>
                  </a:cubicBezTo>
                  <a:close/>
                </a:path>
              </a:pathLst>
            </a:custGeom>
            <a:solidFill>
              <a:schemeClr val="accent5"/>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09" name="Google Shape;3109;p29"/>
            <p:cNvSpPr/>
            <p:nvPr/>
          </p:nvSpPr>
          <p:spPr>
            <a:xfrm>
              <a:off x="661273" y="1663610"/>
              <a:ext cx="275056" cy="300980"/>
            </a:xfrm>
            <a:custGeom>
              <a:rect b="b" l="l" r="r" t="t"/>
              <a:pathLst>
                <a:path extrusionOk="0" fill="none" h="11193" w="10228">
                  <a:moveTo>
                    <a:pt x="6501" y="8264"/>
                  </a:moveTo>
                  <a:cubicBezTo>
                    <a:pt x="4334" y="8633"/>
                    <a:pt x="3227" y="4585"/>
                    <a:pt x="6299" y="3775"/>
                  </a:cubicBezTo>
                  <a:cubicBezTo>
                    <a:pt x="8156" y="3287"/>
                    <a:pt x="9632" y="4537"/>
                    <a:pt x="9942" y="6502"/>
                  </a:cubicBezTo>
                  <a:cubicBezTo>
                    <a:pt x="10228" y="8323"/>
                    <a:pt x="8692" y="11193"/>
                    <a:pt x="5596" y="11193"/>
                  </a:cubicBezTo>
                  <a:cubicBezTo>
                    <a:pt x="2501" y="11193"/>
                    <a:pt x="0" y="8692"/>
                    <a:pt x="0" y="5597"/>
                  </a:cubicBezTo>
                  <a:cubicBezTo>
                    <a:pt x="0" y="2501"/>
                    <a:pt x="2501" y="1"/>
                    <a:pt x="5596" y="1"/>
                  </a:cubicBezTo>
                </a:path>
              </a:pathLst>
            </a:custGeom>
            <a:solidFill>
              <a:schemeClr val="accent5"/>
            </a:solid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10" name="Google Shape;3110;p29"/>
            <p:cNvSpPr/>
            <p:nvPr/>
          </p:nvSpPr>
          <p:spPr>
            <a:xfrm>
              <a:off x="1007367" y="1407175"/>
              <a:ext cx="290762" cy="364037"/>
            </a:xfrm>
            <a:custGeom>
              <a:rect b="b" l="l" r="r" t="t"/>
              <a:pathLst>
                <a:path extrusionOk="0" fill="none" h="13538" w="10812">
                  <a:moveTo>
                    <a:pt x="5930" y="9918"/>
                  </a:moveTo>
                  <a:cubicBezTo>
                    <a:pt x="3847" y="9227"/>
                    <a:pt x="4799" y="5132"/>
                    <a:pt x="7883" y="5870"/>
                  </a:cubicBezTo>
                  <a:cubicBezTo>
                    <a:pt x="9752" y="6334"/>
                    <a:pt x="10455" y="8132"/>
                    <a:pt x="9788" y="10013"/>
                  </a:cubicBezTo>
                  <a:cubicBezTo>
                    <a:pt x="9169" y="11740"/>
                    <a:pt x="6454" y="13537"/>
                    <a:pt x="3728" y="12061"/>
                  </a:cubicBezTo>
                  <a:cubicBezTo>
                    <a:pt x="1013" y="10597"/>
                    <a:pt x="1" y="7203"/>
                    <a:pt x="1477" y="4489"/>
                  </a:cubicBezTo>
                  <a:cubicBezTo>
                    <a:pt x="2954" y="1786"/>
                    <a:pt x="6895" y="0"/>
                    <a:pt x="10812" y="1857"/>
                  </a:cubicBezTo>
                </a:path>
              </a:pathLst>
            </a:custGeom>
            <a:solidFill>
              <a:schemeClr val="accent5"/>
            </a:solid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11" name="Google Shape;3111;p29"/>
            <p:cNvSpPr/>
            <p:nvPr/>
          </p:nvSpPr>
          <p:spPr>
            <a:xfrm>
              <a:off x="1354779" y="1713251"/>
              <a:ext cx="306763" cy="320502"/>
            </a:xfrm>
            <a:custGeom>
              <a:rect b="b" l="l" r="r" t="t"/>
              <a:pathLst>
                <a:path extrusionOk="0" fill="none" h="11919" w="11407">
                  <a:moveTo>
                    <a:pt x="4560" y="3358"/>
                  </a:moveTo>
                  <a:cubicBezTo>
                    <a:pt x="2941" y="4596"/>
                    <a:pt x="5084" y="7966"/>
                    <a:pt x="7549" y="6382"/>
                  </a:cubicBezTo>
                  <a:cubicBezTo>
                    <a:pt x="9049" y="5430"/>
                    <a:pt x="9097" y="3620"/>
                    <a:pt x="7918" y="2155"/>
                  </a:cubicBezTo>
                  <a:cubicBezTo>
                    <a:pt x="6834" y="798"/>
                    <a:pt x="3858" y="0"/>
                    <a:pt x="1941" y="2108"/>
                  </a:cubicBezTo>
                  <a:cubicBezTo>
                    <a:pt x="0" y="4215"/>
                    <a:pt x="179" y="7525"/>
                    <a:pt x="2346" y="9513"/>
                  </a:cubicBezTo>
                  <a:cubicBezTo>
                    <a:pt x="4501" y="11490"/>
                    <a:pt x="8537" y="11919"/>
                    <a:pt x="11406" y="9121"/>
                  </a:cubicBezTo>
                </a:path>
              </a:pathLst>
            </a:custGeom>
            <a:solidFill>
              <a:schemeClr val="accent5"/>
            </a:solid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112" name="Google Shape;3112;p29"/>
          <p:cNvGrpSpPr/>
          <p:nvPr/>
        </p:nvGrpSpPr>
        <p:grpSpPr>
          <a:xfrm>
            <a:off x="-204824" y="3639236"/>
            <a:ext cx="842751" cy="534439"/>
            <a:chOff x="660950" y="1407175"/>
            <a:chExt cx="1062738" cy="673945"/>
          </a:xfrm>
        </p:grpSpPr>
        <p:sp>
          <p:nvSpPr>
            <p:cNvPr id="3113" name="Google Shape;3113;p29"/>
            <p:cNvSpPr/>
            <p:nvPr/>
          </p:nvSpPr>
          <p:spPr>
            <a:xfrm>
              <a:off x="660950" y="1435007"/>
              <a:ext cx="1062738" cy="646113"/>
            </a:xfrm>
            <a:custGeom>
              <a:rect b="b" l="l" r="r" t="t"/>
              <a:pathLst>
                <a:path extrusionOk="0" h="24028" w="39518">
                  <a:moveTo>
                    <a:pt x="20420" y="1"/>
                  </a:moveTo>
                  <a:cubicBezTo>
                    <a:pt x="17455" y="1"/>
                    <a:pt x="15121" y="1668"/>
                    <a:pt x="13978" y="4061"/>
                  </a:cubicBezTo>
                  <a:cubicBezTo>
                    <a:pt x="13359" y="3811"/>
                    <a:pt x="12692" y="3668"/>
                    <a:pt x="11978" y="3668"/>
                  </a:cubicBezTo>
                  <a:cubicBezTo>
                    <a:pt x="9180" y="3668"/>
                    <a:pt x="6918" y="5871"/>
                    <a:pt x="6787" y="8621"/>
                  </a:cubicBezTo>
                  <a:cubicBezTo>
                    <a:pt x="6394" y="8526"/>
                    <a:pt x="6013" y="8490"/>
                    <a:pt x="5596" y="8490"/>
                  </a:cubicBezTo>
                  <a:cubicBezTo>
                    <a:pt x="2513" y="8490"/>
                    <a:pt x="0" y="10990"/>
                    <a:pt x="0" y="14086"/>
                  </a:cubicBezTo>
                  <a:cubicBezTo>
                    <a:pt x="0" y="17182"/>
                    <a:pt x="2501" y="19682"/>
                    <a:pt x="5596" y="19682"/>
                  </a:cubicBezTo>
                  <a:cubicBezTo>
                    <a:pt x="8692" y="19682"/>
                    <a:pt x="7097" y="19515"/>
                    <a:pt x="7763" y="19229"/>
                  </a:cubicBezTo>
                  <a:lnTo>
                    <a:pt x="7763" y="19229"/>
                  </a:lnTo>
                  <a:cubicBezTo>
                    <a:pt x="8775" y="21825"/>
                    <a:pt x="11299" y="23670"/>
                    <a:pt x="14252" y="23670"/>
                  </a:cubicBezTo>
                  <a:cubicBezTo>
                    <a:pt x="17217" y="23670"/>
                    <a:pt x="17645" y="22992"/>
                    <a:pt x="18884" y="21908"/>
                  </a:cubicBezTo>
                  <a:cubicBezTo>
                    <a:pt x="20181" y="23218"/>
                    <a:pt x="21967" y="24028"/>
                    <a:pt x="23944" y="24028"/>
                  </a:cubicBezTo>
                  <a:cubicBezTo>
                    <a:pt x="25920" y="24028"/>
                    <a:pt x="28540" y="22801"/>
                    <a:pt x="29826" y="20932"/>
                  </a:cubicBezTo>
                  <a:cubicBezTo>
                    <a:pt x="30623" y="21242"/>
                    <a:pt x="31492" y="21408"/>
                    <a:pt x="32385" y="21408"/>
                  </a:cubicBezTo>
                  <a:cubicBezTo>
                    <a:pt x="36326" y="21408"/>
                    <a:pt x="39517" y="18205"/>
                    <a:pt x="39517" y="14276"/>
                  </a:cubicBezTo>
                  <a:cubicBezTo>
                    <a:pt x="39517" y="10347"/>
                    <a:pt x="36731" y="7573"/>
                    <a:pt x="33171" y="7192"/>
                  </a:cubicBezTo>
                  <a:lnTo>
                    <a:pt x="33183" y="7192"/>
                  </a:lnTo>
                  <a:cubicBezTo>
                    <a:pt x="32945" y="5216"/>
                    <a:pt x="31278" y="3680"/>
                    <a:pt x="29242" y="3680"/>
                  </a:cubicBezTo>
                  <a:cubicBezTo>
                    <a:pt x="27206" y="3680"/>
                    <a:pt x="27635" y="3930"/>
                    <a:pt x="26992" y="4382"/>
                  </a:cubicBezTo>
                  <a:cubicBezTo>
                    <a:pt x="25908" y="1799"/>
                    <a:pt x="23384" y="1"/>
                    <a:pt x="20420" y="1"/>
                  </a:cubicBezTo>
                  <a:close/>
                </a:path>
              </a:pathLst>
            </a:custGeom>
            <a:solidFill>
              <a:schemeClr val="accent5"/>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14" name="Google Shape;3114;p29"/>
            <p:cNvSpPr/>
            <p:nvPr/>
          </p:nvSpPr>
          <p:spPr>
            <a:xfrm>
              <a:off x="661273" y="1663610"/>
              <a:ext cx="275056" cy="300980"/>
            </a:xfrm>
            <a:custGeom>
              <a:rect b="b" l="l" r="r" t="t"/>
              <a:pathLst>
                <a:path extrusionOk="0" fill="none" h="11193" w="10228">
                  <a:moveTo>
                    <a:pt x="6501" y="8264"/>
                  </a:moveTo>
                  <a:cubicBezTo>
                    <a:pt x="4334" y="8633"/>
                    <a:pt x="3227" y="4585"/>
                    <a:pt x="6299" y="3775"/>
                  </a:cubicBezTo>
                  <a:cubicBezTo>
                    <a:pt x="8156" y="3287"/>
                    <a:pt x="9632" y="4537"/>
                    <a:pt x="9942" y="6502"/>
                  </a:cubicBezTo>
                  <a:cubicBezTo>
                    <a:pt x="10228" y="8323"/>
                    <a:pt x="8692" y="11193"/>
                    <a:pt x="5596" y="11193"/>
                  </a:cubicBezTo>
                  <a:cubicBezTo>
                    <a:pt x="2501" y="11193"/>
                    <a:pt x="0" y="8692"/>
                    <a:pt x="0" y="5597"/>
                  </a:cubicBezTo>
                  <a:cubicBezTo>
                    <a:pt x="0" y="2501"/>
                    <a:pt x="2501" y="1"/>
                    <a:pt x="5596" y="1"/>
                  </a:cubicBezTo>
                </a:path>
              </a:pathLst>
            </a:custGeom>
            <a:solidFill>
              <a:schemeClr val="accent5"/>
            </a:solid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15" name="Google Shape;3115;p29"/>
            <p:cNvSpPr/>
            <p:nvPr/>
          </p:nvSpPr>
          <p:spPr>
            <a:xfrm>
              <a:off x="1007367" y="1407175"/>
              <a:ext cx="290762" cy="364037"/>
            </a:xfrm>
            <a:custGeom>
              <a:rect b="b" l="l" r="r" t="t"/>
              <a:pathLst>
                <a:path extrusionOk="0" fill="none" h="13538" w="10812">
                  <a:moveTo>
                    <a:pt x="5930" y="9918"/>
                  </a:moveTo>
                  <a:cubicBezTo>
                    <a:pt x="3847" y="9227"/>
                    <a:pt x="4799" y="5132"/>
                    <a:pt x="7883" y="5870"/>
                  </a:cubicBezTo>
                  <a:cubicBezTo>
                    <a:pt x="9752" y="6334"/>
                    <a:pt x="10455" y="8132"/>
                    <a:pt x="9788" y="10013"/>
                  </a:cubicBezTo>
                  <a:cubicBezTo>
                    <a:pt x="9169" y="11740"/>
                    <a:pt x="6454" y="13537"/>
                    <a:pt x="3728" y="12061"/>
                  </a:cubicBezTo>
                  <a:cubicBezTo>
                    <a:pt x="1013" y="10597"/>
                    <a:pt x="1" y="7203"/>
                    <a:pt x="1477" y="4489"/>
                  </a:cubicBezTo>
                  <a:cubicBezTo>
                    <a:pt x="2954" y="1786"/>
                    <a:pt x="6895" y="0"/>
                    <a:pt x="10812" y="1857"/>
                  </a:cubicBezTo>
                </a:path>
              </a:pathLst>
            </a:custGeom>
            <a:solidFill>
              <a:schemeClr val="accent5"/>
            </a:solid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16" name="Google Shape;3116;p29"/>
            <p:cNvSpPr/>
            <p:nvPr/>
          </p:nvSpPr>
          <p:spPr>
            <a:xfrm>
              <a:off x="1354779" y="1713251"/>
              <a:ext cx="306763" cy="320502"/>
            </a:xfrm>
            <a:custGeom>
              <a:rect b="b" l="l" r="r" t="t"/>
              <a:pathLst>
                <a:path extrusionOk="0" fill="none" h="11919" w="11407">
                  <a:moveTo>
                    <a:pt x="4560" y="3358"/>
                  </a:moveTo>
                  <a:cubicBezTo>
                    <a:pt x="2941" y="4596"/>
                    <a:pt x="5084" y="7966"/>
                    <a:pt x="7549" y="6382"/>
                  </a:cubicBezTo>
                  <a:cubicBezTo>
                    <a:pt x="9049" y="5430"/>
                    <a:pt x="9097" y="3620"/>
                    <a:pt x="7918" y="2155"/>
                  </a:cubicBezTo>
                  <a:cubicBezTo>
                    <a:pt x="6834" y="798"/>
                    <a:pt x="3858" y="0"/>
                    <a:pt x="1941" y="2108"/>
                  </a:cubicBezTo>
                  <a:cubicBezTo>
                    <a:pt x="0" y="4215"/>
                    <a:pt x="179" y="7525"/>
                    <a:pt x="2346" y="9513"/>
                  </a:cubicBezTo>
                  <a:cubicBezTo>
                    <a:pt x="4501" y="11490"/>
                    <a:pt x="8537" y="11919"/>
                    <a:pt x="11406" y="9121"/>
                  </a:cubicBezTo>
                </a:path>
              </a:pathLst>
            </a:custGeom>
            <a:solidFill>
              <a:schemeClr val="accent5"/>
            </a:solidFill>
            <a:ln cap="rnd" cmpd="sng" w="89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pic>
        <p:nvPicPr>
          <p:cNvPr id="3117" name="Google Shape;3117;p29" title="Νέα εγγραφή 2.mp3">
            <a:hlinkClick r:id="rId3"/>
          </p:cNvPr>
          <p:cNvPicPr preferRelativeResize="0"/>
          <p:nvPr/>
        </p:nvPicPr>
        <p:blipFill>
          <a:blip r:embed="rId4">
            <a:alphaModFix/>
          </a:blip>
          <a:stretch>
            <a:fillRect/>
          </a:stretch>
        </p:blipFill>
        <p:spPr>
          <a:xfrm>
            <a:off x="2778000" y="2582600"/>
            <a:ext cx="457200" cy="457200"/>
          </a:xfrm>
          <a:prstGeom prst="rect">
            <a:avLst/>
          </a:prstGeom>
          <a:noFill/>
          <a:ln>
            <a:noFill/>
          </a:ln>
        </p:spPr>
      </p:pic>
      <p:pic>
        <p:nvPicPr>
          <p:cNvPr id="3118" name="Google Shape;3118;p29" title="Νέα εγγραφή 3.mp3">
            <a:hlinkClick r:id="rId5"/>
          </p:cNvPr>
          <p:cNvPicPr preferRelativeResize="0"/>
          <p:nvPr/>
        </p:nvPicPr>
        <p:blipFill>
          <a:blip r:embed="rId4">
            <a:alphaModFix/>
          </a:blip>
          <a:stretch>
            <a:fillRect/>
          </a:stretch>
        </p:blipFill>
        <p:spPr>
          <a:xfrm>
            <a:off x="2748575" y="1787325"/>
            <a:ext cx="457200" cy="457200"/>
          </a:xfrm>
          <a:prstGeom prst="rect">
            <a:avLst/>
          </a:prstGeom>
          <a:noFill/>
          <a:ln>
            <a:noFill/>
          </a:ln>
        </p:spPr>
      </p:pic>
      <p:pic>
        <p:nvPicPr>
          <p:cNvPr id="3119" name="Google Shape;3119;p29" title="Νέα εγγραφή 6.mp3">
            <a:hlinkClick r:id="rId6"/>
          </p:cNvPr>
          <p:cNvPicPr preferRelativeResize="0"/>
          <p:nvPr/>
        </p:nvPicPr>
        <p:blipFill>
          <a:blip r:embed="rId4">
            <a:alphaModFix/>
          </a:blip>
          <a:stretch>
            <a:fillRect/>
          </a:stretch>
        </p:blipFill>
        <p:spPr>
          <a:xfrm>
            <a:off x="4260850" y="1787325"/>
            <a:ext cx="457200" cy="457200"/>
          </a:xfrm>
          <a:prstGeom prst="rect">
            <a:avLst/>
          </a:prstGeom>
          <a:noFill/>
          <a:ln>
            <a:noFill/>
          </a:ln>
        </p:spPr>
      </p:pic>
      <p:pic>
        <p:nvPicPr>
          <p:cNvPr id="3120" name="Google Shape;3120;p29" title="Νέα εγγραφή 19.mp3">
            <a:hlinkClick r:id="rId7"/>
          </p:cNvPr>
          <p:cNvPicPr preferRelativeResize="0"/>
          <p:nvPr/>
        </p:nvPicPr>
        <p:blipFill>
          <a:blip r:embed="rId4">
            <a:alphaModFix/>
          </a:blip>
          <a:stretch>
            <a:fillRect/>
          </a:stretch>
        </p:blipFill>
        <p:spPr>
          <a:xfrm>
            <a:off x="3526700" y="1787325"/>
            <a:ext cx="457200" cy="457200"/>
          </a:xfrm>
          <a:prstGeom prst="rect">
            <a:avLst/>
          </a:prstGeom>
          <a:noFill/>
          <a:ln>
            <a:noFill/>
          </a:ln>
        </p:spPr>
      </p:pic>
      <p:pic>
        <p:nvPicPr>
          <p:cNvPr id="3121" name="Google Shape;3121;p29" title="Νέα εγγραφή 26.mp3">
            <a:hlinkClick r:id="rId8"/>
          </p:cNvPr>
          <p:cNvPicPr preferRelativeResize="0"/>
          <p:nvPr/>
        </p:nvPicPr>
        <p:blipFill>
          <a:blip r:embed="rId4">
            <a:alphaModFix/>
          </a:blip>
          <a:stretch>
            <a:fillRect/>
          </a:stretch>
        </p:blipFill>
        <p:spPr>
          <a:xfrm>
            <a:off x="1995188" y="1839813"/>
            <a:ext cx="457200" cy="457200"/>
          </a:xfrm>
          <a:prstGeom prst="rect">
            <a:avLst/>
          </a:prstGeom>
          <a:noFill/>
          <a:ln>
            <a:noFill/>
          </a:ln>
        </p:spPr>
      </p:pic>
      <p:pic>
        <p:nvPicPr>
          <p:cNvPr id="3122" name="Google Shape;3122;p29" title="Νέα εγγραφή.mp3">
            <a:hlinkClick r:id="rId9"/>
          </p:cNvPr>
          <p:cNvPicPr preferRelativeResize="0"/>
          <p:nvPr/>
        </p:nvPicPr>
        <p:blipFill>
          <a:blip r:embed="rId4">
            <a:alphaModFix/>
          </a:blip>
          <a:stretch>
            <a:fillRect/>
          </a:stretch>
        </p:blipFill>
        <p:spPr>
          <a:xfrm>
            <a:off x="1995200" y="2582588"/>
            <a:ext cx="457200" cy="457200"/>
          </a:xfrm>
          <a:prstGeom prst="rect">
            <a:avLst/>
          </a:prstGeom>
          <a:noFill/>
          <a:ln>
            <a:noFill/>
          </a:ln>
        </p:spPr>
      </p:pic>
      <p:sp>
        <p:nvSpPr>
          <p:cNvPr id="3123" name="Google Shape;3123;p29"/>
          <p:cNvSpPr txBox="1"/>
          <p:nvPr/>
        </p:nvSpPr>
        <p:spPr>
          <a:xfrm>
            <a:off x="2563950" y="917825"/>
            <a:ext cx="4381500" cy="395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2200">
                <a:solidFill>
                  <a:schemeClr val="dk1"/>
                </a:solidFill>
                <a:latin typeface="Amarante"/>
                <a:ea typeface="Amarante"/>
                <a:cs typeface="Amarante"/>
                <a:sym typeface="Amarante"/>
              </a:rPr>
              <a:t>Προτάσεις από τη καθημερινή ζωή</a:t>
            </a:r>
            <a:endParaRPr sz="2200">
              <a:solidFill>
                <a:schemeClr val="dk1"/>
              </a:solidFill>
              <a:latin typeface="Amarante"/>
              <a:ea typeface="Amarante"/>
              <a:cs typeface="Amarante"/>
              <a:sym typeface="Amarante"/>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Troy Minitheme by Slidesgo">
  <a:themeElements>
    <a:clrScheme name="Simple Light">
      <a:dk1>
        <a:srgbClr val="6D3421"/>
      </a:dk1>
      <a:lt1>
        <a:srgbClr val="FEFAF4"/>
      </a:lt1>
      <a:dk2>
        <a:srgbClr val="F1AB81"/>
      </a:dk2>
      <a:lt2>
        <a:srgbClr val="EA9668"/>
      </a:lt2>
      <a:accent1>
        <a:srgbClr val="F2AB54"/>
      </a:accent1>
      <a:accent2>
        <a:srgbClr val="E99137"/>
      </a:accent2>
      <a:accent3>
        <a:srgbClr val="DA723D"/>
      </a:accent3>
      <a:accent4>
        <a:srgbClr val="000000"/>
      </a:accent4>
      <a:accent5>
        <a:srgbClr val="FFFFFF"/>
      </a:accent5>
      <a:accent6>
        <a:srgbClr val="FFFFFF"/>
      </a:accent6>
      <a:hlink>
        <a:srgbClr val="6D3421"/>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