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2" r:id="rId5"/>
    <p:sldId id="270" r:id="rId6"/>
    <p:sldId id="269" r:id="rId7"/>
    <p:sldId id="268" r:id="rId8"/>
    <p:sldId id="267" r:id="rId9"/>
    <p:sldId id="266" r:id="rId10"/>
    <p:sldId id="265" r:id="rId11"/>
    <p:sldId id="264" r:id="rId12"/>
    <p:sldId id="263" r:id="rId13"/>
    <p:sldId id="259" r:id="rId14"/>
    <p:sldId id="276" r:id="rId15"/>
    <p:sldId id="275" r:id="rId16"/>
    <p:sldId id="274" r:id="rId17"/>
    <p:sldId id="273" r:id="rId18"/>
    <p:sldId id="262" r:id="rId19"/>
    <p:sldId id="261" r:id="rId20"/>
    <p:sldId id="260" r:id="rId21"/>
    <p:sldId id="277" r:id="rId22"/>
    <p:sldId id="258" r:id="rId23"/>
    <p:sldId id="278" r:id="rId24"/>
    <p:sldId id="292" r:id="rId25"/>
    <p:sldId id="291" r:id="rId26"/>
    <p:sldId id="290" r:id="rId27"/>
    <p:sldId id="289" r:id="rId28"/>
    <p:sldId id="288" r:id="rId29"/>
    <p:sldId id="287" r:id="rId30"/>
    <p:sldId id="286" r:id="rId31"/>
    <p:sldId id="285" r:id="rId32"/>
    <p:sldId id="284" r:id="rId33"/>
    <p:sldId id="299" r:id="rId34"/>
    <p:sldId id="298" r:id="rId35"/>
    <p:sldId id="297" r:id="rId36"/>
    <p:sldId id="296" r:id="rId37"/>
    <p:sldId id="295" r:id="rId38"/>
    <p:sldId id="294" r:id="rId39"/>
    <p:sldId id="293" r:id="rId40"/>
    <p:sldId id="283" r:id="rId41"/>
    <p:sldId id="279" r:id="rId42"/>
    <p:sldId id="282" r:id="rId43"/>
    <p:sldId id="281" r:id="rId44"/>
    <p:sldId id="280" r:id="rId45"/>
    <p:sldId id="300" r:id="rId46"/>
    <p:sldId id="301" r:id="rId47"/>
    <p:sldId id="306" r:id="rId48"/>
    <p:sldId id="305" r:id="rId49"/>
    <p:sldId id="304" r:id="rId50"/>
    <p:sldId id="302" r:id="rId51"/>
    <p:sldId id="303" r:id="rId52"/>
    <p:sldId id="307" r:id="rId53"/>
    <p:sldId id="308" r:id="rId54"/>
    <p:sldId id="309" r:id="rId55"/>
    <p:sldId id="310" r:id="rId5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96D7-F808-4BB7-B074-C107A99AF119}" type="datetimeFigureOut">
              <a:rPr lang="el-GR" smtClean="0"/>
              <a:pPr/>
              <a:t>21/5/2025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A3ED-C512-4D4A-8CE6-0FD594D5B2C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96D7-F808-4BB7-B074-C107A99AF119}" type="datetimeFigureOut">
              <a:rPr lang="el-GR" smtClean="0"/>
              <a:pPr/>
              <a:t>21/5/2025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A3ED-C512-4D4A-8CE6-0FD594D5B2C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96D7-F808-4BB7-B074-C107A99AF119}" type="datetimeFigureOut">
              <a:rPr lang="el-GR" smtClean="0"/>
              <a:pPr/>
              <a:t>21/5/2025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A3ED-C512-4D4A-8CE6-0FD594D5B2C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96D7-F808-4BB7-B074-C107A99AF119}" type="datetimeFigureOut">
              <a:rPr lang="el-GR" smtClean="0"/>
              <a:pPr/>
              <a:t>21/5/2025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A3ED-C512-4D4A-8CE6-0FD594D5B2C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96D7-F808-4BB7-B074-C107A99AF119}" type="datetimeFigureOut">
              <a:rPr lang="el-GR" smtClean="0"/>
              <a:pPr/>
              <a:t>21/5/2025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A3ED-C512-4D4A-8CE6-0FD594D5B2C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96D7-F808-4BB7-B074-C107A99AF119}" type="datetimeFigureOut">
              <a:rPr lang="el-GR" smtClean="0"/>
              <a:pPr/>
              <a:t>21/5/2025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A3ED-C512-4D4A-8CE6-0FD594D5B2C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96D7-F808-4BB7-B074-C107A99AF119}" type="datetimeFigureOut">
              <a:rPr lang="el-GR" smtClean="0"/>
              <a:pPr/>
              <a:t>21/5/2025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A3ED-C512-4D4A-8CE6-0FD594D5B2C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96D7-F808-4BB7-B074-C107A99AF119}" type="datetimeFigureOut">
              <a:rPr lang="el-GR" smtClean="0"/>
              <a:pPr/>
              <a:t>21/5/2025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A3ED-C512-4D4A-8CE6-0FD594D5B2C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96D7-F808-4BB7-B074-C107A99AF119}" type="datetimeFigureOut">
              <a:rPr lang="el-GR" smtClean="0"/>
              <a:pPr/>
              <a:t>21/5/2025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A3ED-C512-4D4A-8CE6-0FD594D5B2C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96D7-F808-4BB7-B074-C107A99AF119}" type="datetimeFigureOut">
              <a:rPr lang="el-GR" smtClean="0"/>
              <a:pPr/>
              <a:t>21/5/2025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A3ED-C512-4D4A-8CE6-0FD594D5B2C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E96D7-F808-4BB7-B074-C107A99AF119}" type="datetimeFigureOut">
              <a:rPr lang="el-GR" smtClean="0"/>
              <a:pPr/>
              <a:t>21/5/2025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A3ED-C512-4D4A-8CE6-0FD594D5B2C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E96D7-F808-4BB7-B074-C107A99AF119}" type="datetimeFigureOut">
              <a:rPr lang="el-GR" smtClean="0"/>
              <a:pPr/>
              <a:t>21/5/2025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8A3ED-C512-4D4A-8CE6-0FD594D5B2C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14348" y="1316033"/>
            <a:ext cx="7772400" cy="1470025"/>
          </a:xfrm>
        </p:spPr>
        <p:txBody>
          <a:bodyPr>
            <a:normAutofit/>
          </a:bodyPr>
          <a:lstStyle/>
          <a:p>
            <a:r>
              <a:rPr lang="el-GR" sz="5500" dirty="0" smtClean="0">
                <a:solidFill>
                  <a:schemeClr val="bg1">
                    <a:lumMod val="65000"/>
                  </a:schemeClr>
                </a:solidFill>
              </a:rPr>
              <a:t>το νησί της Καρπάθου…</a:t>
            </a:r>
            <a:endParaRPr lang="el-GR" sz="55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85720" y="3214686"/>
            <a:ext cx="8501122" cy="2428892"/>
          </a:xfrm>
        </p:spPr>
        <p:txBody>
          <a:bodyPr>
            <a:noAutofit/>
          </a:bodyPr>
          <a:lstStyle/>
          <a:p>
            <a:r>
              <a:rPr lang="el-GR" sz="4400" dirty="0" smtClean="0"/>
              <a:t>… μέσα από τον φωτογραφικό φακό των μαθητών και μαθητριών της</a:t>
            </a:r>
          </a:p>
          <a:p>
            <a:r>
              <a:rPr lang="el-GR" sz="4400" dirty="0" smtClean="0"/>
              <a:t> Γ΄ Τάξης</a:t>
            </a:r>
            <a:endParaRPr lang="el-GR" sz="4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βεν2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047" y="150000"/>
            <a:ext cx="4655969" cy="6207958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6715140" y="6357958"/>
            <a:ext cx="202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Βενετία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Λούπη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Δημ1ο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571480"/>
            <a:ext cx="8664201" cy="5572164"/>
          </a:xfrm>
        </p:spPr>
      </p:pic>
      <p:sp>
        <p:nvSpPr>
          <p:cNvPr id="8" name="7 - TextBox"/>
          <p:cNvSpPr txBox="1"/>
          <p:nvPr/>
        </p:nvSpPr>
        <p:spPr>
          <a:xfrm>
            <a:off x="6143636" y="6357958"/>
            <a:ext cx="2854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Δημήτρης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Γεραπετρίτης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Δημ3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142852"/>
            <a:ext cx="4429156" cy="6193467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6143636" y="6357958"/>
            <a:ext cx="2854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Δημήτρης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Γεραπετρίτης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Δημ2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754" y="142852"/>
            <a:ext cx="5216014" cy="6143668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6143636" y="6357958"/>
            <a:ext cx="2854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Δημήτρης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Γεραπετρίτης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κρητ1ο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214290"/>
            <a:ext cx="4572032" cy="6054320"/>
          </a:xfrm>
        </p:spPr>
      </p:pic>
      <p:sp>
        <p:nvSpPr>
          <p:cNvPr id="4" name="3 - TextBox"/>
          <p:cNvSpPr txBox="1"/>
          <p:nvPr/>
        </p:nvSpPr>
        <p:spPr>
          <a:xfrm>
            <a:off x="6763676" y="6357958"/>
            <a:ext cx="216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Ειρήνη Κρητικού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κρητ2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740" y="142853"/>
            <a:ext cx="4668556" cy="6215106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6763676" y="6357958"/>
            <a:ext cx="216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Ειρήνη Κρητικού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μιχαλ1ο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7999" y="142852"/>
            <a:ext cx="4640017" cy="6169037"/>
          </a:xfrm>
        </p:spPr>
      </p:pic>
      <p:sp>
        <p:nvSpPr>
          <p:cNvPr id="4" name="3 - TextBox"/>
          <p:cNvSpPr txBox="1"/>
          <p:nvPr/>
        </p:nvSpPr>
        <p:spPr>
          <a:xfrm>
            <a:off x="6357950" y="6357958"/>
            <a:ext cx="264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Μιχάλης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Γερογιάννης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μιχαλ2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954" y="142876"/>
            <a:ext cx="4843938" cy="6143644"/>
          </a:xfrm>
          <a:prstGeom prst="rect">
            <a:avLst/>
          </a:prstGeom>
        </p:spPr>
      </p:pic>
      <p:sp>
        <p:nvSpPr>
          <p:cNvPr id="7" name="6 - TextBox"/>
          <p:cNvSpPr txBox="1"/>
          <p:nvPr/>
        </p:nvSpPr>
        <p:spPr>
          <a:xfrm>
            <a:off x="6357950" y="6357958"/>
            <a:ext cx="264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Μιχάλης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Γερογιάννης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Νατασαο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1972" y="214290"/>
            <a:ext cx="5516110" cy="6026161"/>
          </a:xfrm>
        </p:spPr>
      </p:pic>
      <p:sp>
        <p:nvSpPr>
          <p:cNvPr id="4" name="3 - TextBox"/>
          <p:cNvSpPr txBox="1"/>
          <p:nvPr/>
        </p:nvSpPr>
        <p:spPr>
          <a:xfrm>
            <a:off x="6605771" y="6357958"/>
            <a:ext cx="19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Νατάσα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Λούλι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σηλια 3ο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4954" y="173384"/>
            <a:ext cx="4623062" cy="6138505"/>
          </a:xfrm>
        </p:spPr>
      </p:pic>
      <p:sp>
        <p:nvSpPr>
          <p:cNvPr id="4" name="3 - TextBox"/>
          <p:cNvSpPr txBox="1"/>
          <p:nvPr/>
        </p:nvSpPr>
        <p:spPr>
          <a:xfrm>
            <a:off x="6429388" y="6357958"/>
            <a:ext cx="247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Σήλια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Μαντζαρίδου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αλεκ2ο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104" y="142852"/>
            <a:ext cx="8236300" cy="6072230"/>
          </a:xfrm>
        </p:spPr>
      </p:pic>
      <p:sp>
        <p:nvSpPr>
          <p:cNvPr id="7" name="6 - TextBox"/>
          <p:cNvSpPr txBox="1"/>
          <p:nvPr/>
        </p:nvSpPr>
        <p:spPr>
          <a:xfrm>
            <a:off x="6715140" y="6357958"/>
            <a:ext cx="2292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Αλέκος Αλεξιάδης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σηλια4 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270" y="142852"/>
            <a:ext cx="5350936" cy="6143667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6429388" y="6357958"/>
            <a:ext cx="247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Σήλια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Μαντζαρίδου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σηλια2 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140" y="142196"/>
            <a:ext cx="4623314" cy="6178569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6429388" y="6357958"/>
            <a:ext cx="247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Σήλια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Μαντζαρίδου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σηλια1 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142852"/>
            <a:ext cx="4693877" cy="6222206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6429388" y="6357958"/>
            <a:ext cx="247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Σήλια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Μαντζαρίδου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ανασ1ο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000108"/>
            <a:ext cx="8660067" cy="4500594"/>
          </a:xfrm>
        </p:spPr>
      </p:pic>
      <p:sp>
        <p:nvSpPr>
          <p:cNvPr id="13" name="12 - TextBox"/>
          <p:cNvSpPr txBox="1"/>
          <p:nvPr/>
        </p:nvSpPr>
        <p:spPr>
          <a:xfrm>
            <a:off x="6215074" y="6357958"/>
            <a:ext cx="260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Αναστασία Ορφανού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αναστ9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42852"/>
            <a:ext cx="8215370" cy="6161528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6215074" y="6357958"/>
            <a:ext cx="260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Αναστασία Ορφανού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αναστ8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142852"/>
            <a:ext cx="4661330" cy="6215106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6215074" y="6357958"/>
            <a:ext cx="260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Αναστασία Ορφανού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αναστ7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42852"/>
            <a:ext cx="8143932" cy="6107949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6215074" y="6357958"/>
            <a:ext cx="260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Αναστασία Ορφανού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αναστ6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142852"/>
            <a:ext cx="4643470" cy="6191293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6215074" y="6357958"/>
            <a:ext cx="260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Αναστασία Ορφανού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αναστ5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142852"/>
            <a:ext cx="4661330" cy="6215106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6215074" y="6357958"/>
            <a:ext cx="260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Αναστασία Ορφανού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αναστ4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142852"/>
            <a:ext cx="4643470" cy="6204636"/>
          </a:xfrm>
          <a:prstGeom prst="rect">
            <a:avLst/>
          </a:prstGeom>
        </p:spPr>
      </p:pic>
      <p:sp>
        <p:nvSpPr>
          <p:cNvPr id="7" name="6 - TextBox"/>
          <p:cNvSpPr txBox="1"/>
          <p:nvPr/>
        </p:nvSpPr>
        <p:spPr>
          <a:xfrm>
            <a:off x="6215074" y="6357958"/>
            <a:ext cx="260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Αναστασία Ορφανού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3 - Εικόνα" descr="αλεκ3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142852"/>
            <a:ext cx="6143668" cy="6143668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6715140" y="6357958"/>
            <a:ext cx="2292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Αλέκος Αλεξιάδης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αναστ3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142852"/>
            <a:ext cx="4643470" cy="6191293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6215074" y="6357958"/>
            <a:ext cx="260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Αναστασία Ορφανού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αναστ2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806" y="150000"/>
            <a:ext cx="3726284" cy="6136520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6215074" y="6357958"/>
            <a:ext cx="260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Αναστασία Ορφανού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Αρκ1ο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187895"/>
            <a:ext cx="4572032" cy="6098625"/>
          </a:xfrm>
        </p:spPr>
      </p:pic>
      <p:sp>
        <p:nvSpPr>
          <p:cNvPr id="4" name="3 - TextBox"/>
          <p:cNvSpPr txBox="1"/>
          <p:nvPr/>
        </p:nvSpPr>
        <p:spPr>
          <a:xfrm>
            <a:off x="6215074" y="6357958"/>
            <a:ext cx="263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Αρκελιάνα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Ταμπάκου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Βενετία Χ.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42852"/>
            <a:ext cx="6439019" cy="6215106"/>
          </a:xfrm>
        </p:spPr>
      </p:pic>
      <p:sp>
        <p:nvSpPr>
          <p:cNvPr id="9" name="8 - TextBox"/>
          <p:cNvSpPr txBox="1"/>
          <p:nvPr/>
        </p:nvSpPr>
        <p:spPr>
          <a:xfrm>
            <a:off x="6215074" y="6357958"/>
            <a:ext cx="246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Βενετία Χρυσοχόου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Βενετία Χ. 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9" y="142852"/>
            <a:ext cx="6286543" cy="6160813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6215074" y="6357958"/>
            <a:ext cx="246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Βενετία Χρυσοχόου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Βενετία Χ.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142852"/>
            <a:ext cx="6215106" cy="6226294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6215074" y="6357958"/>
            <a:ext cx="246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Βενετία Χρυσοχόου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Βενετία Χ.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142851"/>
            <a:ext cx="4643470" cy="6187325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6215074" y="6357958"/>
            <a:ext cx="2468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Βενετία Χρυσοχόου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Κωνο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571480"/>
            <a:ext cx="8762291" cy="5311781"/>
          </a:xfrm>
        </p:spPr>
      </p:pic>
      <p:sp>
        <p:nvSpPr>
          <p:cNvPr id="4" name="3 - TextBox"/>
          <p:cNvSpPr txBox="1"/>
          <p:nvPr/>
        </p:nvSpPr>
        <p:spPr>
          <a:xfrm>
            <a:off x="5500694" y="6357958"/>
            <a:ext cx="3439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Κωνσταντίνος Παπαδόπουλος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μαρλ1ο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148405"/>
            <a:ext cx="4572032" cy="6096043"/>
          </a:xfrm>
        </p:spPr>
      </p:pic>
      <p:sp>
        <p:nvSpPr>
          <p:cNvPr id="4" name="3 - TextBox"/>
          <p:cNvSpPr txBox="1"/>
          <p:nvPr/>
        </p:nvSpPr>
        <p:spPr>
          <a:xfrm>
            <a:off x="6967754" y="6357958"/>
            <a:ext cx="1871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Μάρλεϋ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Σμίθ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μαρλ2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440" y="150000"/>
            <a:ext cx="4579138" cy="6105517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6967754" y="6357958"/>
            <a:ext cx="1871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Μάρλεϋ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Σμίθ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αλεκ4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142852"/>
            <a:ext cx="6215106" cy="6215106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6715140" y="6357958"/>
            <a:ext cx="2292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Αλέκος Αλεξιάδης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ντεμ2 ο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165576"/>
            <a:ext cx="4572032" cy="6074875"/>
          </a:xfrm>
        </p:spPr>
      </p:pic>
      <p:sp>
        <p:nvSpPr>
          <p:cNvPr id="4" name="3 - TextBox"/>
          <p:cNvSpPr txBox="1"/>
          <p:nvPr/>
        </p:nvSpPr>
        <p:spPr>
          <a:xfrm>
            <a:off x="6715140" y="6357958"/>
            <a:ext cx="2177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Έμιλυ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Ντεμτσόλι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παραγο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708" y="142852"/>
            <a:ext cx="6361002" cy="6143668"/>
          </a:xfrm>
        </p:spPr>
      </p:pic>
      <p:sp>
        <p:nvSpPr>
          <p:cNvPr id="4" name="3 - TextBox"/>
          <p:cNvSpPr txBox="1"/>
          <p:nvPr/>
        </p:nvSpPr>
        <p:spPr>
          <a:xfrm>
            <a:off x="6429388" y="6357958"/>
            <a:ext cx="242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Γιάννης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Παραγυιός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Παραγυιός 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63" y="928670"/>
            <a:ext cx="8729255" cy="4665050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6429388" y="6357958"/>
            <a:ext cx="242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Γιάννης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Παραγυιός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Πέρου ο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56" y="142852"/>
            <a:ext cx="5429288" cy="6126047"/>
          </a:xfrm>
        </p:spPr>
      </p:pic>
      <p:sp>
        <p:nvSpPr>
          <p:cNvPr id="4" name="3 - TextBox"/>
          <p:cNvSpPr txBox="1"/>
          <p:nvPr/>
        </p:nvSpPr>
        <p:spPr>
          <a:xfrm>
            <a:off x="6724674" y="6357958"/>
            <a:ext cx="2062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Γεωργία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Πέρου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σαραν1ο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169428"/>
            <a:ext cx="4614721" cy="6142461"/>
          </a:xfrm>
        </p:spPr>
      </p:pic>
      <p:sp>
        <p:nvSpPr>
          <p:cNvPr id="4" name="3 - TextBox"/>
          <p:cNvSpPr txBox="1"/>
          <p:nvPr/>
        </p:nvSpPr>
        <p:spPr>
          <a:xfrm>
            <a:off x="6286512" y="6357958"/>
            <a:ext cx="269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Βαγγέλης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Σαραντάκης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σαραν2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850" y="142852"/>
            <a:ext cx="4626330" cy="6157914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6286512" y="6357958"/>
            <a:ext cx="269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Βαγγέλης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Σαραντάκης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σοφ1 ο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488" y="134284"/>
            <a:ext cx="3473575" cy="6177606"/>
          </a:xfrm>
        </p:spPr>
      </p:pic>
      <p:sp>
        <p:nvSpPr>
          <p:cNvPr id="4" name="3 - TextBox"/>
          <p:cNvSpPr txBox="1"/>
          <p:nvPr/>
        </p:nvSpPr>
        <p:spPr>
          <a:xfrm>
            <a:off x="6826690" y="6357958"/>
            <a:ext cx="196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Σοφία Σπανού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σοφ4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285728"/>
            <a:ext cx="3375659" cy="6000744"/>
          </a:xfrm>
          <a:prstGeom prst="rect">
            <a:avLst/>
          </a:prstGeom>
        </p:spPr>
      </p:pic>
      <p:sp>
        <p:nvSpPr>
          <p:cNvPr id="8" name="7 - TextBox"/>
          <p:cNvSpPr txBox="1"/>
          <p:nvPr/>
        </p:nvSpPr>
        <p:spPr>
          <a:xfrm>
            <a:off x="6826690" y="6357958"/>
            <a:ext cx="196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Σοφία Σπανού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σοφ3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142852"/>
            <a:ext cx="4000528" cy="6134143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6826690" y="6357958"/>
            <a:ext cx="196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Σοφία Σπανού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σοφ2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69" y="214290"/>
            <a:ext cx="4929223" cy="6073898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6826690" y="6357958"/>
            <a:ext cx="1960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Σοφία Σπανού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Άλντο ο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3174" y="232637"/>
            <a:ext cx="3786214" cy="6125321"/>
          </a:xfrm>
        </p:spPr>
      </p:pic>
      <p:sp>
        <p:nvSpPr>
          <p:cNvPr id="4" name="3 - TextBox"/>
          <p:cNvSpPr txBox="1"/>
          <p:nvPr/>
        </p:nvSpPr>
        <p:spPr>
          <a:xfrm>
            <a:off x="6715140" y="6357958"/>
            <a:ext cx="1760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Άλντο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Λούλι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φλ1ο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144408"/>
            <a:ext cx="4572032" cy="6096043"/>
          </a:xfrm>
        </p:spPr>
      </p:pic>
      <p:sp>
        <p:nvSpPr>
          <p:cNvPr id="4" name="3 - TextBox"/>
          <p:cNvSpPr txBox="1"/>
          <p:nvPr/>
        </p:nvSpPr>
        <p:spPr>
          <a:xfrm>
            <a:off x="6826690" y="6357958"/>
            <a:ext cx="1804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Φλάβιο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Χίκα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φλ2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857" y="214290"/>
            <a:ext cx="4547721" cy="6063628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6826690" y="6357958"/>
            <a:ext cx="1804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Φλάβιο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Χίκα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χαψ 2ο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7542" y="214290"/>
            <a:ext cx="4387598" cy="6026161"/>
          </a:xfrm>
        </p:spPr>
      </p:pic>
      <p:sp>
        <p:nvSpPr>
          <p:cNvPr id="4" name="3 - TextBox"/>
          <p:cNvSpPr txBox="1"/>
          <p:nvPr/>
        </p:nvSpPr>
        <p:spPr>
          <a:xfrm>
            <a:off x="6715140" y="6357958"/>
            <a:ext cx="21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Ραφαηλία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Χαψή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Εικόνα" descr="χαψ1 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9" y="133374"/>
            <a:ext cx="3501328" cy="6224584"/>
          </a:xfrm>
          <a:prstGeom prst="rect">
            <a:avLst/>
          </a:prstGeom>
        </p:spPr>
      </p:pic>
      <p:sp>
        <p:nvSpPr>
          <p:cNvPr id="7" name="6 - TextBox"/>
          <p:cNvSpPr txBox="1"/>
          <p:nvPr/>
        </p:nvSpPr>
        <p:spPr>
          <a:xfrm>
            <a:off x="6715140" y="6357958"/>
            <a:ext cx="21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Ραφαηλία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Χαψή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χαψ 3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318" y="150000"/>
            <a:ext cx="4575698" cy="6136520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6715140" y="6357958"/>
            <a:ext cx="21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Ραφαηλία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Χαψή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Γ2</a:t>
            </a:r>
            <a:endParaRPr lang="el-GR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314580"/>
            <a:ext cx="8229600" cy="2185990"/>
          </a:xfrm>
        </p:spPr>
        <p:txBody>
          <a:bodyPr/>
          <a:lstStyle/>
          <a:p>
            <a:pPr algn="ctr">
              <a:buNone/>
            </a:pP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Γ΄ τάξη</a:t>
            </a:r>
          </a:p>
          <a:p>
            <a:pPr algn="ctr">
              <a:buNone/>
            </a:pP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Γυμνάσιο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Πηγαδίων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Καρπάθου</a:t>
            </a:r>
          </a:p>
          <a:p>
            <a:pPr algn="ctr">
              <a:buNone/>
            </a:pP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Σχολικό έτος: 2024 - 2025</a:t>
            </a:r>
            <a:endParaRPr lang="el-GR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5 - Θέση περιεχομένου" descr="βεν1ο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409" y="142852"/>
            <a:ext cx="8191557" cy="6143668"/>
          </a:xfrm>
        </p:spPr>
      </p:pic>
      <p:sp>
        <p:nvSpPr>
          <p:cNvPr id="5" name="4 - TextBox"/>
          <p:cNvSpPr txBox="1"/>
          <p:nvPr/>
        </p:nvSpPr>
        <p:spPr>
          <a:xfrm>
            <a:off x="6715140" y="6357958"/>
            <a:ext cx="202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Βενετία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Λούπη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βεν5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81205"/>
            <a:ext cx="8143932" cy="6105315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6715140" y="6357958"/>
            <a:ext cx="202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Βενετία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Λούπη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βεν4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142852"/>
            <a:ext cx="4202626" cy="6357982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6715140" y="6357958"/>
            <a:ext cx="202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Βενετία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Λούπη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Εικόνα" descr="βεν3ο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264" y="142852"/>
            <a:ext cx="4607751" cy="6143668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6715140" y="6357958"/>
            <a:ext cx="202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Βενετία </a:t>
            </a:r>
            <a:r>
              <a:rPr lang="el-GR" dirty="0" err="1" smtClean="0">
                <a:solidFill>
                  <a:schemeClr val="bg1">
                    <a:lumMod val="85000"/>
                  </a:schemeClr>
                </a:solidFill>
              </a:rPr>
              <a:t>Λούπη</a:t>
            </a:r>
            <a:r>
              <a:rPr lang="el-GR" dirty="0" smtClean="0">
                <a:solidFill>
                  <a:schemeClr val="bg1">
                    <a:lumMod val="85000"/>
                  </a:schemeClr>
                </a:solidFill>
              </a:rPr>
              <a:t> – Γ1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244</Words>
  <Application>Microsoft Office PowerPoint</Application>
  <PresentationFormat>Προβολή στην οθόνη (4:3)</PresentationFormat>
  <Paragraphs>59</Paragraphs>
  <Slides>55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55</vt:i4>
      </vt:variant>
    </vt:vector>
  </HeadingPairs>
  <TitlesOfParts>
    <vt:vector size="56" baseType="lpstr">
      <vt:lpstr>Θέμα του Office</vt:lpstr>
      <vt:lpstr>το νησί της Καρπάθου…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Διαφάνεια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11</cp:revision>
  <dcterms:created xsi:type="dcterms:W3CDTF">2025-05-21T12:28:25Z</dcterms:created>
  <dcterms:modified xsi:type="dcterms:W3CDTF">2025-05-21T17:25:16Z</dcterms:modified>
</cp:coreProperties>
</file>