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516A-EDA2-43D4-8EC6-3A1F8014EB70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49E3-EFAF-4316-B3FD-456CD333803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Εικαστικά </a:t>
            </a:r>
            <a:r>
              <a:rPr lang="el-GR" dirty="0"/>
              <a:t>έ</a:t>
            </a:r>
            <a:r>
              <a:rPr lang="el-GR" dirty="0" smtClean="0"/>
              <a:t>ργα μαθητών/-τριών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52759" cy="60722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8652761" cy="5922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εικόνα_Viber_2025-05-19_20-03-34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428604"/>
            <a:ext cx="8660771" cy="57864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εικόνα_Viber_2025-05-19_20-03-34-2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10709" cy="61436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εικόνα_Viber_2025-05-19_20-03-34-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428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εικόνα_Viber_2025-05-19_20-03-34-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10" y="357166"/>
            <a:ext cx="8781946" cy="59293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Εικαστικά έργα μαθητών/-τριών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Εικαστικά έργα μαθητών/-τριών</dc:title>
  <dc:creator>User</dc:creator>
  <cp:lastModifiedBy>User</cp:lastModifiedBy>
  <cp:revision>1</cp:revision>
  <dcterms:created xsi:type="dcterms:W3CDTF">2025-05-21T16:49:03Z</dcterms:created>
  <dcterms:modified xsi:type="dcterms:W3CDTF">2025-05-21T16:55:05Z</dcterms:modified>
</cp:coreProperties>
</file>